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25"/>
  </p:notesMasterIdLst>
  <p:sldIdLst>
    <p:sldId id="256" r:id="rId5"/>
    <p:sldId id="257" r:id="rId6"/>
    <p:sldId id="258" r:id="rId7"/>
    <p:sldId id="265" r:id="rId8"/>
    <p:sldId id="262" r:id="rId9"/>
    <p:sldId id="263" r:id="rId10"/>
    <p:sldId id="264" r:id="rId11"/>
    <p:sldId id="260" r:id="rId12"/>
    <p:sldId id="261" r:id="rId13"/>
    <p:sldId id="269" r:id="rId14"/>
    <p:sldId id="270" r:id="rId15"/>
    <p:sldId id="272" r:id="rId16"/>
    <p:sldId id="273" r:id="rId17"/>
    <p:sldId id="275" r:id="rId18"/>
    <p:sldId id="276" r:id="rId19"/>
    <p:sldId id="278" r:id="rId20"/>
    <p:sldId id="279" r:id="rId21"/>
    <p:sldId id="281" r:id="rId22"/>
    <p:sldId id="282" r:id="rId23"/>
    <p:sldId id="302" r:id="rId24"/>
  </p:sldIdLst>
  <p:sldSz cx="9144000" cy="6858000" type="screen4x3"/>
  <p:notesSz cx="6805613" cy="99393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FF"/>
    <a:srgbClr val="0066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AE9BD4-6D3B-421A-B65B-0DF5D1BD95BE}" v="12" dt="2025-05-08T11:48:44.0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liver, Sharon" userId="3872e323-49a2-4d70-a84b-6768ee6929eb" providerId="ADAL" clId="{59220FCD-356A-4798-9F0D-F704198807A3}"/>
    <pc:docChg chg="undo custSel modSld">
      <pc:chgData name="Gilliver, Sharon" userId="3872e323-49a2-4d70-a84b-6768ee6929eb" providerId="ADAL" clId="{59220FCD-356A-4798-9F0D-F704198807A3}" dt="2024-01-22T13:20:40.888" v="25" actId="1076"/>
      <pc:docMkLst>
        <pc:docMk/>
      </pc:docMkLst>
      <pc:sldChg chg="addSp delSp modSp mod">
        <pc:chgData name="Gilliver, Sharon" userId="3872e323-49a2-4d70-a84b-6768ee6929eb" providerId="ADAL" clId="{59220FCD-356A-4798-9F0D-F704198807A3}" dt="2024-01-22T13:19:02.910" v="6" actId="1076"/>
        <pc:sldMkLst>
          <pc:docMk/>
          <pc:sldMk cId="0" sldId="256"/>
        </pc:sldMkLst>
        <pc:spChg chg="mod">
          <ac:chgData name="Gilliver, Sharon" userId="3872e323-49a2-4d70-a84b-6768ee6929eb" providerId="ADAL" clId="{59220FCD-356A-4798-9F0D-F704198807A3}" dt="2024-01-22T13:19:02.910" v="6" actId="1076"/>
          <ac:spMkLst>
            <pc:docMk/>
            <pc:sldMk cId="0" sldId="256"/>
            <ac:spMk id="2050" creationId="{0209C416-C2DE-E3D0-6695-84E21C49CE83}"/>
          </ac:spMkLst>
        </pc:spChg>
        <pc:picChg chg="add mod">
          <ac:chgData name="Gilliver, Sharon" userId="3872e323-49a2-4d70-a84b-6768ee6929eb" providerId="ADAL" clId="{59220FCD-356A-4798-9F0D-F704198807A3}" dt="2024-01-22T13:18:58.105" v="5" actId="1076"/>
          <ac:picMkLst>
            <pc:docMk/>
            <pc:sldMk cId="0" sldId="256"/>
            <ac:picMk id="4" creationId="{D25683E5-51C3-909F-2091-7FC241525ED1}"/>
          </ac:picMkLst>
        </pc:picChg>
        <pc:picChg chg="add del">
          <ac:chgData name="Gilliver, Sharon" userId="3872e323-49a2-4d70-a84b-6768ee6929eb" providerId="ADAL" clId="{59220FCD-356A-4798-9F0D-F704198807A3}" dt="2024-01-22T13:18:28.969" v="1" actId="478"/>
          <ac:picMkLst>
            <pc:docMk/>
            <pc:sldMk cId="0" sldId="256"/>
            <ac:picMk id="1026" creationId="{A290B0D1-C6F0-5474-A827-EEF6E634CEF7}"/>
          </ac:picMkLst>
        </pc:picChg>
      </pc:sldChg>
      <pc:sldChg chg="addSp delSp modSp mod">
        <pc:chgData name="Gilliver, Sharon" userId="3872e323-49a2-4d70-a84b-6768ee6929eb" providerId="ADAL" clId="{59220FCD-356A-4798-9F0D-F704198807A3}" dt="2024-01-22T13:20:40.888" v="25" actId="1076"/>
        <pc:sldMkLst>
          <pc:docMk/>
          <pc:sldMk cId="0" sldId="302"/>
        </pc:sldMkLst>
        <pc:spChg chg="mod">
          <ac:chgData name="Gilliver, Sharon" userId="3872e323-49a2-4d70-a84b-6768ee6929eb" providerId="ADAL" clId="{59220FCD-356A-4798-9F0D-F704198807A3}" dt="2024-01-22T13:20:40.888" v="25" actId="1076"/>
          <ac:spMkLst>
            <pc:docMk/>
            <pc:sldMk cId="0" sldId="302"/>
            <ac:spMk id="54276" creationId="{0E7B8A3A-66F2-285A-C851-A2686B5E4DA7}"/>
          </ac:spMkLst>
        </pc:spChg>
        <pc:picChg chg="add mod">
          <ac:chgData name="Gilliver, Sharon" userId="3872e323-49a2-4d70-a84b-6768ee6929eb" providerId="ADAL" clId="{59220FCD-356A-4798-9F0D-F704198807A3}" dt="2024-01-22T13:19:41.478" v="13" actId="1076"/>
          <ac:picMkLst>
            <pc:docMk/>
            <pc:sldMk cId="0" sldId="302"/>
            <ac:picMk id="3" creationId="{D378FFA2-A376-4C1C-D717-3DF454789ECB}"/>
          </ac:picMkLst>
        </pc:picChg>
        <pc:picChg chg="add mod">
          <ac:chgData name="Gilliver, Sharon" userId="3872e323-49a2-4d70-a84b-6768ee6929eb" providerId="ADAL" clId="{59220FCD-356A-4798-9F0D-F704198807A3}" dt="2024-01-22T13:20:35.127" v="24" actId="1076"/>
          <ac:picMkLst>
            <pc:docMk/>
            <pc:sldMk cId="0" sldId="302"/>
            <ac:picMk id="5" creationId="{356EEAD4-445E-6512-571B-8EDC88F00AC8}"/>
          </ac:picMkLst>
        </pc:picChg>
        <pc:picChg chg="add del mod">
          <ac:chgData name="Gilliver, Sharon" userId="3872e323-49a2-4d70-a84b-6768ee6929eb" providerId="ADAL" clId="{59220FCD-356A-4798-9F0D-F704198807A3}" dt="2024-01-22T13:19:29.289" v="9" actId="478"/>
          <ac:picMkLst>
            <pc:docMk/>
            <pc:sldMk cId="0" sldId="302"/>
            <ac:picMk id="2050" creationId="{685AD2DA-C01A-C80E-3AE4-3F158BF76A51}"/>
          </ac:picMkLst>
        </pc:picChg>
      </pc:sldChg>
    </pc:docChg>
  </pc:docChgLst>
  <pc:docChgLst>
    <pc:chgData name="Gilliver, Sharon" userId="S::sgilliver@wakefield.gov.uk::3872e323-49a2-4d70-a84b-6768ee6929eb" providerId="AD" clId="Web-{27658D2E-B7AE-427F-AB64-4FA3A0F24292}"/>
    <pc:docChg chg="addSld delSld modSld">
      <pc:chgData name="Gilliver, Sharon" userId="S::sgilliver@wakefield.gov.uk::3872e323-49a2-4d70-a84b-6768ee6929eb" providerId="AD" clId="Web-{27658D2E-B7AE-427F-AB64-4FA3A0F24292}" dt="2024-02-29T13:09:55.142" v="39"/>
      <pc:docMkLst>
        <pc:docMk/>
      </pc:docMkLst>
      <pc:sldChg chg="addSp delSp modSp">
        <pc:chgData name="Gilliver, Sharon" userId="S::sgilliver@wakefield.gov.uk::3872e323-49a2-4d70-a84b-6768ee6929eb" providerId="AD" clId="Web-{27658D2E-B7AE-427F-AB64-4FA3A0F24292}" dt="2024-02-29T13:07:58.228" v="23"/>
        <pc:sldMkLst>
          <pc:docMk/>
          <pc:sldMk cId="0" sldId="257"/>
        </pc:sldMkLst>
        <pc:picChg chg="add del mod">
          <ac:chgData name="Gilliver, Sharon" userId="S::sgilliver@wakefield.gov.uk::3872e323-49a2-4d70-a84b-6768ee6929eb" providerId="AD" clId="Web-{27658D2E-B7AE-427F-AB64-4FA3A0F24292}" dt="2024-02-29T13:06:12.830" v="7"/>
          <ac:picMkLst>
            <pc:docMk/>
            <pc:sldMk cId="0" sldId="257"/>
            <ac:picMk id="3" creationId="{4A2FDE72-866F-DFB5-2578-EE034BB9E907}"/>
          </ac:picMkLst>
        </pc:picChg>
        <pc:picChg chg="add del">
          <ac:chgData name="Gilliver, Sharon" userId="S::sgilliver@wakefield.gov.uk::3872e323-49a2-4d70-a84b-6768ee6929eb" providerId="AD" clId="Web-{27658D2E-B7AE-427F-AB64-4FA3A0F24292}" dt="2024-02-29T13:07:46.274" v="22"/>
          <ac:picMkLst>
            <pc:docMk/>
            <pc:sldMk cId="0" sldId="257"/>
            <ac:picMk id="6" creationId="{DBFCC192-7D6E-70EF-78CB-2830AE705333}"/>
          </ac:picMkLst>
        </pc:picChg>
        <pc:picChg chg="add">
          <ac:chgData name="Gilliver, Sharon" userId="S::sgilliver@wakefield.gov.uk::3872e323-49a2-4d70-a84b-6768ee6929eb" providerId="AD" clId="Web-{27658D2E-B7AE-427F-AB64-4FA3A0F24292}" dt="2024-02-29T13:07:58.228" v="23"/>
          <ac:picMkLst>
            <pc:docMk/>
            <pc:sldMk cId="0" sldId="257"/>
            <ac:picMk id="8" creationId="{8517006A-E0E5-F3F4-2025-01101EBECAA5}"/>
          </ac:picMkLst>
        </pc:picChg>
      </pc:sldChg>
      <pc:sldChg chg="addSp delSp modSp">
        <pc:chgData name="Gilliver, Sharon" userId="S::sgilliver@wakefield.gov.uk::3872e323-49a2-4d70-a84b-6768ee6929eb" providerId="AD" clId="Web-{27658D2E-B7AE-427F-AB64-4FA3A0F24292}" dt="2024-02-29T13:08:07.978" v="24"/>
        <pc:sldMkLst>
          <pc:docMk/>
          <pc:sldMk cId="0" sldId="258"/>
        </pc:sldMkLst>
        <pc:picChg chg="add del mod">
          <ac:chgData name="Gilliver, Sharon" userId="S::sgilliver@wakefield.gov.uk::3872e323-49a2-4d70-a84b-6768ee6929eb" providerId="AD" clId="Web-{27658D2E-B7AE-427F-AB64-4FA3A0F24292}" dt="2024-02-29T13:07:41.164" v="21"/>
          <ac:picMkLst>
            <pc:docMk/>
            <pc:sldMk cId="0" sldId="258"/>
            <ac:picMk id="3" creationId="{C8957C1C-CAF2-5539-BC74-75618AADE05D}"/>
          </ac:picMkLst>
        </pc:picChg>
        <pc:picChg chg="add">
          <ac:chgData name="Gilliver, Sharon" userId="S::sgilliver@wakefield.gov.uk::3872e323-49a2-4d70-a84b-6768ee6929eb" providerId="AD" clId="Web-{27658D2E-B7AE-427F-AB64-4FA3A0F24292}" dt="2024-02-29T13:08:07.978" v="24"/>
          <ac:picMkLst>
            <pc:docMk/>
            <pc:sldMk cId="0" sldId="258"/>
            <ac:picMk id="5" creationId="{E63A5329-C285-99C5-CE75-32298C168ACC}"/>
          </ac:picMkLst>
        </pc:picChg>
      </pc:sldChg>
      <pc:sldChg chg="addSp delSp modSp">
        <pc:chgData name="Gilliver, Sharon" userId="S::sgilliver@wakefield.gov.uk::3872e323-49a2-4d70-a84b-6768ee6929eb" providerId="AD" clId="Web-{27658D2E-B7AE-427F-AB64-4FA3A0F24292}" dt="2024-02-29T13:07:18.569" v="16"/>
        <pc:sldMkLst>
          <pc:docMk/>
          <pc:sldMk cId="0" sldId="260"/>
        </pc:sldMkLst>
        <pc:picChg chg="add del">
          <ac:chgData name="Gilliver, Sharon" userId="S::sgilliver@wakefield.gov.uk::3872e323-49a2-4d70-a84b-6768ee6929eb" providerId="AD" clId="Web-{27658D2E-B7AE-427F-AB64-4FA3A0F24292}" dt="2024-02-29T13:07:18.569" v="16"/>
          <ac:picMkLst>
            <pc:docMk/>
            <pc:sldMk cId="0" sldId="260"/>
            <ac:picMk id="3" creationId="{2D926C6F-30FE-1C04-7A5C-C2B2389A91D2}"/>
          </ac:picMkLst>
        </pc:picChg>
        <pc:picChg chg="add mod">
          <ac:chgData name="Gilliver, Sharon" userId="S::sgilliver@wakefield.gov.uk::3872e323-49a2-4d70-a84b-6768ee6929eb" providerId="AD" clId="Web-{27658D2E-B7AE-427F-AB64-4FA3A0F24292}" dt="2024-02-29T13:07:08.912" v="15" actId="1076"/>
          <ac:picMkLst>
            <pc:docMk/>
            <pc:sldMk cId="0" sldId="260"/>
            <ac:picMk id="5" creationId="{2252E2E3-737F-652D-D962-C1F23F7F63A5}"/>
          </ac:picMkLst>
        </pc:picChg>
      </pc:sldChg>
      <pc:sldChg chg="addSp">
        <pc:chgData name="Gilliver, Sharon" userId="S::sgilliver@wakefield.gov.uk::3872e323-49a2-4d70-a84b-6768ee6929eb" providerId="AD" clId="Web-{27658D2E-B7AE-427F-AB64-4FA3A0F24292}" dt="2024-02-29T13:08:43.918" v="29"/>
        <pc:sldMkLst>
          <pc:docMk/>
          <pc:sldMk cId="0" sldId="261"/>
        </pc:sldMkLst>
        <pc:picChg chg="add">
          <ac:chgData name="Gilliver, Sharon" userId="S::sgilliver@wakefield.gov.uk::3872e323-49a2-4d70-a84b-6768ee6929eb" providerId="AD" clId="Web-{27658D2E-B7AE-427F-AB64-4FA3A0F24292}" dt="2024-02-29T13:08:43.918" v="29"/>
          <ac:picMkLst>
            <pc:docMk/>
            <pc:sldMk cId="0" sldId="261"/>
            <ac:picMk id="3" creationId="{25363D08-DA42-B397-06CD-343FF6B21F8C}"/>
          </ac:picMkLst>
        </pc:picChg>
      </pc:sldChg>
      <pc:sldChg chg="addSp delSp">
        <pc:chgData name="Gilliver, Sharon" userId="S::sgilliver@wakefield.gov.uk::3872e323-49a2-4d70-a84b-6768ee6929eb" providerId="AD" clId="Web-{27658D2E-B7AE-427F-AB64-4FA3A0F24292}" dt="2024-02-29T13:08:19.963" v="26"/>
        <pc:sldMkLst>
          <pc:docMk/>
          <pc:sldMk cId="0" sldId="262"/>
        </pc:sldMkLst>
        <pc:picChg chg="add del">
          <ac:chgData name="Gilliver, Sharon" userId="S::sgilliver@wakefield.gov.uk::3872e323-49a2-4d70-a84b-6768ee6929eb" providerId="AD" clId="Web-{27658D2E-B7AE-427F-AB64-4FA3A0F24292}" dt="2024-02-29T13:07:23.444" v="17"/>
          <ac:picMkLst>
            <pc:docMk/>
            <pc:sldMk cId="0" sldId="262"/>
            <ac:picMk id="3" creationId="{2DEB8AC9-E0E0-23D5-14F4-82860E0C0A18}"/>
          </ac:picMkLst>
        </pc:picChg>
        <pc:picChg chg="add">
          <ac:chgData name="Gilliver, Sharon" userId="S::sgilliver@wakefield.gov.uk::3872e323-49a2-4d70-a84b-6768ee6929eb" providerId="AD" clId="Web-{27658D2E-B7AE-427F-AB64-4FA3A0F24292}" dt="2024-02-29T13:08:19.963" v="26"/>
          <ac:picMkLst>
            <pc:docMk/>
            <pc:sldMk cId="0" sldId="262"/>
            <ac:picMk id="5" creationId="{F681FE28-8109-0D2A-165C-F45C4DBD16AD}"/>
          </ac:picMkLst>
        </pc:picChg>
      </pc:sldChg>
      <pc:sldChg chg="addSp">
        <pc:chgData name="Gilliver, Sharon" userId="S::sgilliver@wakefield.gov.uk::3872e323-49a2-4d70-a84b-6768ee6929eb" providerId="AD" clId="Web-{27658D2E-B7AE-427F-AB64-4FA3A0F24292}" dt="2024-02-29T13:08:25.151" v="27"/>
        <pc:sldMkLst>
          <pc:docMk/>
          <pc:sldMk cId="0" sldId="263"/>
        </pc:sldMkLst>
        <pc:picChg chg="add">
          <ac:chgData name="Gilliver, Sharon" userId="S::sgilliver@wakefield.gov.uk::3872e323-49a2-4d70-a84b-6768ee6929eb" providerId="AD" clId="Web-{27658D2E-B7AE-427F-AB64-4FA3A0F24292}" dt="2024-02-29T13:06:27.784" v="10"/>
          <ac:picMkLst>
            <pc:docMk/>
            <pc:sldMk cId="0" sldId="263"/>
            <ac:picMk id="4" creationId="{83B794BB-48AD-E363-EE63-D13F6B332B29}"/>
          </ac:picMkLst>
        </pc:picChg>
        <pc:picChg chg="add">
          <ac:chgData name="Gilliver, Sharon" userId="S::sgilliver@wakefield.gov.uk::3872e323-49a2-4d70-a84b-6768ee6929eb" providerId="AD" clId="Web-{27658D2E-B7AE-427F-AB64-4FA3A0F24292}" dt="2024-02-29T13:08:25.151" v="27"/>
          <ac:picMkLst>
            <pc:docMk/>
            <pc:sldMk cId="0" sldId="263"/>
            <ac:picMk id="6" creationId="{5C5D43E9-E5F9-0B17-12B1-F54923B2D69B}"/>
          </ac:picMkLst>
        </pc:picChg>
      </pc:sldChg>
      <pc:sldChg chg="addSp">
        <pc:chgData name="Gilliver, Sharon" userId="S::sgilliver@wakefield.gov.uk::3872e323-49a2-4d70-a84b-6768ee6929eb" providerId="AD" clId="Web-{27658D2E-B7AE-427F-AB64-4FA3A0F24292}" dt="2024-02-29T13:08:29.386" v="28"/>
        <pc:sldMkLst>
          <pc:docMk/>
          <pc:sldMk cId="0" sldId="264"/>
        </pc:sldMkLst>
        <pc:picChg chg="add">
          <ac:chgData name="Gilliver, Sharon" userId="S::sgilliver@wakefield.gov.uk::3872e323-49a2-4d70-a84b-6768ee6929eb" providerId="AD" clId="Web-{27658D2E-B7AE-427F-AB64-4FA3A0F24292}" dt="2024-02-29T13:06:39.332" v="11"/>
          <ac:picMkLst>
            <pc:docMk/>
            <pc:sldMk cId="0" sldId="264"/>
            <ac:picMk id="4" creationId="{E4C462A6-CAFB-4667-D027-81FDF5FC3891}"/>
          </ac:picMkLst>
        </pc:picChg>
        <pc:picChg chg="add">
          <ac:chgData name="Gilliver, Sharon" userId="S::sgilliver@wakefield.gov.uk::3872e323-49a2-4d70-a84b-6768ee6929eb" providerId="AD" clId="Web-{27658D2E-B7AE-427F-AB64-4FA3A0F24292}" dt="2024-02-29T13:08:29.386" v="28"/>
          <ac:picMkLst>
            <pc:docMk/>
            <pc:sldMk cId="0" sldId="264"/>
            <ac:picMk id="6" creationId="{F0531978-66F8-AFAC-C7E7-7E612D713D8B}"/>
          </ac:picMkLst>
        </pc:picChg>
      </pc:sldChg>
      <pc:sldChg chg="addSp delSp add del">
        <pc:chgData name="Gilliver, Sharon" userId="S::sgilliver@wakefield.gov.uk::3872e323-49a2-4d70-a84b-6768ee6929eb" providerId="AD" clId="Web-{27658D2E-B7AE-427F-AB64-4FA3A0F24292}" dt="2024-02-29T13:08:15.463" v="25"/>
        <pc:sldMkLst>
          <pc:docMk/>
          <pc:sldMk cId="0" sldId="265"/>
        </pc:sldMkLst>
        <pc:picChg chg="add del">
          <ac:chgData name="Gilliver, Sharon" userId="S::sgilliver@wakefield.gov.uk::3872e323-49a2-4d70-a84b-6768ee6929eb" providerId="AD" clId="Web-{27658D2E-B7AE-427F-AB64-4FA3A0F24292}" dt="2024-02-29T13:07:34.429" v="20"/>
          <ac:picMkLst>
            <pc:docMk/>
            <pc:sldMk cId="0" sldId="265"/>
            <ac:picMk id="3" creationId="{0EF64136-D443-F59F-7BFD-19C8BC0D56C8}"/>
          </ac:picMkLst>
        </pc:picChg>
        <pc:picChg chg="add">
          <ac:chgData name="Gilliver, Sharon" userId="S::sgilliver@wakefield.gov.uk::3872e323-49a2-4d70-a84b-6768ee6929eb" providerId="AD" clId="Web-{27658D2E-B7AE-427F-AB64-4FA3A0F24292}" dt="2024-02-29T13:08:15.463" v="25"/>
          <ac:picMkLst>
            <pc:docMk/>
            <pc:sldMk cId="0" sldId="265"/>
            <ac:picMk id="5" creationId="{F8205EE1-99B0-BC9E-F2F0-BB8413E56AEB}"/>
          </ac:picMkLst>
        </pc:picChg>
      </pc:sldChg>
      <pc:sldChg chg="addSp">
        <pc:chgData name="Gilliver, Sharon" userId="S::sgilliver@wakefield.gov.uk::3872e323-49a2-4d70-a84b-6768ee6929eb" providerId="AD" clId="Web-{27658D2E-B7AE-427F-AB64-4FA3A0F24292}" dt="2024-02-29T13:08:50.591" v="30"/>
        <pc:sldMkLst>
          <pc:docMk/>
          <pc:sldMk cId="0" sldId="269"/>
        </pc:sldMkLst>
        <pc:picChg chg="add">
          <ac:chgData name="Gilliver, Sharon" userId="S::sgilliver@wakefield.gov.uk::3872e323-49a2-4d70-a84b-6768ee6929eb" providerId="AD" clId="Web-{27658D2E-B7AE-427F-AB64-4FA3A0F24292}" dt="2024-02-29T13:08:50.591" v="30"/>
          <ac:picMkLst>
            <pc:docMk/>
            <pc:sldMk cId="0" sldId="269"/>
            <ac:picMk id="4" creationId="{CC628915-3DDC-E1E1-58D8-A7FE7DE0F58E}"/>
          </ac:picMkLst>
        </pc:picChg>
      </pc:sldChg>
      <pc:sldChg chg="addSp">
        <pc:chgData name="Gilliver, Sharon" userId="S::sgilliver@wakefield.gov.uk::3872e323-49a2-4d70-a84b-6768ee6929eb" providerId="AD" clId="Web-{27658D2E-B7AE-427F-AB64-4FA3A0F24292}" dt="2024-02-29T13:08:56.544" v="31"/>
        <pc:sldMkLst>
          <pc:docMk/>
          <pc:sldMk cId="0" sldId="270"/>
        </pc:sldMkLst>
        <pc:picChg chg="add">
          <ac:chgData name="Gilliver, Sharon" userId="S::sgilliver@wakefield.gov.uk::3872e323-49a2-4d70-a84b-6768ee6929eb" providerId="AD" clId="Web-{27658D2E-B7AE-427F-AB64-4FA3A0F24292}" dt="2024-02-29T13:08:56.544" v="31"/>
          <ac:picMkLst>
            <pc:docMk/>
            <pc:sldMk cId="0" sldId="270"/>
            <ac:picMk id="4" creationId="{F0A46EF2-86BF-73A0-61B8-85E00EF0E100}"/>
          </ac:picMkLst>
        </pc:picChg>
      </pc:sldChg>
      <pc:sldChg chg="addSp">
        <pc:chgData name="Gilliver, Sharon" userId="S::sgilliver@wakefield.gov.uk::3872e323-49a2-4d70-a84b-6768ee6929eb" providerId="AD" clId="Web-{27658D2E-B7AE-427F-AB64-4FA3A0F24292}" dt="2024-02-29T13:09:09.264" v="32"/>
        <pc:sldMkLst>
          <pc:docMk/>
          <pc:sldMk cId="0" sldId="272"/>
        </pc:sldMkLst>
        <pc:picChg chg="add">
          <ac:chgData name="Gilliver, Sharon" userId="S::sgilliver@wakefield.gov.uk::3872e323-49a2-4d70-a84b-6768ee6929eb" providerId="AD" clId="Web-{27658D2E-B7AE-427F-AB64-4FA3A0F24292}" dt="2024-02-29T13:09:09.264" v="32"/>
          <ac:picMkLst>
            <pc:docMk/>
            <pc:sldMk cId="0" sldId="272"/>
            <ac:picMk id="3" creationId="{935B856B-29E0-A066-5DB3-8A533BA3A206}"/>
          </ac:picMkLst>
        </pc:picChg>
      </pc:sldChg>
      <pc:sldChg chg="addSp">
        <pc:chgData name="Gilliver, Sharon" userId="S::sgilliver@wakefield.gov.uk::3872e323-49a2-4d70-a84b-6768ee6929eb" providerId="AD" clId="Web-{27658D2E-B7AE-427F-AB64-4FA3A0F24292}" dt="2024-02-29T13:09:16.030" v="33"/>
        <pc:sldMkLst>
          <pc:docMk/>
          <pc:sldMk cId="0" sldId="273"/>
        </pc:sldMkLst>
        <pc:picChg chg="add">
          <ac:chgData name="Gilliver, Sharon" userId="S::sgilliver@wakefield.gov.uk::3872e323-49a2-4d70-a84b-6768ee6929eb" providerId="AD" clId="Web-{27658D2E-B7AE-427F-AB64-4FA3A0F24292}" dt="2024-02-29T13:09:16.030" v="33"/>
          <ac:picMkLst>
            <pc:docMk/>
            <pc:sldMk cId="0" sldId="273"/>
            <ac:picMk id="3" creationId="{15B48FCA-D80E-10CF-5A86-BBF1562104BA}"/>
          </ac:picMkLst>
        </pc:picChg>
      </pc:sldChg>
      <pc:sldChg chg="addSp">
        <pc:chgData name="Gilliver, Sharon" userId="S::sgilliver@wakefield.gov.uk::3872e323-49a2-4d70-a84b-6768ee6929eb" providerId="AD" clId="Web-{27658D2E-B7AE-427F-AB64-4FA3A0F24292}" dt="2024-02-29T13:09:21.436" v="34"/>
        <pc:sldMkLst>
          <pc:docMk/>
          <pc:sldMk cId="0" sldId="275"/>
        </pc:sldMkLst>
        <pc:picChg chg="add">
          <ac:chgData name="Gilliver, Sharon" userId="S::sgilliver@wakefield.gov.uk::3872e323-49a2-4d70-a84b-6768ee6929eb" providerId="AD" clId="Web-{27658D2E-B7AE-427F-AB64-4FA3A0F24292}" dt="2024-02-29T13:09:21.436" v="34"/>
          <ac:picMkLst>
            <pc:docMk/>
            <pc:sldMk cId="0" sldId="275"/>
            <ac:picMk id="3" creationId="{F42AD663-AB70-3403-A4F2-983CECF0D624}"/>
          </ac:picMkLst>
        </pc:picChg>
      </pc:sldChg>
      <pc:sldChg chg="addSp">
        <pc:chgData name="Gilliver, Sharon" userId="S::sgilliver@wakefield.gov.uk::3872e323-49a2-4d70-a84b-6768ee6929eb" providerId="AD" clId="Web-{27658D2E-B7AE-427F-AB64-4FA3A0F24292}" dt="2024-02-29T13:09:27.062" v="35"/>
        <pc:sldMkLst>
          <pc:docMk/>
          <pc:sldMk cId="0" sldId="276"/>
        </pc:sldMkLst>
        <pc:picChg chg="add">
          <ac:chgData name="Gilliver, Sharon" userId="S::sgilliver@wakefield.gov.uk::3872e323-49a2-4d70-a84b-6768ee6929eb" providerId="AD" clId="Web-{27658D2E-B7AE-427F-AB64-4FA3A0F24292}" dt="2024-02-29T13:09:27.062" v="35"/>
          <ac:picMkLst>
            <pc:docMk/>
            <pc:sldMk cId="0" sldId="276"/>
            <ac:picMk id="3" creationId="{A0C9B004-F5E5-91D1-A118-8448735611EF}"/>
          </ac:picMkLst>
        </pc:picChg>
      </pc:sldChg>
      <pc:sldChg chg="addSp">
        <pc:chgData name="Gilliver, Sharon" userId="S::sgilliver@wakefield.gov.uk::3872e323-49a2-4d70-a84b-6768ee6929eb" providerId="AD" clId="Web-{27658D2E-B7AE-427F-AB64-4FA3A0F24292}" dt="2024-02-29T13:09:32.562" v="36"/>
        <pc:sldMkLst>
          <pc:docMk/>
          <pc:sldMk cId="0" sldId="278"/>
        </pc:sldMkLst>
        <pc:picChg chg="add">
          <ac:chgData name="Gilliver, Sharon" userId="S::sgilliver@wakefield.gov.uk::3872e323-49a2-4d70-a84b-6768ee6929eb" providerId="AD" clId="Web-{27658D2E-B7AE-427F-AB64-4FA3A0F24292}" dt="2024-02-29T13:09:32.562" v="36"/>
          <ac:picMkLst>
            <pc:docMk/>
            <pc:sldMk cId="0" sldId="278"/>
            <ac:picMk id="3" creationId="{A0129192-D5FC-05DD-982D-40F6C5BD32A3}"/>
          </ac:picMkLst>
        </pc:picChg>
      </pc:sldChg>
      <pc:sldChg chg="addSp">
        <pc:chgData name="Gilliver, Sharon" userId="S::sgilliver@wakefield.gov.uk::3872e323-49a2-4d70-a84b-6768ee6929eb" providerId="AD" clId="Web-{27658D2E-B7AE-427F-AB64-4FA3A0F24292}" dt="2024-02-29T13:09:41.938" v="37"/>
        <pc:sldMkLst>
          <pc:docMk/>
          <pc:sldMk cId="0" sldId="279"/>
        </pc:sldMkLst>
        <pc:picChg chg="add">
          <ac:chgData name="Gilliver, Sharon" userId="S::sgilliver@wakefield.gov.uk::3872e323-49a2-4d70-a84b-6768ee6929eb" providerId="AD" clId="Web-{27658D2E-B7AE-427F-AB64-4FA3A0F24292}" dt="2024-02-29T13:09:41.938" v="37"/>
          <ac:picMkLst>
            <pc:docMk/>
            <pc:sldMk cId="0" sldId="279"/>
            <ac:picMk id="3" creationId="{A51E6016-11C2-6D78-BEFF-D5DF6FE82E20}"/>
          </ac:picMkLst>
        </pc:picChg>
      </pc:sldChg>
      <pc:sldChg chg="addSp">
        <pc:chgData name="Gilliver, Sharon" userId="S::sgilliver@wakefield.gov.uk::3872e323-49a2-4d70-a84b-6768ee6929eb" providerId="AD" clId="Web-{27658D2E-B7AE-427F-AB64-4FA3A0F24292}" dt="2024-02-29T13:09:47.344" v="38"/>
        <pc:sldMkLst>
          <pc:docMk/>
          <pc:sldMk cId="0" sldId="281"/>
        </pc:sldMkLst>
        <pc:picChg chg="add">
          <ac:chgData name="Gilliver, Sharon" userId="S::sgilliver@wakefield.gov.uk::3872e323-49a2-4d70-a84b-6768ee6929eb" providerId="AD" clId="Web-{27658D2E-B7AE-427F-AB64-4FA3A0F24292}" dt="2024-02-29T13:09:47.344" v="38"/>
          <ac:picMkLst>
            <pc:docMk/>
            <pc:sldMk cId="0" sldId="281"/>
            <ac:picMk id="4" creationId="{A6236E3B-2CCF-7991-0B44-3CE8D8A1CC0C}"/>
          </ac:picMkLst>
        </pc:picChg>
      </pc:sldChg>
      <pc:sldChg chg="addSp">
        <pc:chgData name="Gilliver, Sharon" userId="S::sgilliver@wakefield.gov.uk::3872e323-49a2-4d70-a84b-6768ee6929eb" providerId="AD" clId="Web-{27658D2E-B7AE-427F-AB64-4FA3A0F24292}" dt="2024-02-29T13:09:55.142" v="39"/>
        <pc:sldMkLst>
          <pc:docMk/>
          <pc:sldMk cId="0" sldId="282"/>
        </pc:sldMkLst>
        <pc:picChg chg="add">
          <ac:chgData name="Gilliver, Sharon" userId="S::sgilliver@wakefield.gov.uk::3872e323-49a2-4d70-a84b-6768ee6929eb" providerId="AD" clId="Web-{27658D2E-B7AE-427F-AB64-4FA3A0F24292}" dt="2024-02-29T13:09:55.142" v="39"/>
          <ac:picMkLst>
            <pc:docMk/>
            <pc:sldMk cId="0" sldId="282"/>
            <ac:picMk id="3" creationId="{18C7EFEB-6721-4DEA-8588-1D155CCA9B1F}"/>
          </ac:picMkLst>
        </pc:picChg>
      </pc:sldChg>
    </pc:docChg>
  </pc:docChgLst>
  <pc:docChgLst>
    <pc:chgData name="Gilliver, Sharon" userId="S::sgilliver@wakefield.gov.uk::3872e323-49a2-4d70-a84b-6768ee6929eb" providerId="AD" clId="Web-{C5046331-D165-4CBD-AA33-3945E153F67C}"/>
    <pc:docChg chg="modSld">
      <pc:chgData name="Gilliver, Sharon" userId="S::sgilliver@wakefield.gov.uk::3872e323-49a2-4d70-a84b-6768ee6929eb" providerId="AD" clId="Web-{C5046331-D165-4CBD-AA33-3945E153F67C}" dt="2024-03-06T13:31:13.140" v="17"/>
      <pc:docMkLst>
        <pc:docMk/>
      </pc:docMkLst>
      <pc:sldChg chg="delSp">
        <pc:chgData name="Gilliver, Sharon" userId="S::sgilliver@wakefield.gov.uk::3872e323-49a2-4d70-a84b-6768ee6929eb" providerId="AD" clId="Web-{C5046331-D165-4CBD-AA33-3945E153F67C}" dt="2024-03-06T13:29:52.122" v="0"/>
        <pc:sldMkLst>
          <pc:docMk/>
          <pc:sldMk cId="0" sldId="257"/>
        </pc:sldMkLst>
        <pc:picChg chg="del">
          <ac:chgData name="Gilliver, Sharon" userId="S::sgilliver@wakefield.gov.uk::3872e323-49a2-4d70-a84b-6768ee6929eb" providerId="AD" clId="Web-{C5046331-D165-4CBD-AA33-3945E153F67C}" dt="2024-03-06T13:29:52.122" v="0"/>
          <ac:picMkLst>
            <pc:docMk/>
            <pc:sldMk cId="0" sldId="257"/>
            <ac:picMk id="8" creationId="{8517006A-E0E5-F3F4-2025-01101EBECAA5}"/>
          </ac:picMkLst>
        </pc:picChg>
      </pc:sldChg>
      <pc:sldChg chg="delSp">
        <pc:chgData name="Gilliver, Sharon" userId="S::sgilliver@wakefield.gov.uk::3872e323-49a2-4d70-a84b-6768ee6929eb" providerId="AD" clId="Web-{C5046331-D165-4CBD-AA33-3945E153F67C}" dt="2024-03-06T13:29:59.763" v="1"/>
        <pc:sldMkLst>
          <pc:docMk/>
          <pc:sldMk cId="0" sldId="258"/>
        </pc:sldMkLst>
        <pc:picChg chg="del">
          <ac:chgData name="Gilliver, Sharon" userId="S::sgilliver@wakefield.gov.uk::3872e323-49a2-4d70-a84b-6768ee6929eb" providerId="AD" clId="Web-{C5046331-D165-4CBD-AA33-3945E153F67C}" dt="2024-03-06T13:29:59.763" v="1"/>
          <ac:picMkLst>
            <pc:docMk/>
            <pc:sldMk cId="0" sldId="258"/>
            <ac:picMk id="5" creationId="{E63A5329-C285-99C5-CE75-32298C168ACC}"/>
          </ac:picMkLst>
        </pc:picChg>
      </pc:sldChg>
      <pc:sldChg chg="delSp">
        <pc:chgData name="Gilliver, Sharon" userId="S::sgilliver@wakefield.gov.uk::3872e323-49a2-4d70-a84b-6768ee6929eb" providerId="AD" clId="Web-{C5046331-D165-4CBD-AA33-3945E153F67C}" dt="2024-03-06T13:30:20.810" v="6"/>
        <pc:sldMkLst>
          <pc:docMk/>
          <pc:sldMk cId="0" sldId="260"/>
        </pc:sldMkLst>
        <pc:picChg chg="del">
          <ac:chgData name="Gilliver, Sharon" userId="S::sgilliver@wakefield.gov.uk::3872e323-49a2-4d70-a84b-6768ee6929eb" providerId="AD" clId="Web-{C5046331-D165-4CBD-AA33-3945E153F67C}" dt="2024-03-06T13:30:20.810" v="6"/>
          <ac:picMkLst>
            <pc:docMk/>
            <pc:sldMk cId="0" sldId="260"/>
            <ac:picMk id="5" creationId="{2252E2E3-737F-652D-D962-C1F23F7F63A5}"/>
          </ac:picMkLst>
        </pc:picChg>
      </pc:sldChg>
      <pc:sldChg chg="delSp">
        <pc:chgData name="Gilliver, Sharon" userId="S::sgilliver@wakefield.gov.uk::3872e323-49a2-4d70-a84b-6768ee6929eb" providerId="AD" clId="Web-{C5046331-D165-4CBD-AA33-3945E153F67C}" dt="2024-03-06T13:30:24.311" v="7"/>
        <pc:sldMkLst>
          <pc:docMk/>
          <pc:sldMk cId="0" sldId="261"/>
        </pc:sldMkLst>
        <pc:picChg chg="del">
          <ac:chgData name="Gilliver, Sharon" userId="S::sgilliver@wakefield.gov.uk::3872e323-49a2-4d70-a84b-6768ee6929eb" providerId="AD" clId="Web-{C5046331-D165-4CBD-AA33-3945E153F67C}" dt="2024-03-06T13:30:24.311" v="7"/>
          <ac:picMkLst>
            <pc:docMk/>
            <pc:sldMk cId="0" sldId="261"/>
            <ac:picMk id="3" creationId="{25363D08-DA42-B397-06CD-343FF6B21F8C}"/>
          </ac:picMkLst>
        </pc:picChg>
      </pc:sldChg>
      <pc:sldChg chg="delSp">
        <pc:chgData name="Gilliver, Sharon" userId="S::sgilliver@wakefield.gov.uk::3872e323-49a2-4d70-a84b-6768ee6929eb" providerId="AD" clId="Web-{C5046331-D165-4CBD-AA33-3945E153F67C}" dt="2024-03-06T13:30:10.060" v="3"/>
        <pc:sldMkLst>
          <pc:docMk/>
          <pc:sldMk cId="0" sldId="262"/>
        </pc:sldMkLst>
        <pc:picChg chg="del">
          <ac:chgData name="Gilliver, Sharon" userId="S::sgilliver@wakefield.gov.uk::3872e323-49a2-4d70-a84b-6768ee6929eb" providerId="AD" clId="Web-{C5046331-D165-4CBD-AA33-3945E153F67C}" dt="2024-03-06T13:30:10.060" v="3"/>
          <ac:picMkLst>
            <pc:docMk/>
            <pc:sldMk cId="0" sldId="262"/>
            <ac:picMk id="5" creationId="{F681FE28-8109-0D2A-165C-F45C4DBD16AD}"/>
          </ac:picMkLst>
        </pc:picChg>
      </pc:sldChg>
      <pc:sldChg chg="delSp">
        <pc:chgData name="Gilliver, Sharon" userId="S::sgilliver@wakefield.gov.uk::3872e323-49a2-4d70-a84b-6768ee6929eb" providerId="AD" clId="Web-{C5046331-D165-4CBD-AA33-3945E153F67C}" dt="2024-03-06T13:30:12.982" v="4"/>
        <pc:sldMkLst>
          <pc:docMk/>
          <pc:sldMk cId="0" sldId="263"/>
        </pc:sldMkLst>
        <pc:picChg chg="del">
          <ac:chgData name="Gilliver, Sharon" userId="S::sgilliver@wakefield.gov.uk::3872e323-49a2-4d70-a84b-6768ee6929eb" providerId="AD" clId="Web-{C5046331-D165-4CBD-AA33-3945E153F67C}" dt="2024-03-06T13:30:12.982" v="4"/>
          <ac:picMkLst>
            <pc:docMk/>
            <pc:sldMk cId="0" sldId="263"/>
            <ac:picMk id="6" creationId="{5C5D43E9-E5F9-0B17-12B1-F54923B2D69B}"/>
          </ac:picMkLst>
        </pc:picChg>
      </pc:sldChg>
      <pc:sldChg chg="delSp">
        <pc:chgData name="Gilliver, Sharon" userId="S::sgilliver@wakefield.gov.uk::3872e323-49a2-4d70-a84b-6768ee6929eb" providerId="AD" clId="Web-{C5046331-D165-4CBD-AA33-3945E153F67C}" dt="2024-03-06T13:30:15.779" v="5"/>
        <pc:sldMkLst>
          <pc:docMk/>
          <pc:sldMk cId="0" sldId="264"/>
        </pc:sldMkLst>
        <pc:picChg chg="del">
          <ac:chgData name="Gilliver, Sharon" userId="S::sgilliver@wakefield.gov.uk::3872e323-49a2-4d70-a84b-6768ee6929eb" providerId="AD" clId="Web-{C5046331-D165-4CBD-AA33-3945E153F67C}" dt="2024-03-06T13:30:15.779" v="5"/>
          <ac:picMkLst>
            <pc:docMk/>
            <pc:sldMk cId="0" sldId="264"/>
            <ac:picMk id="6" creationId="{F0531978-66F8-AFAC-C7E7-7E612D713D8B}"/>
          </ac:picMkLst>
        </pc:picChg>
      </pc:sldChg>
      <pc:sldChg chg="delSp">
        <pc:chgData name="Gilliver, Sharon" userId="S::sgilliver@wakefield.gov.uk::3872e323-49a2-4d70-a84b-6768ee6929eb" providerId="AD" clId="Web-{C5046331-D165-4CBD-AA33-3945E153F67C}" dt="2024-03-06T13:30:04.216" v="2"/>
        <pc:sldMkLst>
          <pc:docMk/>
          <pc:sldMk cId="0" sldId="265"/>
        </pc:sldMkLst>
        <pc:picChg chg="del">
          <ac:chgData name="Gilliver, Sharon" userId="S::sgilliver@wakefield.gov.uk::3872e323-49a2-4d70-a84b-6768ee6929eb" providerId="AD" clId="Web-{C5046331-D165-4CBD-AA33-3945E153F67C}" dt="2024-03-06T13:30:04.216" v="2"/>
          <ac:picMkLst>
            <pc:docMk/>
            <pc:sldMk cId="0" sldId="265"/>
            <ac:picMk id="5" creationId="{F8205EE1-99B0-BC9E-F2F0-BB8413E56AEB}"/>
          </ac:picMkLst>
        </pc:picChg>
      </pc:sldChg>
      <pc:sldChg chg="delSp">
        <pc:chgData name="Gilliver, Sharon" userId="S::sgilliver@wakefield.gov.uk::3872e323-49a2-4d70-a84b-6768ee6929eb" providerId="AD" clId="Web-{C5046331-D165-4CBD-AA33-3945E153F67C}" dt="2024-03-06T13:30:28.045" v="8"/>
        <pc:sldMkLst>
          <pc:docMk/>
          <pc:sldMk cId="0" sldId="269"/>
        </pc:sldMkLst>
        <pc:picChg chg="del">
          <ac:chgData name="Gilliver, Sharon" userId="S::sgilliver@wakefield.gov.uk::3872e323-49a2-4d70-a84b-6768ee6929eb" providerId="AD" clId="Web-{C5046331-D165-4CBD-AA33-3945E153F67C}" dt="2024-03-06T13:30:28.045" v="8"/>
          <ac:picMkLst>
            <pc:docMk/>
            <pc:sldMk cId="0" sldId="269"/>
            <ac:picMk id="4" creationId="{CC628915-3DDC-E1E1-58D8-A7FE7DE0F58E}"/>
          </ac:picMkLst>
        </pc:picChg>
      </pc:sldChg>
      <pc:sldChg chg="delSp">
        <pc:chgData name="Gilliver, Sharon" userId="S::sgilliver@wakefield.gov.uk::3872e323-49a2-4d70-a84b-6768ee6929eb" providerId="AD" clId="Web-{C5046331-D165-4CBD-AA33-3945E153F67C}" dt="2024-03-06T13:30:31.279" v="9"/>
        <pc:sldMkLst>
          <pc:docMk/>
          <pc:sldMk cId="0" sldId="270"/>
        </pc:sldMkLst>
        <pc:picChg chg="del">
          <ac:chgData name="Gilliver, Sharon" userId="S::sgilliver@wakefield.gov.uk::3872e323-49a2-4d70-a84b-6768ee6929eb" providerId="AD" clId="Web-{C5046331-D165-4CBD-AA33-3945E153F67C}" dt="2024-03-06T13:30:31.279" v="9"/>
          <ac:picMkLst>
            <pc:docMk/>
            <pc:sldMk cId="0" sldId="270"/>
            <ac:picMk id="4" creationId="{F0A46EF2-86BF-73A0-61B8-85E00EF0E100}"/>
          </ac:picMkLst>
        </pc:picChg>
      </pc:sldChg>
      <pc:sldChg chg="delSp">
        <pc:chgData name="Gilliver, Sharon" userId="S::sgilliver@wakefield.gov.uk::3872e323-49a2-4d70-a84b-6768ee6929eb" providerId="AD" clId="Web-{C5046331-D165-4CBD-AA33-3945E153F67C}" dt="2024-03-06T13:30:40.920" v="10"/>
        <pc:sldMkLst>
          <pc:docMk/>
          <pc:sldMk cId="0" sldId="272"/>
        </pc:sldMkLst>
        <pc:picChg chg="del">
          <ac:chgData name="Gilliver, Sharon" userId="S::sgilliver@wakefield.gov.uk::3872e323-49a2-4d70-a84b-6768ee6929eb" providerId="AD" clId="Web-{C5046331-D165-4CBD-AA33-3945E153F67C}" dt="2024-03-06T13:30:40.920" v="10"/>
          <ac:picMkLst>
            <pc:docMk/>
            <pc:sldMk cId="0" sldId="272"/>
            <ac:picMk id="3" creationId="{935B856B-29E0-A066-5DB3-8A533BA3A206}"/>
          </ac:picMkLst>
        </pc:picChg>
      </pc:sldChg>
      <pc:sldChg chg="delSp">
        <pc:chgData name="Gilliver, Sharon" userId="S::sgilliver@wakefield.gov.uk::3872e323-49a2-4d70-a84b-6768ee6929eb" providerId="AD" clId="Web-{C5046331-D165-4CBD-AA33-3945E153F67C}" dt="2024-03-06T13:30:46.452" v="11"/>
        <pc:sldMkLst>
          <pc:docMk/>
          <pc:sldMk cId="0" sldId="273"/>
        </pc:sldMkLst>
        <pc:picChg chg="del">
          <ac:chgData name="Gilliver, Sharon" userId="S::sgilliver@wakefield.gov.uk::3872e323-49a2-4d70-a84b-6768ee6929eb" providerId="AD" clId="Web-{C5046331-D165-4CBD-AA33-3945E153F67C}" dt="2024-03-06T13:30:46.452" v="11"/>
          <ac:picMkLst>
            <pc:docMk/>
            <pc:sldMk cId="0" sldId="273"/>
            <ac:picMk id="3" creationId="{15B48FCA-D80E-10CF-5A86-BBF1562104BA}"/>
          </ac:picMkLst>
        </pc:picChg>
      </pc:sldChg>
      <pc:sldChg chg="delSp">
        <pc:chgData name="Gilliver, Sharon" userId="S::sgilliver@wakefield.gov.uk::3872e323-49a2-4d70-a84b-6768ee6929eb" providerId="AD" clId="Web-{C5046331-D165-4CBD-AA33-3945E153F67C}" dt="2024-03-06T13:30:49.577" v="12"/>
        <pc:sldMkLst>
          <pc:docMk/>
          <pc:sldMk cId="0" sldId="275"/>
        </pc:sldMkLst>
        <pc:picChg chg="del">
          <ac:chgData name="Gilliver, Sharon" userId="S::sgilliver@wakefield.gov.uk::3872e323-49a2-4d70-a84b-6768ee6929eb" providerId="AD" clId="Web-{C5046331-D165-4CBD-AA33-3945E153F67C}" dt="2024-03-06T13:30:49.577" v="12"/>
          <ac:picMkLst>
            <pc:docMk/>
            <pc:sldMk cId="0" sldId="275"/>
            <ac:picMk id="3" creationId="{F42AD663-AB70-3403-A4F2-983CECF0D624}"/>
          </ac:picMkLst>
        </pc:picChg>
      </pc:sldChg>
      <pc:sldChg chg="delSp">
        <pc:chgData name="Gilliver, Sharon" userId="S::sgilliver@wakefield.gov.uk::3872e323-49a2-4d70-a84b-6768ee6929eb" providerId="AD" clId="Web-{C5046331-D165-4CBD-AA33-3945E153F67C}" dt="2024-03-06T13:30:56.014" v="13"/>
        <pc:sldMkLst>
          <pc:docMk/>
          <pc:sldMk cId="0" sldId="276"/>
        </pc:sldMkLst>
        <pc:picChg chg="del">
          <ac:chgData name="Gilliver, Sharon" userId="S::sgilliver@wakefield.gov.uk::3872e323-49a2-4d70-a84b-6768ee6929eb" providerId="AD" clId="Web-{C5046331-D165-4CBD-AA33-3945E153F67C}" dt="2024-03-06T13:30:56.014" v="13"/>
          <ac:picMkLst>
            <pc:docMk/>
            <pc:sldMk cId="0" sldId="276"/>
            <ac:picMk id="3" creationId="{A0C9B004-F5E5-91D1-A118-8448735611EF}"/>
          </ac:picMkLst>
        </pc:picChg>
      </pc:sldChg>
      <pc:sldChg chg="delSp">
        <pc:chgData name="Gilliver, Sharon" userId="S::sgilliver@wakefield.gov.uk::3872e323-49a2-4d70-a84b-6768ee6929eb" providerId="AD" clId="Web-{C5046331-D165-4CBD-AA33-3945E153F67C}" dt="2024-03-06T13:30:59.905" v="14"/>
        <pc:sldMkLst>
          <pc:docMk/>
          <pc:sldMk cId="0" sldId="278"/>
        </pc:sldMkLst>
        <pc:picChg chg="del">
          <ac:chgData name="Gilliver, Sharon" userId="S::sgilliver@wakefield.gov.uk::3872e323-49a2-4d70-a84b-6768ee6929eb" providerId="AD" clId="Web-{C5046331-D165-4CBD-AA33-3945E153F67C}" dt="2024-03-06T13:30:59.905" v="14"/>
          <ac:picMkLst>
            <pc:docMk/>
            <pc:sldMk cId="0" sldId="278"/>
            <ac:picMk id="3" creationId="{A0129192-D5FC-05DD-982D-40F6C5BD32A3}"/>
          </ac:picMkLst>
        </pc:picChg>
      </pc:sldChg>
      <pc:sldChg chg="delSp">
        <pc:chgData name="Gilliver, Sharon" userId="S::sgilliver@wakefield.gov.uk::3872e323-49a2-4d70-a84b-6768ee6929eb" providerId="AD" clId="Web-{C5046331-D165-4CBD-AA33-3945E153F67C}" dt="2024-03-06T13:31:03.780" v="15"/>
        <pc:sldMkLst>
          <pc:docMk/>
          <pc:sldMk cId="0" sldId="279"/>
        </pc:sldMkLst>
        <pc:picChg chg="del">
          <ac:chgData name="Gilliver, Sharon" userId="S::sgilliver@wakefield.gov.uk::3872e323-49a2-4d70-a84b-6768ee6929eb" providerId="AD" clId="Web-{C5046331-D165-4CBD-AA33-3945E153F67C}" dt="2024-03-06T13:31:03.780" v="15"/>
          <ac:picMkLst>
            <pc:docMk/>
            <pc:sldMk cId="0" sldId="279"/>
            <ac:picMk id="3" creationId="{A51E6016-11C2-6D78-BEFF-D5DF6FE82E20}"/>
          </ac:picMkLst>
        </pc:picChg>
      </pc:sldChg>
      <pc:sldChg chg="delSp">
        <pc:chgData name="Gilliver, Sharon" userId="S::sgilliver@wakefield.gov.uk::3872e323-49a2-4d70-a84b-6768ee6929eb" providerId="AD" clId="Web-{C5046331-D165-4CBD-AA33-3945E153F67C}" dt="2024-03-06T13:31:10.421" v="16"/>
        <pc:sldMkLst>
          <pc:docMk/>
          <pc:sldMk cId="0" sldId="281"/>
        </pc:sldMkLst>
        <pc:picChg chg="del">
          <ac:chgData name="Gilliver, Sharon" userId="S::sgilliver@wakefield.gov.uk::3872e323-49a2-4d70-a84b-6768ee6929eb" providerId="AD" clId="Web-{C5046331-D165-4CBD-AA33-3945E153F67C}" dt="2024-03-06T13:31:10.421" v="16"/>
          <ac:picMkLst>
            <pc:docMk/>
            <pc:sldMk cId="0" sldId="281"/>
            <ac:picMk id="4" creationId="{A6236E3B-2CCF-7991-0B44-3CE8D8A1CC0C}"/>
          </ac:picMkLst>
        </pc:picChg>
      </pc:sldChg>
      <pc:sldChg chg="delSp">
        <pc:chgData name="Gilliver, Sharon" userId="S::sgilliver@wakefield.gov.uk::3872e323-49a2-4d70-a84b-6768ee6929eb" providerId="AD" clId="Web-{C5046331-D165-4CBD-AA33-3945E153F67C}" dt="2024-03-06T13:31:13.140" v="17"/>
        <pc:sldMkLst>
          <pc:docMk/>
          <pc:sldMk cId="0" sldId="282"/>
        </pc:sldMkLst>
        <pc:picChg chg="del">
          <ac:chgData name="Gilliver, Sharon" userId="S::sgilliver@wakefield.gov.uk::3872e323-49a2-4d70-a84b-6768ee6929eb" providerId="AD" clId="Web-{C5046331-D165-4CBD-AA33-3945E153F67C}" dt="2024-03-06T13:31:13.140" v="17"/>
          <ac:picMkLst>
            <pc:docMk/>
            <pc:sldMk cId="0" sldId="282"/>
            <ac:picMk id="3" creationId="{18C7EFEB-6721-4DEA-8588-1D155CCA9B1F}"/>
          </ac:picMkLst>
        </pc:picChg>
      </pc:sldChg>
    </pc:docChg>
  </pc:docChgLst>
  <pc:docChgLst>
    <pc:chgData name="Gilliver, Sharon" userId="3872e323-49a2-4d70-a84b-6768ee6929eb" providerId="ADAL" clId="{4088B2F4-390B-4D35-80A2-8E4FF128B804}"/>
    <pc:docChg chg="undo custSel addSld delSld modSld">
      <pc:chgData name="Gilliver, Sharon" userId="3872e323-49a2-4d70-a84b-6768ee6929eb" providerId="ADAL" clId="{4088B2F4-390B-4D35-80A2-8E4FF128B804}" dt="2024-06-12T13:10:33.258" v="592"/>
      <pc:docMkLst>
        <pc:docMk/>
      </pc:docMkLst>
      <pc:sldChg chg="addSp delSp modSp mod">
        <pc:chgData name="Gilliver, Sharon" userId="3872e323-49a2-4d70-a84b-6768ee6929eb" providerId="ADAL" clId="{4088B2F4-390B-4D35-80A2-8E4FF128B804}" dt="2024-06-12T13:10:33.258" v="592"/>
        <pc:sldMkLst>
          <pc:docMk/>
          <pc:sldMk cId="0" sldId="272"/>
        </pc:sldMkLst>
        <pc:spChg chg="add mod">
          <ac:chgData name="Gilliver, Sharon" userId="3872e323-49a2-4d70-a84b-6768ee6929eb" providerId="ADAL" clId="{4088B2F4-390B-4D35-80A2-8E4FF128B804}" dt="2024-06-12T13:10:18.460" v="590"/>
          <ac:spMkLst>
            <pc:docMk/>
            <pc:sldMk cId="0" sldId="272"/>
            <ac:spMk id="4" creationId="{0E878247-300A-445D-64D5-3525E319F876}"/>
          </ac:spMkLst>
        </pc:spChg>
        <pc:spChg chg="add mod">
          <ac:chgData name="Gilliver, Sharon" userId="3872e323-49a2-4d70-a84b-6768ee6929eb" providerId="ADAL" clId="{4088B2F4-390B-4D35-80A2-8E4FF128B804}" dt="2024-06-12T13:10:25.900" v="591"/>
          <ac:spMkLst>
            <pc:docMk/>
            <pc:sldMk cId="0" sldId="272"/>
            <ac:spMk id="5" creationId="{EBAA0F94-F9D3-36C1-9BE8-7C2C08E86876}"/>
          </ac:spMkLst>
        </pc:spChg>
        <pc:spChg chg="mod">
          <ac:chgData name="Gilliver, Sharon" userId="3872e323-49a2-4d70-a84b-6768ee6929eb" providerId="ADAL" clId="{4088B2F4-390B-4D35-80A2-8E4FF128B804}" dt="2024-06-12T12:04:50.012" v="275" actId="20577"/>
          <ac:spMkLst>
            <pc:docMk/>
            <pc:sldMk cId="0" sldId="272"/>
            <ac:spMk id="26628" creationId="{2CF0E230-F265-1A30-B070-E0E2268A2390}"/>
          </ac:spMkLst>
        </pc:spChg>
        <pc:spChg chg="mod">
          <ac:chgData name="Gilliver, Sharon" userId="3872e323-49a2-4d70-a84b-6768ee6929eb" providerId="ADAL" clId="{4088B2F4-390B-4D35-80A2-8E4FF128B804}" dt="2024-06-12T13:08:29.184" v="538" actId="20577"/>
          <ac:spMkLst>
            <pc:docMk/>
            <pc:sldMk cId="0" sldId="272"/>
            <ac:spMk id="26640" creationId="{1B0306DE-CA4A-274B-0452-EBF9CDF3A291}"/>
          </ac:spMkLst>
        </pc:spChg>
        <pc:spChg chg="mod">
          <ac:chgData name="Gilliver, Sharon" userId="3872e323-49a2-4d70-a84b-6768ee6929eb" providerId="ADAL" clId="{4088B2F4-390B-4D35-80A2-8E4FF128B804}" dt="2024-06-12T13:09:32.095" v="570" actId="20577"/>
          <ac:spMkLst>
            <pc:docMk/>
            <pc:sldMk cId="0" sldId="272"/>
            <ac:spMk id="26641" creationId="{613C86DC-4153-B438-D1ED-0B305BD65CDF}"/>
          </ac:spMkLst>
        </pc:spChg>
        <pc:spChg chg="mod">
          <ac:chgData name="Gilliver, Sharon" userId="3872e323-49a2-4d70-a84b-6768ee6929eb" providerId="ADAL" clId="{4088B2F4-390B-4D35-80A2-8E4FF128B804}" dt="2024-06-12T13:08:43.537" v="551" actId="20577"/>
          <ac:spMkLst>
            <pc:docMk/>
            <pc:sldMk cId="0" sldId="272"/>
            <ac:spMk id="26642" creationId="{C57C0BED-5C88-05EA-87AE-6BAE2C949AC3}"/>
          </ac:spMkLst>
        </pc:spChg>
        <pc:spChg chg="mod">
          <ac:chgData name="Gilliver, Sharon" userId="3872e323-49a2-4d70-a84b-6768ee6929eb" providerId="ADAL" clId="{4088B2F4-390B-4D35-80A2-8E4FF128B804}" dt="2024-06-12T13:08:34.653" v="545" actId="20577"/>
          <ac:spMkLst>
            <pc:docMk/>
            <pc:sldMk cId="0" sldId="272"/>
            <ac:spMk id="26643" creationId="{E53F2761-4478-45AB-7B84-4A1782BF750A}"/>
          </ac:spMkLst>
        </pc:spChg>
        <pc:picChg chg="add mod">
          <ac:chgData name="Gilliver, Sharon" userId="3872e323-49a2-4d70-a84b-6768ee6929eb" providerId="ADAL" clId="{4088B2F4-390B-4D35-80A2-8E4FF128B804}" dt="2024-06-12T13:10:02.809" v="588"/>
          <ac:picMkLst>
            <pc:docMk/>
            <pc:sldMk cId="0" sldId="272"/>
            <ac:picMk id="2" creationId="{B7591CCF-0B86-6D97-BC73-54C5C79EFE3D}"/>
          </ac:picMkLst>
        </pc:picChg>
        <pc:picChg chg="add mod">
          <ac:chgData name="Gilliver, Sharon" userId="3872e323-49a2-4d70-a84b-6768ee6929eb" providerId="ADAL" clId="{4088B2F4-390B-4D35-80A2-8E4FF128B804}" dt="2024-06-12T13:10:10.124" v="589"/>
          <ac:picMkLst>
            <pc:docMk/>
            <pc:sldMk cId="0" sldId="272"/>
            <ac:picMk id="3" creationId="{56F5EAA4-3BBB-E6E2-BD85-5F014A5B5DA8}"/>
          </ac:picMkLst>
        </pc:picChg>
        <pc:picChg chg="add mod">
          <ac:chgData name="Gilliver, Sharon" userId="3872e323-49a2-4d70-a84b-6768ee6929eb" providerId="ADAL" clId="{4088B2F4-390B-4D35-80A2-8E4FF128B804}" dt="2024-06-12T13:10:33.258" v="592"/>
          <ac:picMkLst>
            <pc:docMk/>
            <pc:sldMk cId="0" sldId="272"/>
            <ac:picMk id="6" creationId="{FAF6D99B-B020-1DF0-A15C-5731F8C5BE3A}"/>
          </ac:picMkLst>
        </pc:picChg>
        <pc:picChg chg="del">
          <ac:chgData name="Gilliver, Sharon" userId="3872e323-49a2-4d70-a84b-6768ee6929eb" providerId="ADAL" clId="{4088B2F4-390B-4D35-80A2-8E4FF128B804}" dt="2024-06-12T12:07:27.153" v="412" actId="478"/>
          <ac:picMkLst>
            <pc:docMk/>
            <pc:sldMk cId="0" sldId="272"/>
            <ac:picMk id="26662" creationId="{9F80EC53-31ED-B887-71DD-9DE219C58231}"/>
          </ac:picMkLst>
        </pc:picChg>
      </pc:sldChg>
      <pc:sldChg chg="addSp delSp modSp add del mod">
        <pc:chgData name="Gilliver, Sharon" userId="3872e323-49a2-4d70-a84b-6768ee6929eb" providerId="ADAL" clId="{4088B2F4-390B-4D35-80A2-8E4FF128B804}" dt="2024-06-12T13:09:52.807" v="587" actId="20577"/>
        <pc:sldMkLst>
          <pc:docMk/>
          <pc:sldMk cId="0" sldId="273"/>
        </pc:sldMkLst>
        <pc:spChg chg="add mod">
          <ac:chgData name="Gilliver, Sharon" userId="3872e323-49a2-4d70-a84b-6768ee6929eb" providerId="ADAL" clId="{4088B2F4-390B-4D35-80A2-8E4FF128B804}" dt="2024-06-12T13:07:43.385" v="512" actId="1076"/>
          <ac:spMkLst>
            <pc:docMk/>
            <pc:sldMk cId="0" sldId="273"/>
            <ac:spMk id="11" creationId="{7DCA8728-94EA-B4B6-3A34-EB69D3DE0E33}"/>
          </ac:spMkLst>
        </pc:spChg>
        <pc:spChg chg="add mod">
          <ac:chgData name="Gilliver, Sharon" userId="3872e323-49a2-4d70-a84b-6768ee6929eb" providerId="ADAL" clId="{4088B2F4-390B-4D35-80A2-8E4FF128B804}" dt="2024-06-12T13:06:36.896" v="500"/>
          <ac:spMkLst>
            <pc:docMk/>
            <pc:sldMk cId="0" sldId="273"/>
            <ac:spMk id="12" creationId="{78F4C867-401E-694A-7E9D-D62DEF2BF450}"/>
          </ac:spMkLst>
        </pc:spChg>
        <pc:spChg chg="add mod">
          <ac:chgData name="Gilliver, Sharon" userId="3872e323-49a2-4d70-a84b-6768ee6929eb" providerId="ADAL" clId="{4088B2F4-390B-4D35-80A2-8E4FF128B804}" dt="2024-06-12T13:07:39.615" v="511" actId="1076"/>
          <ac:spMkLst>
            <pc:docMk/>
            <pc:sldMk cId="0" sldId="273"/>
            <ac:spMk id="13" creationId="{B7D64D3E-121B-8170-B734-FE4B4B4B0206}"/>
          </ac:spMkLst>
        </pc:spChg>
        <pc:spChg chg="mod">
          <ac:chgData name="Gilliver, Sharon" userId="3872e323-49a2-4d70-a84b-6768ee6929eb" providerId="ADAL" clId="{4088B2F4-390B-4D35-80A2-8E4FF128B804}" dt="2024-06-12T13:08:05.664" v="513"/>
          <ac:spMkLst>
            <pc:docMk/>
            <pc:sldMk cId="0" sldId="273"/>
            <ac:spMk id="28676" creationId="{0A6B6EBF-5FCC-4723-5638-5A2E133605BD}"/>
          </ac:spMkLst>
        </pc:spChg>
        <pc:spChg chg="mod">
          <ac:chgData name="Gilliver, Sharon" userId="3872e323-49a2-4d70-a84b-6768ee6929eb" providerId="ADAL" clId="{4088B2F4-390B-4D35-80A2-8E4FF128B804}" dt="2024-06-12T13:09:52.807" v="587" actId="20577"/>
          <ac:spMkLst>
            <pc:docMk/>
            <pc:sldMk cId="0" sldId="273"/>
            <ac:spMk id="28688" creationId="{615D77D9-1641-7518-C296-D118382DB8FB}"/>
          </ac:spMkLst>
        </pc:spChg>
        <pc:spChg chg="mod">
          <ac:chgData name="Gilliver, Sharon" userId="3872e323-49a2-4d70-a84b-6768ee6929eb" providerId="ADAL" clId="{4088B2F4-390B-4D35-80A2-8E4FF128B804}" dt="2024-06-12T12:07:06.886" v="403" actId="20577"/>
          <ac:spMkLst>
            <pc:docMk/>
            <pc:sldMk cId="0" sldId="273"/>
            <ac:spMk id="28689" creationId="{C9A09CAE-0198-B862-EFC9-9F8F7C928917}"/>
          </ac:spMkLst>
        </pc:spChg>
        <pc:spChg chg="mod">
          <ac:chgData name="Gilliver, Sharon" userId="3872e323-49a2-4d70-a84b-6768ee6929eb" providerId="ADAL" clId="{4088B2F4-390B-4D35-80A2-8E4FF128B804}" dt="2024-06-12T12:57:27.050" v="472" actId="20577"/>
          <ac:spMkLst>
            <pc:docMk/>
            <pc:sldMk cId="0" sldId="273"/>
            <ac:spMk id="28690" creationId="{3F015C11-E1A4-4037-063D-621C4117269A}"/>
          </ac:spMkLst>
        </pc:spChg>
        <pc:spChg chg="mod">
          <ac:chgData name="Gilliver, Sharon" userId="3872e323-49a2-4d70-a84b-6768ee6929eb" providerId="ADAL" clId="{4088B2F4-390B-4D35-80A2-8E4FF128B804}" dt="2024-06-12T13:05:36.590" v="494" actId="20577"/>
          <ac:spMkLst>
            <pc:docMk/>
            <pc:sldMk cId="0" sldId="273"/>
            <ac:spMk id="28691" creationId="{90D1AD2A-DD3A-321E-3CFF-CE26DA49AD31}"/>
          </ac:spMkLst>
        </pc:spChg>
        <pc:picChg chg="add mod">
          <ac:chgData name="Gilliver, Sharon" userId="3872e323-49a2-4d70-a84b-6768ee6929eb" providerId="ADAL" clId="{4088B2F4-390B-4D35-80A2-8E4FF128B804}" dt="2024-06-12T13:07:34.432" v="509" actId="1076"/>
          <ac:picMkLst>
            <pc:docMk/>
            <pc:sldMk cId="0" sldId="273"/>
            <ac:picMk id="3" creationId="{26D997C1-0A01-D764-D799-F54E8E251A9B}"/>
          </ac:picMkLst>
        </pc:picChg>
        <pc:picChg chg="add mod">
          <ac:chgData name="Gilliver, Sharon" userId="3872e323-49a2-4d70-a84b-6768ee6929eb" providerId="ADAL" clId="{4088B2F4-390B-4D35-80A2-8E4FF128B804}" dt="2024-06-12T12:45:59.162" v="440" actId="1076"/>
          <ac:picMkLst>
            <pc:docMk/>
            <pc:sldMk cId="0" sldId="273"/>
            <ac:picMk id="4" creationId="{6B795B44-32AD-5590-0010-007624DD17C2}"/>
          </ac:picMkLst>
        </pc:picChg>
        <pc:picChg chg="add del mod">
          <ac:chgData name="Gilliver, Sharon" userId="3872e323-49a2-4d70-a84b-6768ee6929eb" providerId="ADAL" clId="{4088B2F4-390B-4D35-80A2-8E4FF128B804}" dt="2024-06-12T13:05:23.969" v="485" actId="478"/>
          <ac:picMkLst>
            <pc:docMk/>
            <pc:sldMk cId="0" sldId="273"/>
            <ac:picMk id="5" creationId="{AF857E6C-6AD8-7A82-16F9-C118A4CE68DD}"/>
          </ac:picMkLst>
        </pc:picChg>
        <pc:picChg chg="add del mod">
          <ac:chgData name="Gilliver, Sharon" userId="3872e323-49a2-4d70-a84b-6768ee6929eb" providerId="ADAL" clId="{4088B2F4-390B-4D35-80A2-8E4FF128B804}" dt="2024-06-12T12:55:09.849" v="457" actId="478"/>
          <ac:picMkLst>
            <pc:docMk/>
            <pc:sldMk cId="0" sldId="273"/>
            <ac:picMk id="6" creationId="{74B377B4-FA54-E1B3-542F-746A861B274F}"/>
          </ac:picMkLst>
        </pc:picChg>
        <pc:picChg chg="add mod">
          <ac:chgData name="Gilliver, Sharon" userId="3872e323-49a2-4d70-a84b-6768ee6929eb" providerId="ADAL" clId="{4088B2F4-390B-4D35-80A2-8E4FF128B804}" dt="2024-06-12T13:07:37.183" v="510" actId="1076"/>
          <ac:picMkLst>
            <pc:docMk/>
            <pc:sldMk cId="0" sldId="273"/>
            <ac:picMk id="7" creationId="{4B449BE9-79C6-1117-D45F-3FCC5166A0BB}"/>
          </ac:picMkLst>
        </pc:picChg>
        <pc:picChg chg="add del mod">
          <ac:chgData name="Gilliver, Sharon" userId="3872e323-49a2-4d70-a84b-6768ee6929eb" providerId="ADAL" clId="{4088B2F4-390B-4D35-80A2-8E4FF128B804}" dt="2024-06-12T13:01:41.355" v="477" actId="478"/>
          <ac:picMkLst>
            <pc:docMk/>
            <pc:sldMk cId="0" sldId="273"/>
            <ac:picMk id="8" creationId="{019616B8-BCCE-64C9-41E1-FAB14F22F174}"/>
          </ac:picMkLst>
        </pc:picChg>
        <pc:picChg chg="add del mod">
          <ac:chgData name="Gilliver, Sharon" userId="3872e323-49a2-4d70-a84b-6768ee6929eb" providerId="ADAL" clId="{4088B2F4-390B-4D35-80A2-8E4FF128B804}" dt="2024-06-12T13:02:22.976" v="483" actId="478"/>
          <ac:picMkLst>
            <pc:docMk/>
            <pc:sldMk cId="0" sldId="273"/>
            <ac:picMk id="9" creationId="{7BF61950-F22F-C66B-E9B6-1FDBAE9F5BC7}"/>
          </ac:picMkLst>
        </pc:picChg>
        <pc:picChg chg="add mod">
          <ac:chgData name="Gilliver, Sharon" userId="3872e323-49a2-4d70-a84b-6768ee6929eb" providerId="ADAL" clId="{4088B2F4-390B-4D35-80A2-8E4FF128B804}" dt="2024-06-12T13:05:30.950" v="487" actId="1076"/>
          <ac:picMkLst>
            <pc:docMk/>
            <pc:sldMk cId="0" sldId="273"/>
            <ac:picMk id="10" creationId="{6240E4DC-0F09-16C2-0D01-F98B053098E4}"/>
          </ac:picMkLst>
        </pc:picChg>
        <pc:picChg chg="add del mod">
          <ac:chgData name="Gilliver, Sharon" userId="3872e323-49a2-4d70-a84b-6768ee6929eb" providerId="ADAL" clId="{4088B2F4-390B-4D35-80A2-8E4FF128B804}" dt="2024-06-12T12:19:30.452" v="425" actId="478"/>
          <ac:picMkLst>
            <pc:docMk/>
            <pc:sldMk cId="0" sldId="273"/>
            <ac:picMk id="1026" creationId="{5FB45FD2-C57B-E3FA-A6FB-291BEB59759B}"/>
          </ac:picMkLst>
        </pc:picChg>
        <pc:picChg chg="add del mod">
          <ac:chgData name="Gilliver, Sharon" userId="3872e323-49a2-4d70-a84b-6768ee6929eb" providerId="ADAL" clId="{4088B2F4-390B-4D35-80A2-8E4FF128B804}" dt="2024-06-12T12:26:59.032" v="430" actId="478"/>
          <ac:picMkLst>
            <pc:docMk/>
            <pc:sldMk cId="0" sldId="273"/>
            <ac:picMk id="1028" creationId="{592FE295-C1AE-7FC5-495A-0A1565807A70}"/>
          </ac:picMkLst>
        </pc:picChg>
        <pc:picChg chg="add mod">
          <ac:chgData name="Gilliver, Sharon" userId="3872e323-49a2-4d70-a84b-6768ee6929eb" providerId="ADAL" clId="{4088B2F4-390B-4D35-80A2-8E4FF128B804}" dt="2024-06-12T12:27:06.934" v="433" actId="1076"/>
          <ac:picMkLst>
            <pc:docMk/>
            <pc:sldMk cId="0" sldId="273"/>
            <ac:picMk id="1030" creationId="{1F42F3B9-5CAB-DDCF-574C-6E4AEE275EA3}"/>
          </ac:picMkLst>
        </pc:picChg>
        <pc:picChg chg="del">
          <ac:chgData name="Gilliver, Sharon" userId="3872e323-49a2-4d70-a84b-6768ee6929eb" providerId="ADAL" clId="{4088B2F4-390B-4D35-80A2-8E4FF128B804}" dt="2024-06-12T12:07:37.203" v="415" actId="478"/>
          <ac:picMkLst>
            <pc:docMk/>
            <pc:sldMk cId="0" sldId="273"/>
            <ac:picMk id="28711" creationId="{82481C24-43CC-4C67-0CF2-70AF3FEC3AD9}"/>
          </ac:picMkLst>
        </pc:picChg>
      </pc:sldChg>
    </pc:docChg>
  </pc:docChgLst>
  <pc:docChgLst>
    <pc:chgData name="Sharon Gilliver" userId="S::sgilliver@wakefield.gov.uk::3872e323-49a2-4d70-a84b-6768ee6929eb" providerId="AD" clId="Web-{43AE9BD4-6D3B-421A-B65B-0DF5D1BD95BE}"/>
    <pc:docChg chg="modSld">
      <pc:chgData name="Sharon Gilliver" userId="S::sgilliver@wakefield.gov.uk::3872e323-49a2-4d70-a84b-6768ee6929eb" providerId="AD" clId="Web-{43AE9BD4-6D3B-421A-B65B-0DF5D1BD95BE}" dt="2025-05-08T11:48:44.024" v="9" actId="1076"/>
      <pc:docMkLst>
        <pc:docMk/>
      </pc:docMkLst>
      <pc:sldChg chg="addSp delSp modSp">
        <pc:chgData name="Sharon Gilliver" userId="S::sgilliver@wakefield.gov.uk::3872e323-49a2-4d70-a84b-6768ee6929eb" providerId="AD" clId="Web-{43AE9BD4-6D3B-421A-B65B-0DF5D1BD95BE}" dt="2025-05-08T11:47:59.913" v="3" actId="1076"/>
        <pc:sldMkLst>
          <pc:docMk/>
          <pc:sldMk cId="0" sldId="256"/>
        </pc:sldMkLst>
        <pc:picChg chg="del">
          <ac:chgData name="Sharon Gilliver" userId="S::sgilliver@wakefield.gov.uk::3872e323-49a2-4d70-a84b-6768ee6929eb" providerId="AD" clId="Web-{43AE9BD4-6D3B-421A-B65B-0DF5D1BD95BE}" dt="2025-05-08T11:47:35.505" v="0"/>
          <ac:picMkLst>
            <pc:docMk/>
            <pc:sldMk cId="0" sldId="256"/>
            <ac:picMk id="2" creationId="{CDD82369-4C53-943C-81C5-D2F16F977C3F}"/>
          </ac:picMkLst>
        </pc:picChg>
        <pc:picChg chg="add mod">
          <ac:chgData name="Sharon Gilliver" userId="S::sgilliver@wakefield.gov.uk::3872e323-49a2-4d70-a84b-6768ee6929eb" providerId="AD" clId="Web-{43AE9BD4-6D3B-421A-B65B-0DF5D1BD95BE}" dt="2025-05-08T11:47:59.913" v="3" actId="1076"/>
          <ac:picMkLst>
            <pc:docMk/>
            <pc:sldMk cId="0" sldId="256"/>
            <ac:picMk id="3" creationId="{B6680F81-DE4E-BEB7-0A1E-3CD59225FD90}"/>
          </ac:picMkLst>
        </pc:picChg>
      </pc:sldChg>
      <pc:sldChg chg="addSp delSp modSp">
        <pc:chgData name="Sharon Gilliver" userId="S::sgilliver@wakefield.gov.uk::3872e323-49a2-4d70-a84b-6768ee6929eb" providerId="AD" clId="Web-{43AE9BD4-6D3B-421A-B65B-0DF5D1BD95BE}" dt="2025-05-08T11:48:44.024" v="9" actId="1076"/>
        <pc:sldMkLst>
          <pc:docMk/>
          <pc:sldMk cId="0" sldId="302"/>
        </pc:sldMkLst>
        <pc:picChg chg="add mod">
          <ac:chgData name="Sharon Gilliver" userId="S::sgilliver@wakefield.gov.uk::3872e323-49a2-4d70-a84b-6768ee6929eb" providerId="AD" clId="Web-{43AE9BD4-6D3B-421A-B65B-0DF5D1BD95BE}" dt="2025-05-08T11:48:44.024" v="9" actId="1076"/>
          <ac:picMkLst>
            <pc:docMk/>
            <pc:sldMk cId="0" sldId="302"/>
            <ac:picMk id="2" creationId="{22B19F60-A0CD-1435-8794-88C3ED2235E2}"/>
          </ac:picMkLst>
        </pc:picChg>
        <pc:picChg chg="del">
          <ac:chgData name="Sharon Gilliver" userId="S::sgilliver@wakefield.gov.uk::3872e323-49a2-4d70-a84b-6768ee6929eb" providerId="AD" clId="Web-{43AE9BD4-6D3B-421A-B65B-0DF5D1BD95BE}" dt="2025-05-08T11:48:15.304" v="4"/>
          <ac:picMkLst>
            <pc:docMk/>
            <pc:sldMk cId="0" sldId="302"/>
            <ac:picMk id="5" creationId="{2F0F614F-3212-F875-DD5F-38E267BA9807}"/>
          </ac:picMkLst>
        </pc:picChg>
      </pc:sldChg>
    </pc:docChg>
  </pc:docChgLst>
  <pc:docChgLst>
    <pc:chgData name="Gilliver, Sharon" userId="S::sgilliver@wakefield.gov.uk::3872e323-49a2-4d70-a84b-6768ee6929eb" providerId="AD" clId="Web-{997BBCF2-1645-450F-B41D-CC8244E79743}"/>
    <pc:docChg chg="modSld">
      <pc:chgData name="Gilliver, Sharon" userId="S::sgilliver@wakefield.gov.uk::3872e323-49a2-4d70-a84b-6768ee6929eb" providerId="AD" clId="Web-{997BBCF2-1645-450F-B41D-CC8244E79743}" dt="2024-06-12T12:28:05.060" v="4"/>
      <pc:docMkLst>
        <pc:docMk/>
      </pc:docMkLst>
      <pc:sldChg chg="modSp">
        <pc:chgData name="Gilliver, Sharon" userId="S::sgilliver@wakefield.gov.uk::3872e323-49a2-4d70-a84b-6768ee6929eb" providerId="AD" clId="Web-{997BBCF2-1645-450F-B41D-CC8244E79743}" dt="2024-06-12T12:00:04.406" v="3" actId="1076"/>
        <pc:sldMkLst>
          <pc:docMk/>
          <pc:sldMk cId="0" sldId="260"/>
        </pc:sldMkLst>
        <pc:picChg chg="mod">
          <ac:chgData name="Gilliver, Sharon" userId="S::sgilliver@wakefield.gov.uk::3872e323-49a2-4d70-a84b-6768ee6929eb" providerId="AD" clId="Web-{997BBCF2-1645-450F-B41D-CC8244E79743}" dt="2024-06-12T12:00:04.406" v="3" actId="1076"/>
          <ac:picMkLst>
            <pc:docMk/>
            <pc:sldMk cId="0" sldId="260"/>
            <ac:picMk id="18473" creationId="{2FB45F12-732B-DAF2-AA17-4CE96FDC9080}"/>
          </ac:picMkLst>
        </pc:picChg>
        <pc:picChg chg="mod">
          <ac:chgData name="Gilliver, Sharon" userId="S::sgilliver@wakefield.gov.uk::3872e323-49a2-4d70-a84b-6768ee6929eb" providerId="AD" clId="Web-{997BBCF2-1645-450F-B41D-CC8244E79743}" dt="2024-06-12T11:59:58.984" v="2" actId="1076"/>
          <ac:picMkLst>
            <pc:docMk/>
            <pc:sldMk cId="0" sldId="260"/>
            <ac:picMk id="18474" creationId="{7FCB7B26-DAF7-664E-89D7-3AED0A1D39E3}"/>
          </ac:picMkLst>
        </pc:picChg>
      </pc:sldChg>
      <pc:sldChg chg="modSp">
        <pc:chgData name="Gilliver, Sharon" userId="S::sgilliver@wakefield.gov.uk::3872e323-49a2-4d70-a84b-6768ee6929eb" providerId="AD" clId="Web-{997BBCF2-1645-450F-B41D-CC8244E79743}" dt="2024-06-12T11:59:28.622" v="1" actId="1076"/>
        <pc:sldMkLst>
          <pc:docMk/>
          <pc:sldMk cId="0" sldId="261"/>
        </pc:sldMkLst>
        <pc:picChg chg="mod">
          <ac:chgData name="Gilliver, Sharon" userId="S::sgilliver@wakefield.gov.uk::3872e323-49a2-4d70-a84b-6768ee6929eb" providerId="AD" clId="Web-{997BBCF2-1645-450F-B41D-CC8244E79743}" dt="2024-06-12T11:59:28.622" v="1" actId="1076"/>
          <ac:picMkLst>
            <pc:docMk/>
            <pc:sldMk cId="0" sldId="261"/>
            <ac:picMk id="20520" creationId="{2325F348-0BB7-1377-CFF7-74CCDFE60EF3}"/>
          </ac:picMkLst>
        </pc:picChg>
        <pc:picChg chg="mod">
          <ac:chgData name="Gilliver, Sharon" userId="S::sgilliver@wakefield.gov.uk::3872e323-49a2-4d70-a84b-6768ee6929eb" providerId="AD" clId="Web-{997BBCF2-1645-450F-B41D-CC8244E79743}" dt="2024-06-12T11:59:20.684" v="0" actId="1076"/>
          <ac:picMkLst>
            <pc:docMk/>
            <pc:sldMk cId="0" sldId="261"/>
            <ac:picMk id="20522" creationId="{D35E02F1-84AA-A5FE-6751-F8AC53B49063}"/>
          </ac:picMkLst>
        </pc:picChg>
      </pc:sldChg>
      <pc:sldChg chg="delSp">
        <pc:chgData name="Gilliver, Sharon" userId="S::sgilliver@wakefield.gov.uk::3872e323-49a2-4d70-a84b-6768ee6929eb" providerId="AD" clId="Web-{997BBCF2-1645-450F-B41D-CC8244E79743}" dt="2024-06-12T12:28:05.060" v="4"/>
        <pc:sldMkLst>
          <pc:docMk/>
          <pc:sldMk cId="0" sldId="273"/>
        </pc:sldMkLst>
        <pc:picChg chg="del">
          <ac:chgData name="Gilliver, Sharon" userId="S::sgilliver@wakefield.gov.uk::3872e323-49a2-4d70-a84b-6768ee6929eb" providerId="AD" clId="Web-{997BBCF2-1645-450F-B41D-CC8244E79743}" dt="2024-06-12T12:28:05.060" v="4"/>
          <ac:picMkLst>
            <pc:docMk/>
            <pc:sldMk cId="0" sldId="273"/>
            <ac:picMk id="1030" creationId="{1F42F3B9-5CAB-DDCF-574C-6E4AEE275EA3}"/>
          </ac:picMkLst>
        </pc:picChg>
      </pc:sldChg>
    </pc:docChg>
  </pc:docChgLst>
  <pc:docChgLst>
    <pc:chgData name="Gilliver, Sharon" userId="S::sgilliver@wakefield.gov.uk::3872e323-49a2-4d70-a84b-6768ee6929eb" providerId="AD" clId="Web-{6219CE86-9220-41DE-B4CE-9DD54B4229D0}"/>
    <pc:docChg chg="modSld">
      <pc:chgData name="Gilliver, Sharon" userId="S::sgilliver@wakefield.gov.uk::3872e323-49a2-4d70-a84b-6768ee6929eb" providerId="AD" clId="Web-{6219CE86-9220-41DE-B4CE-9DD54B4229D0}" dt="2024-01-22T13:16:05.556" v="3" actId="1076"/>
      <pc:docMkLst>
        <pc:docMk/>
      </pc:docMkLst>
      <pc:sldChg chg="addSp modSp">
        <pc:chgData name="Gilliver, Sharon" userId="S::sgilliver@wakefield.gov.uk::3872e323-49a2-4d70-a84b-6768ee6929eb" providerId="AD" clId="Web-{6219CE86-9220-41DE-B4CE-9DD54B4229D0}" dt="2024-01-22T13:16:05.556" v="3" actId="1076"/>
        <pc:sldMkLst>
          <pc:docMk/>
          <pc:sldMk cId="0" sldId="256"/>
        </pc:sldMkLst>
        <pc:spChg chg="mod">
          <ac:chgData name="Gilliver, Sharon" userId="S::sgilliver@wakefield.gov.uk::3872e323-49a2-4d70-a84b-6768ee6929eb" providerId="AD" clId="Web-{6219CE86-9220-41DE-B4CE-9DD54B4229D0}" dt="2024-01-22T13:16:05.556" v="3" actId="1076"/>
          <ac:spMkLst>
            <pc:docMk/>
            <pc:sldMk cId="0" sldId="256"/>
            <ac:spMk id="2050" creationId="{0209C416-C2DE-E3D0-6695-84E21C49CE83}"/>
          </ac:spMkLst>
        </pc:spChg>
        <pc:picChg chg="add mod">
          <ac:chgData name="Gilliver, Sharon" userId="S::sgilliver@wakefield.gov.uk::3872e323-49a2-4d70-a84b-6768ee6929eb" providerId="AD" clId="Web-{6219CE86-9220-41DE-B4CE-9DD54B4229D0}" dt="2024-01-22T13:16:00.509" v="2" actId="1076"/>
          <ac:picMkLst>
            <pc:docMk/>
            <pc:sldMk cId="0" sldId="256"/>
            <ac:picMk id="2" creationId="{A8B4CC5B-A6F4-89E8-556E-7CC8263E37F2}"/>
          </ac:picMkLst>
        </pc:picChg>
      </pc:sldChg>
    </pc:docChg>
  </pc:docChgLst>
  <pc:docChgLst>
    <pc:chgData name="Gilliver, Sharon" userId="3872e323-49a2-4d70-a84b-6768ee6929eb" providerId="ADAL" clId="{BB7FFE3D-B14A-4666-9576-1183FF785EF1}"/>
    <pc:docChg chg="modSld">
      <pc:chgData name="Gilliver, Sharon" userId="3872e323-49a2-4d70-a84b-6768ee6929eb" providerId="ADAL" clId="{BB7FFE3D-B14A-4666-9576-1183FF785EF1}" dt="2024-07-16T11:57:13.878" v="2" actId="478"/>
      <pc:docMkLst>
        <pc:docMk/>
      </pc:docMkLst>
      <pc:sldChg chg="addSp delSp modSp">
        <pc:chgData name="Gilliver, Sharon" userId="3872e323-49a2-4d70-a84b-6768ee6929eb" providerId="ADAL" clId="{BB7FFE3D-B14A-4666-9576-1183FF785EF1}" dt="2024-07-16T11:57:13.878" v="2" actId="478"/>
        <pc:sldMkLst>
          <pc:docMk/>
          <pc:sldMk cId="0" sldId="256"/>
        </pc:sldMkLst>
        <pc:picChg chg="add del mod">
          <ac:chgData name="Gilliver, Sharon" userId="3872e323-49a2-4d70-a84b-6768ee6929eb" providerId="ADAL" clId="{BB7FFE3D-B14A-4666-9576-1183FF785EF1}" dt="2024-07-16T11:57:13.878" v="2" actId="478"/>
          <ac:picMkLst>
            <pc:docMk/>
            <pc:sldMk cId="0" sldId="256"/>
            <ac:picMk id="1026" creationId="{B3B119ED-6936-A95D-9BC0-DE6A8BEFA921}"/>
          </ac:picMkLst>
        </pc:picChg>
      </pc:sldChg>
    </pc:docChg>
  </pc:docChgLst>
  <pc:docChgLst>
    <pc:chgData name="Sharon Gilliver" userId="S::sgilliver@wakefield.gov.uk::3872e323-49a2-4d70-a84b-6768ee6929eb" providerId="AD" clId="Web-{478A123D-45C3-4293-9B0A-D36D9DC8058C}"/>
    <pc:docChg chg="modSld">
      <pc:chgData name="Sharon Gilliver" userId="S::sgilliver@wakefield.gov.uk::3872e323-49a2-4d70-a84b-6768ee6929eb" providerId="AD" clId="Web-{478A123D-45C3-4293-9B0A-D36D9DC8058C}" dt="2025-01-29T15:32:55.066" v="8" actId="1076"/>
      <pc:docMkLst>
        <pc:docMk/>
      </pc:docMkLst>
      <pc:sldChg chg="addSp delSp modSp">
        <pc:chgData name="Sharon Gilliver" userId="S::sgilliver@wakefield.gov.uk::3872e323-49a2-4d70-a84b-6768ee6929eb" providerId="AD" clId="Web-{478A123D-45C3-4293-9B0A-D36D9DC8058C}" dt="2025-01-29T15:32:07.205" v="2" actId="1076"/>
        <pc:sldMkLst>
          <pc:docMk/>
          <pc:sldMk cId="0" sldId="256"/>
        </pc:sldMkLst>
        <pc:picChg chg="add mod">
          <ac:chgData name="Sharon Gilliver" userId="S::sgilliver@wakefield.gov.uk::3872e323-49a2-4d70-a84b-6768ee6929eb" providerId="AD" clId="Web-{478A123D-45C3-4293-9B0A-D36D9DC8058C}" dt="2025-01-29T15:32:07.205" v="2" actId="1076"/>
          <ac:picMkLst>
            <pc:docMk/>
            <pc:sldMk cId="0" sldId="256"/>
            <ac:picMk id="2" creationId="{CDD82369-4C53-943C-81C5-D2F16F977C3F}"/>
          </ac:picMkLst>
        </pc:picChg>
        <pc:picChg chg="del">
          <ac:chgData name="Sharon Gilliver" userId="S::sgilliver@wakefield.gov.uk::3872e323-49a2-4d70-a84b-6768ee6929eb" providerId="AD" clId="Web-{478A123D-45C3-4293-9B0A-D36D9DC8058C}" dt="2025-01-29T15:31:25.001" v="0"/>
          <ac:picMkLst>
            <pc:docMk/>
            <pc:sldMk cId="0" sldId="256"/>
            <ac:picMk id="3" creationId="{2B4CA8A6-ABC0-58B0-317A-5366D575766A}"/>
          </ac:picMkLst>
        </pc:picChg>
      </pc:sldChg>
      <pc:sldChg chg="addSp delSp modSp">
        <pc:chgData name="Sharon Gilliver" userId="S::sgilliver@wakefield.gov.uk::3872e323-49a2-4d70-a84b-6768ee6929eb" providerId="AD" clId="Web-{478A123D-45C3-4293-9B0A-D36D9DC8058C}" dt="2025-01-29T15:32:55.066" v="8" actId="1076"/>
        <pc:sldMkLst>
          <pc:docMk/>
          <pc:sldMk cId="0" sldId="302"/>
        </pc:sldMkLst>
        <pc:picChg chg="del">
          <ac:chgData name="Sharon Gilliver" userId="S::sgilliver@wakefield.gov.uk::3872e323-49a2-4d70-a84b-6768ee6929eb" providerId="AD" clId="Web-{478A123D-45C3-4293-9B0A-D36D9DC8058C}" dt="2025-01-29T15:32:34.534" v="3"/>
          <ac:picMkLst>
            <pc:docMk/>
            <pc:sldMk cId="0" sldId="302"/>
            <ac:picMk id="2" creationId="{28B91B77-D939-8580-222A-8FD77DA1DF6A}"/>
          </ac:picMkLst>
        </pc:picChg>
        <pc:picChg chg="add mod">
          <ac:chgData name="Sharon Gilliver" userId="S::sgilliver@wakefield.gov.uk::3872e323-49a2-4d70-a84b-6768ee6929eb" providerId="AD" clId="Web-{478A123D-45C3-4293-9B0A-D36D9DC8058C}" dt="2025-01-29T15:32:55.066" v="8" actId="1076"/>
          <ac:picMkLst>
            <pc:docMk/>
            <pc:sldMk cId="0" sldId="302"/>
            <ac:picMk id="5" creationId="{2F0F614F-3212-F875-DD5F-38E267BA9807}"/>
          </ac:picMkLst>
        </pc:picChg>
      </pc:sldChg>
    </pc:docChg>
  </pc:docChgLst>
  <pc:docChgLst>
    <pc:chgData name="Gilliver, Sharon" userId="S::sgilliver@wakefield.gov.uk::3872e323-49a2-4d70-a84b-6768ee6929eb" providerId="AD" clId="Web-{9BA81BAB-E5F4-4434-920B-ABBAEA3A7997}"/>
    <pc:docChg chg="modSld">
      <pc:chgData name="Gilliver, Sharon" userId="S::sgilliver@wakefield.gov.uk::3872e323-49a2-4d70-a84b-6768ee6929eb" providerId="AD" clId="Web-{9BA81BAB-E5F4-4434-920B-ABBAEA3A7997}" dt="2024-02-21T13:43:42.985" v="32"/>
      <pc:docMkLst>
        <pc:docMk/>
      </pc:docMkLst>
      <pc:sldChg chg="addSp delSp modSp">
        <pc:chgData name="Gilliver, Sharon" userId="S::sgilliver@wakefield.gov.uk::3872e323-49a2-4d70-a84b-6768ee6929eb" providerId="AD" clId="Web-{9BA81BAB-E5F4-4434-920B-ABBAEA3A7997}" dt="2024-02-21T13:41:02.573" v="5"/>
        <pc:sldMkLst>
          <pc:docMk/>
          <pc:sldMk cId="0" sldId="256"/>
        </pc:sldMkLst>
        <pc:picChg chg="del">
          <ac:chgData name="Gilliver, Sharon" userId="S::sgilliver@wakefield.gov.uk::3872e323-49a2-4d70-a84b-6768ee6929eb" providerId="AD" clId="Web-{9BA81BAB-E5F4-4434-920B-ABBAEA3A7997}" dt="2024-02-21T13:40:46.448" v="0"/>
          <ac:picMkLst>
            <pc:docMk/>
            <pc:sldMk cId="0" sldId="256"/>
            <ac:picMk id="2" creationId="{A8B4CC5B-A6F4-89E8-556E-7CC8263E37F2}"/>
          </ac:picMkLst>
        </pc:picChg>
        <pc:picChg chg="add mod">
          <ac:chgData name="Gilliver, Sharon" userId="S::sgilliver@wakefield.gov.uk::3872e323-49a2-4d70-a84b-6768ee6929eb" providerId="AD" clId="Web-{9BA81BAB-E5F4-4434-920B-ABBAEA3A7997}" dt="2024-02-21T13:41:02.573" v="5"/>
          <ac:picMkLst>
            <pc:docMk/>
            <pc:sldMk cId="0" sldId="256"/>
            <ac:picMk id="3" creationId="{2B4CA8A6-ABC0-58B0-317A-5366D575766A}"/>
          </ac:picMkLst>
        </pc:picChg>
      </pc:sldChg>
      <pc:sldChg chg="addSp delSp modSp">
        <pc:chgData name="Gilliver, Sharon" userId="S::sgilliver@wakefield.gov.uk::3872e323-49a2-4d70-a84b-6768ee6929eb" providerId="AD" clId="Web-{9BA81BAB-E5F4-4434-920B-ABBAEA3A7997}" dt="2024-02-21T13:43:42.985" v="32"/>
        <pc:sldMkLst>
          <pc:docMk/>
          <pc:sldMk cId="0" sldId="279"/>
        </pc:sldMkLst>
        <pc:picChg chg="add del mod">
          <ac:chgData name="Gilliver, Sharon" userId="S::sgilliver@wakefield.gov.uk::3872e323-49a2-4d70-a84b-6768ee6929eb" providerId="AD" clId="Web-{9BA81BAB-E5F4-4434-920B-ABBAEA3A7997}" dt="2024-02-21T13:43:42.985" v="32"/>
          <ac:picMkLst>
            <pc:docMk/>
            <pc:sldMk cId="0" sldId="279"/>
            <ac:picMk id="2" creationId="{AC56EEF2-12CB-F39B-1F1C-A1D4ABACDBEE}"/>
          </ac:picMkLst>
        </pc:picChg>
      </pc:sldChg>
      <pc:sldChg chg="addSp delSp modSp">
        <pc:chgData name="Gilliver, Sharon" userId="S::sgilliver@wakefield.gov.uk::3872e323-49a2-4d70-a84b-6768ee6929eb" providerId="AD" clId="Web-{9BA81BAB-E5F4-4434-920B-ABBAEA3A7997}" dt="2024-02-21T13:43:39.563" v="31"/>
        <pc:sldMkLst>
          <pc:docMk/>
          <pc:sldMk cId="0" sldId="281"/>
        </pc:sldMkLst>
        <pc:picChg chg="add del mod">
          <ac:chgData name="Gilliver, Sharon" userId="S::sgilliver@wakefield.gov.uk::3872e323-49a2-4d70-a84b-6768ee6929eb" providerId="AD" clId="Web-{9BA81BAB-E5F4-4434-920B-ABBAEA3A7997}" dt="2024-02-21T13:43:39.563" v="31"/>
          <ac:picMkLst>
            <pc:docMk/>
            <pc:sldMk cId="0" sldId="281"/>
            <ac:picMk id="3" creationId="{55C658F5-807C-7C9F-1973-4118ECEF70D1}"/>
          </ac:picMkLst>
        </pc:picChg>
      </pc:sldChg>
      <pc:sldChg chg="addSp delSp modSp">
        <pc:chgData name="Gilliver, Sharon" userId="S::sgilliver@wakefield.gov.uk::3872e323-49a2-4d70-a84b-6768ee6929eb" providerId="AD" clId="Web-{9BA81BAB-E5F4-4434-920B-ABBAEA3A7997}" dt="2024-02-21T13:43:35.891" v="30"/>
        <pc:sldMkLst>
          <pc:docMk/>
          <pc:sldMk cId="0" sldId="282"/>
        </pc:sldMkLst>
        <pc:picChg chg="add del mod">
          <ac:chgData name="Gilliver, Sharon" userId="S::sgilliver@wakefield.gov.uk::3872e323-49a2-4d70-a84b-6768ee6929eb" providerId="AD" clId="Web-{9BA81BAB-E5F4-4434-920B-ABBAEA3A7997}" dt="2024-02-21T13:43:35.891" v="30"/>
          <ac:picMkLst>
            <pc:docMk/>
            <pc:sldMk cId="0" sldId="282"/>
            <ac:picMk id="2" creationId="{561CCDB2-BF9C-9E66-636B-E85BCA5BA14B}"/>
          </ac:picMkLst>
        </pc:picChg>
      </pc:sldChg>
      <pc:sldChg chg="addSp delSp modSp">
        <pc:chgData name="Gilliver, Sharon" userId="S::sgilliver@wakefield.gov.uk::3872e323-49a2-4d70-a84b-6768ee6929eb" providerId="AD" clId="Web-{9BA81BAB-E5F4-4434-920B-ABBAEA3A7997}" dt="2024-02-21T13:41:45.794" v="14" actId="1076"/>
        <pc:sldMkLst>
          <pc:docMk/>
          <pc:sldMk cId="0" sldId="302"/>
        </pc:sldMkLst>
        <pc:spChg chg="mod">
          <ac:chgData name="Gilliver, Sharon" userId="S::sgilliver@wakefield.gov.uk::3872e323-49a2-4d70-a84b-6768ee6929eb" providerId="AD" clId="Web-{9BA81BAB-E5F4-4434-920B-ABBAEA3A7997}" dt="2024-02-21T13:41:38.793" v="12" actId="20577"/>
          <ac:spMkLst>
            <pc:docMk/>
            <pc:sldMk cId="0" sldId="302"/>
            <ac:spMk id="54276" creationId="{0E7B8A3A-66F2-285A-C851-A2686B5E4DA7}"/>
          </ac:spMkLst>
        </pc:spChg>
        <pc:picChg chg="add mod">
          <ac:chgData name="Gilliver, Sharon" userId="S::sgilliver@wakefield.gov.uk::3872e323-49a2-4d70-a84b-6768ee6929eb" providerId="AD" clId="Web-{9BA81BAB-E5F4-4434-920B-ABBAEA3A7997}" dt="2024-02-21T13:41:45.794" v="14" actId="1076"/>
          <ac:picMkLst>
            <pc:docMk/>
            <pc:sldMk cId="0" sldId="302"/>
            <ac:picMk id="2" creationId="{28B91B77-D939-8580-222A-8FD77DA1DF6A}"/>
          </ac:picMkLst>
        </pc:picChg>
        <pc:picChg chg="del">
          <ac:chgData name="Gilliver, Sharon" userId="S::sgilliver@wakefield.gov.uk::3872e323-49a2-4d70-a84b-6768ee6929eb" providerId="AD" clId="Web-{9BA81BAB-E5F4-4434-920B-ABBAEA3A7997}" dt="2024-02-21T13:41:17.511" v="6"/>
          <ac:picMkLst>
            <pc:docMk/>
            <pc:sldMk cId="0" sldId="302"/>
            <ac:picMk id="5" creationId="{356EEAD4-445E-6512-571B-8EDC88F00AC8}"/>
          </ac:picMkLst>
        </pc:picChg>
      </pc:sldChg>
    </pc:docChg>
  </pc:docChgLst>
  <pc:docChgLst>
    <pc:chgData name="Gilliver, Sharon" userId="S::sgilliver@wakefield.gov.uk::3872e323-49a2-4d70-a84b-6768ee6929eb" providerId="AD" clId="Web-{A535B345-85A2-4963-A0DD-0A489980FDB7}"/>
    <pc:docChg chg="modSld">
      <pc:chgData name="Gilliver, Sharon" userId="S::sgilliver@wakefield.gov.uk::3872e323-49a2-4d70-a84b-6768ee6929eb" providerId="AD" clId="Web-{A535B345-85A2-4963-A0DD-0A489980FDB7}" dt="2024-02-14T14:45:42.693" v="0" actId="1076"/>
      <pc:docMkLst>
        <pc:docMk/>
      </pc:docMkLst>
      <pc:sldChg chg="modSp">
        <pc:chgData name="Gilliver, Sharon" userId="S::sgilliver@wakefield.gov.uk::3872e323-49a2-4d70-a84b-6768ee6929eb" providerId="AD" clId="Web-{A535B345-85A2-4963-A0DD-0A489980FDB7}" dt="2024-02-14T14:45:42.693" v="0" actId="1076"/>
        <pc:sldMkLst>
          <pc:docMk/>
          <pc:sldMk cId="0" sldId="258"/>
        </pc:sldMkLst>
        <pc:picChg chg="mod">
          <ac:chgData name="Gilliver, Sharon" userId="S::sgilliver@wakefield.gov.uk::3872e323-49a2-4d70-a84b-6768ee6929eb" providerId="AD" clId="Web-{A535B345-85A2-4963-A0DD-0A489980FDB7}" dt="2024-02-14T14:45:42.693" v="0" actId="1076"/>
          <ac:picMkLst>
            <pc:docMk/>
            <pc:sldMk cId="0" sldId="258"/>
            <ac:picMk id="8235" creationId="{53CB4127-D77E-5DF4-93A6-C50DAD122FF7}"/>
          </ac:picMkLst>
        </pc:picChg>
      </pc:sldChg>
    </pc:docChg>
  </pc:docChgLst>
  <pc:docChgLst>
    <pc:chgData name="Gilliver, Sharon" userId="S::sgilliver@wakefield.gov.uk::3872e323-49a2-4d70-a84b-6768ee6929eb" providerId="AD" clId="Web-{829FE8A0-1805-4240-B3AA-27B3D618B59D}"/>
    <pc:docChg chg="modSld">
      <pc:chgData name="Gilliver, Sharon" userId="S::sgilliver@wakefield.gov.uk::3872e323-49a2-4d70-a84b-6768ee6929eb" providerId="AD" clId="Web-{829FE8A0-1805-4240-B3AA-27B3D618B59D}" dt="2024-06-05T11:48:02.857" v="69" actId="20577"/>
      <pc:docMkLst>
        <pc:docMk/>
      </pc:docMkLst>
      <pc:sldChg chg="modSp">
        <pc:chgData name="Gilliver, Sharon" userId="S::sgilliver@wakefield.gov.uk::3872e323-49a2-4d70-a84b-6768ee6929eb" providerId="AD" clId="Web-{829FE8A0-1805-4240-B3AA-27B3D618B59D}" dt="2024-06-05T10:51:53.726" v="5" actId="20577"/>
        <pc:sldMkLst>
          <pc:docMk/>
          <pc:sldMk cId="0" sldId="262"/>
        </pc:sldMkLst>
        <pc:spChg chg="mod">
          <ac:chgData name="Gilliver, Sharon" userId="S::sgilliver@wakefield.gov.uk::3872e323-49a2-4d70-a84b-6768ee6929eb" providerId="AD" clId="Web-{829FE8A0-1805-4240-B3AA-27B3D618B59D}" dt="2024-06-05T10:51:53.726" v="5" actId="20577"/>
          <ac:spMkLst>
            <pc:docMk/>
            <pc:sldMk cId="0" sldId="262"/>
            <ac:spMk id="12306" creationId="{399C90BB-4304-D94A-5225-88D37A4F2506}"/>
          </ac:spMkLst>
        </pc:spChg>
      </pc:sldChg>
      <pc:sldChg chg="modSp">
        <pc:chgData name="Gilliver, Sharon" userId="S::sgilliver@wakefield.gov.uk::3872e323-49a2-4d70-a84b-6768ee6929eb" providerId="AD" clId="Web-{829FE8A0-1805-4240-B3AA-27B3D618B59D}" dt="2024-06-05T10:51:48.710" v="3" actId="20577"/>
        <pc:sldMkLst>
          <pc:docMk/>
          <pc:sldMk cId="0" sldId="265"/>
        </pc:sldMkLst>
        <pc:spChg chg="mod">
          <ac:chgData name="Gilliver, Sharon" userId="S::sgilliver@wakefield.gov.uk::3872e323-49a2-4d70-a84b-6768ee6929eb" providerId="AD" clId="Web-{829FE8A0-1805-4240-B3AA-27B3D618B59D}" dt="2024-06-05T10:51:48.710" v="3" actId="20577"/>
          <ac:spMkLst>
            <pc:docMk/>
            <pc:sldMk cId="0" sldId="265"/>
            <ac:spMk id="10258" creationId="{716336E9-F509-D0B0-B66B-731EB4378FDD}"/>
          </ac:spMkLst>
        </pc:spChg>
      </pc:sldChg>
      <pc:sldChg chg="modSp">
        <pc:chgData name="Gilliver, Sharon" userId="S::sgilliver@wakefield.gov.uk::3872e323-49a2-4d70-a84b-6768ee6929eb" providerId="AD" clId="Web-{829FE8A0-1805-4240-B3AA-27B3D618B59D}" dt="2024-06-05T10:52:40.462" v="13" actId="20577"/>
        <pc:sldMkLst>
          <pc:docMk/>
          <pc:sldMk cId="0" sldId="269"/>
        </pc:sldMkLst>
        <pc:spChg chg="mod">
          <ac:chgData name="Gilliver, Sharon" userId="S::sgilliver@wakefield.gov.uk::3872e323-49a2-4d70-a84b-6768ee6929eb" providerId="AD" clId="Web-{829FE8A0-1805-4240-B3AA-27B3D618B59D}" dt="2024-06-05T10:52:40.462" v="13" actId="20577"/>
          <ac:spMkLst>
            <pc:docMk/>
            <pc:sldMk cId="0" sldId="269"/>
            <ac:spMk id="22532" creationId="{6E50C56F-AA41-57A0-F1B1-F76353730018}"/>
          </ac:spMkLst>
        </pc:spChg>
      </pc:sldChg>
      <pc:sldChg chg="modSp">
        <pc:chgData name="Gilliver, Sharon" userId="S::sgilliver@wakefield.gov.uk::3872e323-49a2-4d70-a84b-6768ee6929eb" providerId="AD" clId="Web-{829FE8A0-1805-4240-B3AA-27B3D618B59D}" dt="2024-06-05T10:54:08.199" v="15" actId="20577"/>
        <pc:sldMkLst>
          <pc:docMk/>
          <pc:sldMk cId="0" sldId="270"/>
        </pc:sldMkLst>
        <pc:spChg chg="mod">
          <ac:chgData name="Gilliver, Sharon" userId="S::sgilliver@wakefield.gov.uk::3872e323-49a2-4d70-a84b-6768ee6929eb" providerId="AD" clId="Web-{829FE8A0-1805-4240-B3AA-27B3D618B59D}" dt="2024-06-05T10:54:08.199" v="15" actId="20577"/>
          <ac:spMkLst>
            <pc:docMk/>
            <pc:sldMk cId="0" sldId="270"/>
            <ac:spMk id="24580" creationId="{A30BC390-B853-D606-5B7C-AEEEBB4FFF56}"/>
          </ac:spMkLst>
        </pc:spChg>
      </pc:sldChg>
      <pc:sldChg chg="modSp">
        <pc:chgData name="Gilliver, Sharon" userId="S::sgilliver@wakefield.gov.uk::3872e323-49a2-4d70-a84b-6768ee6929eb" providerId="AD" clId="Web-{829FE8A0-1805-4240-B3AA-27B3D618B59D}" dt="2024-06-05T11:48:02.857" v="69" actId="20577"/>
        <pc:sldMkLst>
          <pc:docMk/>
          <pc:sldMk cId="0" sldId="272"/>
        </pc:sldMkLst>
        <pc:spChg chg="mod">
          <ac:chgData name="Gilliver, Sharon" userId="S::sgilliver@wakefield.gov.uk::3872e323-49a2-4d70-a84b-6768ee6929eb" providerId="AD" clId="Web-{829FE8A0-1805-4240-B3AA-27B3D618B59D}" dt="2024-06-05T11:48:02.857" v="69" actId="20577"/>
          <ac:spMkLst>
            <pc:docMk/>
            <pc:sldMk cId="0" sldId="272"/>
            <ac:spMk id="26628" creationId="{2CF0E230-F265-1A30-B070-E0E2268A239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206EE3-BE97-2A93-74D0-1842D639B1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544802-5929-FE6A-7E5A-219A13EFC3B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D26E31C-F343-4A98-B58B-CE40A42FEEA3}" type="datetimeFigureOut">
              <a:rPr lang="en-US"/>
              <a:pPr>
                <a:defRPr/>
              </a:pPr>
              <a:t>5/8/2025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50316C4-6698-578D-B8E0-7145C342B3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BA85827-BA48-358C-9D96-9D943609DB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B41FF1-722C-3644-C940-25EB867F681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2000F-4ED2-964F-D804-267054FDFA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079F425-C179-4286-9F11-B9440CEC531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F78446C5-8C40-D02F-6D96-8B118527E8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6193F05C-7660-C36A-EC0B-4D0BA07A75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7E347262-5DBC-8D79-5B21-3451D61E86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D3A162-8054-42A4-A11F-9ED9D990012A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A1E513E4-384B-A2A2-B7B7-B1B60A4C0E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1B9DD2D9-1DD7-E134-854D-372E66F50F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55F838EF-F822-D30D-5DBB-9D4EB4CA82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3B69AF-00FF-480D-8457-4B89444A07A1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8D4EE46C-54D1-0622-2C19-7B9D5FF7E2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4E4E8010-B845-BEE9-482A-3F58F9AEDC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C511AA46-BF0A-9D75-74E4-6D2E8D2293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C3D3B2-F5E5-4ED1-9311-DEC3D30A3B6F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92301053-9D34-B689-ABDA-58892ABEB6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42A1EF2E-CC00-9281-47E5-30DDD48681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C81841B3-7D3B-6081-79EA-841F305D61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C84B85-459F-4676-BABC-AB2D0CBFF123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3CA7274E-13E8-F6A7-8FE4-B3AD52A15A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A3E3FE56-0055-9F63-FA1D-D19D634C64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18EC9115-C12E-36A9-A0E1-A2E1393710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2AA39A-FA3C-4963-9DFD-741469FADC42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2FBB81AC-2682-CD86-F118-93787CFD33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55BEAF58-DDE7-CF27-D05D-FE5F397F0D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59237457-EDB0-DA9E-C124-2B4C01E8D5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2150F3-3D38-469C-817A-09AFED4BD1FB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1572CBC6-73BE-EB0D-A714-5BAFFEFA95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BD68BD93-ABDC-32C3-C582-EE067BCD7F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5B09792A-C4B2-2000-04C2-7F02DF1E6E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5BFEA1-9415-4A28-B751-39D9707F0B48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C88E5BC7-3DBE-D8CF-0197-125D4017C1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262AC0F3-BD9B-4957-2AD2-5F9D2EEC84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95BDAEC0-829B-9789-3E3C-F7FE34C9DA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BBFA0F-A305-4201-9BEB-FEF804DD1AA9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B0612ACD-6D2B-D97D-76CE-221B9C67EE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71C5A441-6080-E9E5-43B1-4B883CEEBF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EF6233CD-8F28-E04E-DF81-7EC2AB519D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71878A-9E3D-4804-B789-11E3399FF4B8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3EC43DEA-C907-9BE7-AEC9-1B3EC1F039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6C7454DF-F059-A812-0487-D761D608BF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4E5E93FE-0813-6A84-2DE5-DF18FEDA53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C5966F-3489-4416-A24B-00DA8B14C9F5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80BC1C9C-FB2A-D85B-1246-BE063C7B3D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658F5BD5-E902-2E5D-53F0-BE2AD3B7DC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C6567D91-4BA9-8769-C704-12A47E6FD2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5FE591-EF17-4A87-93E9-F37EE5878B3B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BA310558-A216-B302-0952-6C2508C1E0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B0EF5271-816E-DD97-9AC8-D404536F1D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8AB49753-CAA8-1411-E334-B395703B04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7CE69A-40F3-4ED0-B8C3-C5C7C5C59452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4CF26D7A-1ED1-6C0C-7415-FDDE5F6026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78C7D07F-ACC1-A6AB-DC69-4B3B3E4C78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6BE051BB-64C9-7C72-E495-A76E532D14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4825BE-A735-48F0-82F4-C33FFC428660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655E1062-74FC-5015-A776-C4EDA1266C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540D1C16-9DD6-0E5A-6633-6A7B0BD513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9836BAD0-A04F-A695-4641-72FD0E4CD3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B3614F-7A32-48DA-AEB0-D8F59C887779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B955274F-55C6-F63F-81BF-5547A68628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F9942A1E-B1FD-5F9D-F822-4FD4BD9BF9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958D1B9E-3F28-DFAF-8D57-222D455D0F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96C82C-B3A7-4035-80D6-F52BFBA4F260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BB066539-4B01-ADF5-6B47-B0A4C5C729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8FA88CA1-4CC1-BBFB-975B-19555F2A6B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376445CC-97AA-5A5C-BC90-2A39622C4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FA0620-FA91-48E4-9E16-C3985087BA89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E1735102-27DC-C963-F1B7-F6A1C23E8D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49DB51FC-AE44-2E47-A900-D6EEF45237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D8903E5D-DA9C-F4E6-588D-2500C418A4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77552E-567F-43B1-B5AA-762AE50BFD1C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9EE70560-1689-1D4A-62DC-6D06D1163B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8E10847A-7408-5992-B9B9-43250BD90D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AAF02FC4-9B3B-E4AE-9D89-5313D5E7A9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10C09B-999F-4133-B092-2ED05F736250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6FC002D6-7172-22E4-4ED4-1EE1A4D824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20923AD7-0895-FE58-0000-BC474F48EE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627BF8E4-0CE7-6D49-EFB7-2E23837E61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4E93FF-1E9A-4E81-9925-11A107BB8E03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38F1460B-5CC3-5AA5-8BC5-24FC799EF2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C37A9465-6F62-2840-E5DF-A89391EC13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270CC590-09B8-3DF4-C3A0-86E315EA60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49C3EF-73B5-4DD5-B36A-A7615CEBD42C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921920B-643C-B5D2-E04E-A0878B1DA6ED}"/>
              </a:ext>
            </a:extLst>
          </p:cNvPr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82A7D49-5657-5021-8A02-05ABECEBC23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B5D16D0-79CD-F218-C88B-6E3924A61C9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DCCC45B5-2671-07C8-45B7-3553D73059B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2098451-E428-207D-26BE-9E245ABD585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02C69052-2387-1FFE-7C42-FEE3AB65670F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A0B76930-CEDE-F854-B3B1-E64BF1CECD03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A228F575-697E-63EF-5F97-846DB28B3D1B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513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9881CF54-5570-5663-E72F-BDA8138DE8A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57762379-2CA9-AD80-745B-5864A23495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E6EFADB7-1CA5-4CE8-7BA6-01682F20D8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4E118-44BA-42FA-9F2C-5706D9C3596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092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A2079813-023A-4E02-E15B-4EC2754A10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D8744177-5598-9B74-1AD6-8BF8EE6D0E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CAAAEED3-74C5-3EDF-DBDC-44AAE9AD17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D0588-CE40-4BCA-A0C1-632BD8F44D7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238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60CCFFA3-0231-BC1F-8426-9D94429ACB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DBB828EC-B470-F1A4-430D-EADE5A0560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6CA3A138-C8F6-370C-0B29-C31298665B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F767A-B9E2-4504-8960-49A0E57B0D3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7957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6B13C9A0-C99D-E945-B208-F6EA715413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EB87DEB1-03D8-4813-D65D-E446F131C9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96E8DA43-C437-E24F-AABC-65D5473FA4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E4657-4F8E-4B33-AC3D-DF92138AD43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2093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01ED4D60-86B1-3A0A-9BEE-5D0B2B04A2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28302541-938E-4F1B-7733-8D79861AEF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99ED4A13-A9C7-2741-D094-C555E19F05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63463-315A-4629-B998-A97978A9F65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4548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72A5ED79-DF4A-EE93-1E80-C9E6CA58DE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63CB41B1-70EC-B77C-F0BF-5DD45EBE7F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C91E00E4-1697-052E-7AC2-91EA7455E0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9E841-F62C-4495-BF9E-5830FA142BC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5507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58914A43-96C5-07D3-2956-BA9B78424E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9655CE7A-7CC0-FB14-252F-BA400C2127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0E826BA9-B5BB-3859-2811-23930D6798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81205-91FB-4AE8-B5B9-FA1E3376B8B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5331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17340777-A268-C972-8445-DB975CB0B2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33437653-BCC2-41CE-DE15-2122F2ED3F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5892466C-F257-D9EB-8DB0-59F2038801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9FC89-3240-40BF-A413-9ABB60F4E13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9186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4AA157D6-254D-D877-340E-A913631016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BC428586-CCF2-BF04-52E7-D7B43A6565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9EC6DA9C-3096-27B2-E03C-3DAA4B9C27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35851-0F36-46FA-9DB7-F6517E38FF1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0605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FFEB63D-EFAD-E5A3-DE74-029CE7AE1B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10AFB9A4-E444-9EFD-3EAD-888F320903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9FE823A-2DFD-CBB2-673F-D3B83EB818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EC72A-BDB2-449D-9E7E-A303C94DCBD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3806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5C9DABF-D526-7CB7-AFC1-2B884E897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E6648A5C-42C6-0DB4-709C-584EF57ADE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AF96F278-B9B0-9236-180F-8D28F100C1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7258E-E678-4177-9D4B-C449EF6FFAF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730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5930D668-719A-E4EC-A778-E528169093DD}"/>
              </a:ext>
            </a:extLst>
          </p:cNvPr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4099" name="Freeform 3">
              <a:extLst>
                <a:ext uri="{FF2B5EF4-FFF2-40B4-BE49-F238E27FC236}">
                  <a16:creationId xmlns:a16="http://schemas.microsoft.com/office/drawing/2014/main" id="{A7B70FAF-93BA-C8B0-9836-7E20D8B5CEE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4100" name="Freeform 4">
              <a:extLst>
                <a:ext uri="{FF2B5EF4-FFF2-40B4-BE49-F238E27FC236}">
                  <a16:creationId xmlns:a16="http://schemas.microsoft.com/office/drawing/2014/main" id="{F6B00386-1CA6-0D87-DE05-78FFF81E694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4101" name="Freeform 5">
              <a:extLst>
                <a:ext uri="{FF2B5EF4-FFF2-40B4-BE49-F238E27FC236}">
                  <a16:creationId xmlns:a16="http://schemas.microsoft.com/office/drawing/2014/main" id="{449D998C-C4DF-5DF4-7A0D-70937C46778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4102" name="Freeform 6">
              <a:extLst>
                <a:ext uri="{FF2B5EF4-FFF2-40B4-BE49-F238E27FC236}">
                  <a16:creationId xmlns:a16="http://schemas.microsoft.com/office/drawing/2014/main" id="{FB29F1AA-6D16-FDF8-2A6C-EA0CA3B81C2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1036" name="Oval 7">
              <a:extLst>
                <a:ext uri="{FF2B5EF4-FFF2-40B4-BE49-F238E27FC236}">
                  <a16:creationId xmlns:a16="http://schemas.microsoft.com/office/drawing/2014/main" id="{9DB8E39A-6D3F-EFA1-58D2-C30A28B9053C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7" name="Oval 8">
              <a:extLst>
                <a:ext uri="{FF2B5EF4-FFF2-40B4-BE49-F238E27FC236}">
                  <a16:creationId xmlns:a16="http://schemas.microsoft.com/office/drawing/2014/main" id="{C21E25FB-D8C7-9AA9-C392-043A5FD2D7D9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8" name="Oval 9">
              <a:extLst>
                <a:ext uri="{FF2B5EF4-FFF2-40B4-BE49-F238E27FC236}">
                  <a16:creationId xmlns:a16="http://schemas.microsoft.com/office/drawing/2014/main" id="{F812BCAD-70BE-CD40-51C4-DFE963E53125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4106" name="Rectangle 10">
            <a:extLst>
              <a:ext uri="{FF2B5EF4-FFF2-40B4-BE49-F238E27FC236}">
                <a16:creationId xmlns:a16="http://schemas.microsoft.com/office/drawing/2014/main" id="{F434CDF7-78B9-EB84-3238-12656F8727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107" name="Rectangle 11">
            <a:extLst>
              <a:ext uri="{FF2B5EF4-FFF2-40B4-BE49-F238E27FC236}">
                <a16:creationId xmlns:a16="http://schemas.microsoft.com/office/drawing/2014/main" id="{10D99938-EA07-4249-D0BB-476288FE0B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108" name="Rectangle 12">
            <a:extLst>
              <a:ext uri="{FF2B5EF4-FFF2-40B4-BE49-F238E27FC236}">
                <a16:creationId xmlns:a16="http://schemas.microsoft.com/office/drawing/2014/main" id="{8411F4D6-D6F0-E286-9AF9-D87A952C6C7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9" name="Rectangle 13">
            <a:extLst>
              <a:ext uri="{FF2B5EF4-FFF2-40B4-BE49-F238E27FC236}">
                <a16:creationId xmlns:a16="http://schemas.microsoft.com/office/drawing/2014/main" id="{629704E4-5A26-20A8-13FA-758FA0D037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10" name="Rectangle 14">
            <a:extLst>
              <a:ext uri="{FF2B5EF4-FFF2-40B4-BE49-F238E27FC236}">
                <a16:creationId xmlns:a16="http://schemas.microsoft.com/office/drawing/2014/main" id="{B2E3D97E-4BC4-17E6-BFB1-40F09BD7C6C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6C00A74F-6283-438E-9523-E3386F0961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14.jpeg"/><Relationship Id="rId5" Type="http://schemas.openxmlformats.org/officeDocument/2006/relationships/image" Target="../media/image1.png"/><Relationship Id="rId4" Type="http://schemas.openxmlformats.org/officeDocument/2006/relationships/slide" Target="slide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14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.png"/><Relationship Id="rId10" Type="http://schemas.openxmlformats.org/officeDocument/2006/relationships/image" Target="../media/image19.png"/><Relationship Id="rId4" Type="http://schemas.openxmlformats.org/officeDocument/2006/relationships/slide" Target="slide20.xml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6.sv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.svg"/><Relationship Id="rId1" Type="http://schemas.openxmlformats.org/officeDocument/2006/relationships/audio" Target="../media/audio3.wav"/><Relationship Id="rId6" Type="http://schemas.openxmlformats.org/officeDocument/2006/relationships/image" Target="../media/image15.png"/><Relationship Id="rId11" Type="http://schemas.openxmlformats.org/officeDocument/2006/relationships/image" Target="../media/image18.svg"/><Relationship Id="rId5" Type="http://schemas.openxmlformats.org/officeDocument/2006/relationships/image" Target="../media/image1.png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openxmlformats.org/officeDocument/2006/relationships/slide" Target="slide20.xml"/><Relationship Id="rId9" Type="http://schemas.openxmlformats.org/officeDocument/2006/relationships/image" Target="../media/image25.svg"/><Relationship Id="rId14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1.png"/><Relationship Id="rId5" Type="http://schemas.openxmlformats.org/officeDocument/2006/relationships/slide" Target="slide15.xml"/><Relationship Id="rId10" Type="http://schemas.openxmlformats.org/officeDocument/2006/relationships/image" Target="../media/image29.png"/><Relationship Id="rId4" Type="http://schemas.openxmlformats.org/officeDocument/2006/relationships/slide" Target="slide20.xml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30.png"/><Relationship Id="rId5" Type="http://schemas.openxmlformats.org/officeDocument/2006/relationships/image" Target="../media/image1.png"/><Relationship Id="rId4" Type="http://schemas.openxmlformats.org/officeDocument/2006/relationships/slide" Target="slide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30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31.png"/><Relationship Id="rId5" Type="http://schemas.openxmlformats.org/officeDocument/2006/relationships/image" Target="../media/image1.png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31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slide" Target="slide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slide" Target="slide20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slide" Target="slide20.xm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209C416-C2DE-E3D0-6695-84E21C49CE8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05750" y="1694119"/>
            <a:ext cx="7561263" cy="3960813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8000">
                <a:solidFill>
                  <a:srgbClr val="FF9900"/>
                </a:solidFill>
              </a:rPr>
              <a:t>Who Wants To Be A Millionaire</a:t>
            </a:r>
          </a:p>
        </p:txBody>
      </p:sp>
      <p:pic>
        <p:nvPicPr>
          <p:cNvPr id="2062" name="mill794.wav">
            <a:hlinkClick r:id="" action="ppaction://media"/>
            <a:extLst>
              <a:ext uri="{FF2B5EF4-FFF2-40B4-BE49-F238E27FC236}">
                <a16:creationId xmlns:a16="http://schemas.microsoft.com/office/drawing/2014/main" id="{BA714FE0-DE6E-11D4-9483-90B72EB54FB8}"/>
              </a:ext>
            </a:extLst>
          </p:cNvPr>
          <p:cNvPicPr>
            <a:picLocks noRot="1" noChangeAspect="1" noChangeArrowheads="1"/>
          </p:cNvPicPr>
          <p:nvPr>
            <a:wavAudioFile r:embed="rId1" name="millsnd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62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purple and green text&#10;&#10;Description automatically generated">
            <a:extLst>
              <a:ext uri="{FF2B5EF4-FFF2-40B4-BE49-F238E27FC236}">
                <a16:creationId xmlns:a16="http://schemas.microsoft.com/office/drawing/2014/main" id="{D25683E5-51C3-909F-2091-7FC241525E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930526"/>
            <a:ext cx="3136398" cy="560833"/>
          </a:xfrm>
          <a:prstGeom prst="rect">
            <a:avLst/>
          </a:prstGeom>
        </p:spPr>
      </p:pic>
      <p:pic>
        <p:nvPicPr>
          <p:cNvPr id="3" name="Picture 2" descr="A black background with green and blue text&#10;&#10;AI-generated content may be incorrect.">
            <a:extLst>
              <a:ext uri="{FF2B5EF4-FFF2-40B4-BE49-F238E27FC236}">
                <a16:creationId xmlns:a16="http://schemas.microsoft.com/office/drawing/2014/main" id="{B6680F81-DE4E-BEB7-0A1E-3CD59225FD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0785" y="267137"/>
            <a:ext cx="3824654" cy="2701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25" fill="hold"/>
                                        <p:tgtEl>
                                          <p:spTgt spid="20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BF88BAA3-A70D-F802-98CF-09CA751F4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36538"/>
            <a:ext cx="113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/>
              <a:t>50 : 50</a:t>
            </a:r>
          </a:p>
        </p:txBody>
      </p:sp>
      <p:sp>
        <p:nvSpPr>
          <p:cNvPr id="22531" name="Oval 3">
            <a:extLst>
              <a:ext uri="{FF2B5EF4-FFF2-40B4-BE49-F238E27FC236}">
                <a16:creationId xmlns:a16="http://schemas.microsoft.com/office/drawing/2014/main" id="{C812B692-08D3-F95C-B999-F1E14C079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846263"/>
            <a:ext cx="1368425" cy="719137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2532" name="AutoShape 4">
            <a:extLst>
              <a:ext uri="{FF2B5EF4-FFF2-40B4-BE49-F238E27FC236}">
                <a16:creationId xmlns:a16="http://schemas.microsoft.com/office/drawing/2014/main" id="{6E50C56F-AA41-57A0-F1B1-F76353730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379913"/>
            <a:ext cx="8353425" cy="863600"/>
          </a:xfrm>
          <a:prstGeom prst="hexagon">
            <a:avLst>
              <a:gd name="adj" fmla="val 76666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Arial"/>
                <a:cs typeface="Arial"/>
              </a:rPr>
              <a:t>At what age will your brain stop developing?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4F6DE86E-5DC2-62D0-DDCE-4BEC089CF2E3}"/>
              </a:ext>
            </a:extLst>
          </p:cNvPr>
          <p:cNvSpPr txBox="1">
            <a:spLocks noChangeArrowheads="1"/>
          </p:cNvSpPr>
          <p:nvPr/>
        </p:nvSpPr>
        <p:spPr bwMode="auto">
          <a:xfrm rot="-1911335">
            <a:off x="544513" y="838200"/>
            <a:ext cx="5397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5800">
                <a:sym typeface="Wingdings 2" panose="05020102010507070707" pitchFamily="18" charset="2"/>
              </a:rPr>
              <a:t></a:t>
            </a:r>
            <a:endParaRPr lang="en-GB" altLang="en-US" sz="5800"/>
          </a:p>
        </p:txBody>
      </p:sp>
      <p:sp>
        <p:nvSpPr>
          <p:cNvPr id="22534" name="Line 6">
            <a:extLst>
              <a:ext uri="{FF2B5EF4-FFF2-40B4-BE49-F238E27FC236}">
                <a16:creationId xmlns:a16="http://schemas.microsoft.com/office/drawing/2014/main" id="{4C97ADEE-F83F-6042-F633-2B77342C2D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4797425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35" name="Line 7">
            <a:extLst>
              <a:ext uri="{FF2B5EF4-FFF2-40B4-BE49-F238E27FC236}">
                <a16:creationId xmlns:a16="http://schemas.microsoft.com/office/drawing/2014/main" id="{C5C3AEB1-CED9-3E75-B75C-74B04AB1F6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48713" y="4797425"/>
            <a:ext cx="431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36" name="AutoShape 8">
            <a:extLst>
              <a:ext uri="{FF2B5EF4-FFF2-40B4-BE49-F238E27FC236}">
                <a16:creationId xmlns:a16="http://schemas.microsoft.com/office/drawing/2014/main" id="{8153221E-0126-B6EB-3619-1674AF8D79C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3850" y="2112963"/>
            <a:ext cx="304800" cy="304800"/>
          </a:xfrm>
          <a:prstGeom prst="flowChartDisplay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2537" name="Oval 9">
            <a:extLst>
              <a:ext uri="{FF2B5EF4-FFF2-40B4-BE49-F238E27FC236}">
                <a16:creationId xmlns:a16="http://schemas.microsoft.com/office/drawing/2014/main" id="{2DFA872D-9C56-3288-6286-41B872967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" y="1960563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2538" name="AutoShape 10">
            <a:extLst>
              <a:ext uri="{FF2B5EF4-FFF2-40B4-BE49-F238E27FC236}">
                <a16:creationId xmlns:a16="http://schemas.microsoft.com/office/drawing/2014/main" id="{6D4B7996-0F47-6017-12D5-55CA79F4345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28650" y="2189163"/>
            <a:ext cx="304800" cy="304800"/>
          </a:xfrm>
          <a:prstGeom prst="flowChartDisplay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2539" name="Oval 11">
            <a:extLst>
              <a:ext uri="{FF2B5EF4-FFF2-40B4-BE49-F238E27FC236}">
                <a16:creationId xmlns:a16="http://schemas.microsoft.com/office/drawing/2014/main" id="{26C8ED7F-8BE6-4F43-25A7-D77056450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036763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2540" name="AutoShape 12">
            <a:extLst>
              <a:ext uri="{FF2B5EF4-FFF2-40B4-BE49-F238E27FC236}">
                <a16:creationId xmlns:a16="http://schemas.microsoft.com/office/drawing/2014/main" id="{DC0C1206-6AE9-16FE-7A1F-2D34BD02CC2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33450" y="2112963"/>
            <a:ext cx="304800" cy="304800"/>
          </a:xfrm>
          <a:prstGeom prst="flowChartDisplay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2541" name="Oval 13">
            <a:extLst>
              <a:ext uri="{FF2B5EF4-FFF2-40B4-BE49-F238E27FC236}">
                <a16:creationId xmlns:a16="http://schemas.microsoft.com/office/drawing/2014/main" id="{6255CEF6-ECB3-1545-FC6E-D2F945ABD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650" y="1960563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2542" name="Oval 14">
            <a:extLst>
              <a:ext uri="{FF2B5EF4-FFF2-40B4-BE49-F238E27FC236}">
                <a16:creationId xmlns:a16="http://schemas.microsoft.com/office/drawing/2014/main" id="{C3D6CB3E-EB26-1B51-4B7E-4FE5AA293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982663"/>
            <a:ext cx="1368425" cy="719137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2543" name="Oval 15">
            <a:extLst>
              <a:ext uri="{FF2B5EF4-FFF2-40B4-BE49-F238E27FC236}">
                <a16:creationId xmlns:a16="http://schemas.microsoft.com/office/drawing/2014/main" id="{AB9C4D2C-3DA5-5092-E8C9-5170379F9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17475"/>
            <a:ext cx="1368425" cy="719138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2544" name="AutoShape 16">
            <a:extLst>
              <a:ext uri="{FF2B5EF4-FFF2-40B4-BE49-F238E27FC236}">
                <a16:creationId xmlns:a16="http://schemas.microsoft.com/office/drawing/2014/main" id="{55877EA3-A858-66C7-67C2-BFA168569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445125"/>
            <a:ext cx="4105275" cy="576263"/>
          </a:xfrm>
          <a:prstGeom prst="hexagon">
            <a:avLst>
              <a:gd name="adj" fmla="val 67546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A:</a:t>
            </a:r>
            <a:r>
              <a:rPr lang="en-GB" altLang="en-US" sz="2000"/>
              <a:t> 25</a:t>
            </a:r>
          </a:p>
        </p:txBody>
      </p:sp>
      <p:sp>
        <p:nvSpPr>
          <p:cNvPr id="22545" name="AutoShape 17">
            <a:hlinkClick r:id="rId4" action="ppaction://hlinksldjump"/>
            <a:extLst>
              <a:ext uri="{FF2B5EF4-FFF2-40B4-BE49-F238E27FC236}">
                <a16:creationId xmlns:a16="http://schemas.microsoft.com/office/drawing/2014/main" id="{78CD366F-EA48-03DA-867B-79E532013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165850"/>
            <a:ext cx="4105275" cy="576263"/>
          </a:xfrm>
          <a:prstGeom prst="hexagon">
            <a:avLst>
              <a:gd name="adj" fmla="val 67546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C:</a:t>
            </a:r>
            <a:r>
              <a:rPr lang="en-GB" altLang="en-US" sz="2000"/>
              <a:t> 40 </a:t>
            </a:r>
          </a:p>
        </p:txBody>
      </p:sp>
      <p:sp>
        <p:nvSpPr>
          <p:cNvPr id="22546" name="AutoShape 18">
            <a:hlinkClick r:id="rId4" action="ppaction://hlinksldjump"/>
            <a:extLst>
              <a:ext uri="{FF2B5EF4-FFF2-40B4-BE49-F238E27FC236}">
                <a16:creationId xmlns:a16="http://schemas.microsoft.com/office/drawing/2014/main" id="{C819400A-2EA6-3E50-6344-6E623531A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5443538"/>
            <a:ext cx="4032250" cy="577850"/>
          </a:xfrm>
          <a:prstGeom prst="hexagon">
            <a:avLst>
              <a:gd name="adj" fmla="val 66162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B:</a:t>
            </a:r>
            <a:r>
              <a:rPr lang="en-GB" altLang="en-US" sz="2000"/>
              <a:t> 16</a:t>
            </a:r>
          </a:p>
        </p:txBody>
      </p:sp>
      <p:sp>
        <p:nvSpPr>
          <p:cNvPr id="22547" name="AutoShape 19">
            <a:hlinkClick r:id="rId4" action="ppaction://hlinksldjump"/>
            <a:extLst>
              <a:ext uri="{FF2B5EF4-FFF2-40B4-BE49-F238E27FC236}">
                <a16:creationId xmlns:a16="http://schemas.microsoft.com/office/drawing/2014/main" id="{EF0B4D65-15EF-2731-F3E9-8FDCABA18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6167438"/>
            <a:ext cx="4032250" cy="576262"/>
          </a:xfrm>
          <a:prstGeom prst="hexagon">
            <a:avLst>
              <a:gd name="adj" fmla="val 66344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D:</a:t>
            </a:r>
            <a:r>
              <a:rPr lang="en-GB" altLang="en-US" sz="2000"/>
              <a:t> 12</a:t>
            </a:r>
          </a:p>
        </p:txBody>
      </p:sp>
      <p:sp>
        <p:nvSpPr>
          <p:cNvPr id="22548" name="Line 20">
            <a:extLst>
              <a:ext uri="{FF2B5EF4-FFF2-40B4-BE49-F238E27FC236}">
                <a16:creationId xmlns:a16="http://schemas.microsoft.com/office/drawing/2014/main" id="{F9723284-8749-2556-7ED0-CECEB39D2C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734050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49" name="Line 21">
            <a:extLst>
              <a:ext uri="{FF2B5EF4-FFF2-40B4-BE49-F238E27FC236}">
                <a16:creationId xmlns:a16="http://schemas.microsoft.com/office/drawing/2014/main" id="{EEA448C4-E204-4EE4-334B-53C788648B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6453188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50" name="Line 22">
            <a:extLst>
              <a:ext uri="{FF2B5EF4-FFF2-40B4-BE49-F238E27FC236}">
                <a16:creationId xmlns:a16="http://schemas.microsoft.com/office/drawing/2014/main" id="{5AEABAD1-3BB6-B2AE-691B-7EC6FCEC0B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85225" y="5734050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51" name="Line 23">
            <a:extLst>
              <a:ext uri="{FF2B5EF4-FFF2-40B4-BE49-F238E27FC236}">
                <a16:creationId xmlns:a16="http://schemas.microsoft.com/office/drawing/2014/main" id="{433B031D-2EB0-AC67-E079-6B4B507109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85225" y="6453188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52" name="Line 24">
            <a:extLst>
              <a:ext uri="{FF2B5EF4-FFF2-40B4-BE49-F238E27FC236}">
                <a16:creationId xmlns:a16="http://schemas.microsoft.com/office/drawing/2014/main" id="{AC0ADCC4-71C6-969C-45A6-A955B257C5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65638" y="5734050"/>
            <a:ext cx="3222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53" name="Line 25">
            <a:extLst>
              <a:ext uri="{FF2B5EF4-FFF2-40B4-BE49-F238E27FC236}">
                <a16:creationId xmlns:a16="http://schemas.microsoft.com/office/drawing/2014/main" id="{C7C0B5C6-9B33-B5A8-BA2D-EFB4FE0AFA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00563" y="6453188"/>
            <a:ext cx="3222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501" name="ding934.wav">
            <a:hlinkClick r:id="" action="ppaction://media"/>
            <a:extLst>
              <a:ext uri="{FF2B5EF4-FFF2-40B4-BE49-F238E27FC236}">
                <a16:creationId xmlns:a16="http://schemas.microsoft.com/office/drawing/2014/main" id="{21D7ED8D-0741-9A30-1477-E9A4EA59E580}"/>
              </a:ext>
            </a:extLst>
          </p:cNvPr>
          <p:cNvPicPr>
            <a:picLocks noRot="1" noChangeAspect="1" noChangeArrowheads="1"/>
          </p:cNvPicPr>
          <p:nvPr>
            <a:wavAudioFile r:embed="rId1" name="ding3xs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5" name="Rectangle 41">
            <a:extLst>
              <a:ext uri="{FF2B5EF4-FFF2-40B4-BE49-F238E27FC236}">
                <a16:creationId xmlns:a16="http://schemas.microsoft.com/office/drawing/2014/main" id="{04F81087-A7A8-38FE-4F83-C0B1CD0C1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7413" y="188913"/>
            <a:ext cx="1727200" cy="36004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2556" name="Text Box 44">
            <a:extLst>
              <a:ext uri="{FF2B5EF4-FFF2-40B4-BE49-F238E27FC236}">
                <a16:creationId xmlns:a16="http://schemas.microsoft.com/office/drawing/2014/main" id="{DFB59419-5D77-4DEE-6A76-BBF0B4C84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413" y="21272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/>
              <a:t>   </a:t>
            </a:r>
            <a:endParaRPr lang="en-GB" altLang="en-US" sz="1600" b="1">
              <a:solidFill>
                <a:srgbClr val="FF9900"/>
              </a:solidFill>
            </a:endParaRPr>
          </a:p>
        </p:txBody>
      </p:sp>
      <p:sp>
        <p:nvSpPr>
          <p:cNvPr id="22557" name="Text Box 27">
            <a:extLst>
              <a:ext uri="{FF2B5EF4-FFF2-40B4-BE49-F238E27FC236}">
                <a16:creationId xmlns:a16="http://schemas.microsoft.com/office/drawing/2014/main" id="{75350EDF-F585-3E75-4389-2A0B664A7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188913"/>
            <a:ext cx="1587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/>
              <a:t> 9  £1 MILLION</a:t>
            </a:r>
          </a:p>
        </p:txBody>
      </p:sp>
      <p:sp>
        <p:nvSpPr>
          <p:cNvPr id="22558" name="Text Box 40">
            <a:extLst>
              <a:ext uri="{FF2B5EF4-FFF2-40B4-BE49-F238E27FC236}">
                <a16:creationId xmlns:a16="http://schemas.microsoft.com/office/drawing/2014/main" id="{B9C51276-E75C-D0E6-AC92-E1A0E768B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908050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 7   £250,000</a:t>
            </a:r>
          </a:p>
        </p:txBody>
      </p:sp>
      <p:sp>
        <p:nvSpPr>
          <p:cNvPr id="22559" name="Text Box 41">
            <a:extLst>
              <a:ext uri="{FF2B5EF4-FFF2-40B4-BE49-F238E27FC236}">
                <a16:creationId xmlns:a16="http://schemas.microsoft.com/office/drawing/2014/main" id="{3FED9423-4362-5BB4-A001-6DA7BB35D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549275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 8   £500,000</a:t>
            </a:r>
          </a:p>
        </p:txBody>
      </p:sp>
      <p:sp>
        <p:nvSpPr>
          <p:cNvPr id="22560" name="Text Box 62">
            <a:extLst>
              <a:ext uri="{FF2B5EF4-FFF2-40B4-BE49-F238E27FC236}">
                <a16:creationId xmlns:a16="http://schemas.microsoft.com/office/drawing/2014/main" id="{B4008634-0DC9-1031-E14D-2DCE40D9F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1628775"/>
            <a:ext cx="1763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/>
              <a:t>  5   £100,000</a:t>
            </a:r>
          </a:p>
        </p:txBody>
      </p:sp>
      <p:sp>
        <p:nvSpPr>
          <p:cNvPr id="22561" name="Text Box 63">
            <a:extLst>
              <a:ext uri="{FF2B5EF4-FFF2-40B4-BE49-F238E27FC236}">
                <a16:creationId xmlns:a16="http://schemas.microsoft.com/office/drawing/2014/main" id="{DC4D7F9B-86AB-1F77-F4F8-D93260E33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2060575"/>
            <a:ext cx="1512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 4   £50,000</a:t>
            </a:r>
          </a:p>
        </p:txBody>
      </p:sp>
      <p:sp>
        <p:nvSpPr>
          <p:cNvPr id="22562" name="Text Box 64">
            <a:extLst>
              <a:ext uri="{FF2B5EF4-FFF2-40B4-BE49-F238E27FC236}">
                <a16:creationId xmlns:a16="http://schemas.microsoft.com/office/drawing/2014/main" id="{C6AE4089-ACA1-25D2-82CB-91A9217CF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2924175"/>
            <a:ext cx="1439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2   £25,000</a:t>
            </a:r>
          </a:p>
        </p:txBody>
      </p:sp>
      <p:sp>
        <p:nvSpPr>
          <p:cNvPr id="22563" name="Text Box 65">
            <a:extLst>
              <a:ext uri="{FF2B5EF4-FFF2-40B4-BE49-F238E27FC236}">
                <a16:creationId xmlns:a16="http://schemas.microsoft.com/office/drawing/2014/main" id="{B0BB1091-0556-5F21-D928-961CAB9D7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3357563"/>
            <a:ext cx="1512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/>
              <a:t>1   £1,000</a:t>
            </a:r>
          </a:p>
        </p:txBody>
      </p:sp>
      <p:sp>
        <p:nvSpPr>
          <p:cNvPr id="22564" name="Text Box 66">
            <a:extLst>
              <a:ext uri="{FF2B5EF4-FFF2-40B4-BE49-F238E27FC236}">
                <a16:creationId xmlns:a16="http://schemas.microsoft.com/office/drawing/2014/main" id="{DBD35EC5-D54C-CCD0-52E2-543B89697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2492375"/>
            <a:ext cx="1512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3   £32,000</a:t>
            </a:r>
          </a:p>
        </p:txBody>
      </p:sp>
      <p:sp>
        <p:nvSpPr>
          <p:cNvPr id="22565" name="Text Box 67">
            <a:extLst>
              <a:ext uri="{FF2B5EF4-FFF2-40B4-BE49-F238E27FC236}">
                <a16:creationId xmlns:a16="http://schemas.microsoft.com/office/drawing/2014/main" id="{AB7D8444-6E7A-6DCA-DED8-61F0B92E9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1268413"/>
            <a:ext cx="1511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/>
              <a:t> </a:t>
            </a:r>
            <a:r>
              <a:rPr lang="en-GB" altLang="en-US" sz="1600" b="1">
                <a:solidFill>
                  <a:srgbClr val="FF9900"/>
                </a:solidFill>
              </a:rPr>
              <a:t>6   £125,000</a:t>
            </a:r>
          </a:p>
        </p:txBody>
      </p:sp>
      <p:pic>
        <p:nvPicPr>
          <p:cNvPr id="2" name="Picture 44" descr="Background pattern&#10;&#10;Description automatically generated">
            <a:extLst>
              <a:ext uri="{FF2B5EF4-FFF2-40B4-BE49-F238E27FC236}">
                <a16:creationId xmlns:a16="http://schemas.microsoft.com/office/drawing/2014/main" id="{2A1BCD08-2501-86BE-8F06-0A8B2330BF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8327" y="813617"/>
            <a:ext cx="4465028" cy="2751092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6" fill="hold"/>
                                        <p:tgtEl>
                                          <p:spTgt spid="195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50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040875E2-36E6-1F2A-D561-C88771646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36538"/>
            <a:ext cx="113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/>
              <a:t>50 : 50</a:t>
            </a:r>
          </a:p>
        </p:txBody>
      </p:sp>
      <p:sp>
        <p:nvSpPr>
          <p:cNvPr id="24579" name="Oval 3">
            <a:extLst>
              <a:ext uri="{FF2B5EF4-FFF2-40B4-BE49-F238E27FC236}">
                <a16:creationId xmlns:a16="http://schemas.microsoft.com/office/drawing/2014/main" id="{A0E443D9-737A-354C-670D-F0D9108F6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846263"/>
            <a:ext cx="1368425" cy="719137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580" name="AutoShape 4">
            <a:extLst>
              <a:ext uri="{FF2B5EF4-FFF2-40B4-BE49-F238E27FC236}">
                <a16:creationId xmlns:a16="http://schemas.microsoft.com/office/drawing/2014/main" id="{A30BC390-B853-D606-5B7C-AEEEBB4FF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365625"/>
            <a:ext cx="8353425" cy="863600"/>
          </a:xfrm>
          <a:prstGeom prst="hexagon">
            <a:avLst>
              <a:gd name="adj" fmla="val 76666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sz="2000">
                <a:latin typeface="Arial"/>
                <a:cs typeface="Arial"/>
              </a:rPr>
              <a:t>At what age will your brain stop developing?</a:t>
            </a:r>
            <a:endParaRPr lang="en-US" sz="2000">
              <a:latin typeface="Arial"/>
              <a:cs typeface="Arial"/>
            </a:endParaRPr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CE194A3B-171D-5D31-40B8-F25224CD9F32}"/>
              </a:ext>
            </a:extLst>
          </p:cNvPr>
          <p:cNvSpPr txBox="1">
            <a:spLocks noChangeArrowheads="1"/>
          </p:cNvSpPr>
          <p:nvPr/>
        </p:nvSpPr>
        <p:spPr bwMode="auto">
          <a:xfrm rot="-1911335">
            <a:off x="544513" y="838200"/>
            <a:ext cx="5397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5800">
                <a:sym typeface="Wingdings 2" panose="05020102010507070707" pitchFamily="18" charset="2"/>
              </a:rPr>
              <a:t></a:t>
            </a:r>
            <a:endParaRPr lang="en-GB" altLang="en-US" sz="5800"/>
          </a:p>
        </p:txBody>
      </p:sp>
      <p:sp>
        <p:nvSpPr>
          <p:cNvPr id="24582" name="Line 6">
            <a:extLst>
              <a:ext uri="{FF2B5EF4-FFF2-40B4-BE49-F238E27FC236}">
                <a16:creationId xmlns:a16="http://schemas.microsoft.com/office/drawing/2014/main" id="{77C0DC94-982C-A411-BD2A-8F03FA71F1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4797425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83" name="Line 7">
            <a:extLst>
              <a:ext uri="{FF2B5EF4-FFF2-40B4-BE49-F238E27FC236}">
                <a16:creationId xmlns:a16="http://schemas.microsoft.com/office/drawing/2014/main" id="{A2503D37-6DF1-9615-4C04-20D7AE742F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48713" y="4797425"/>
            <a:ext cx="431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84" name="AutoShape 8">
            <a:extLst>
              <a:ext uri="{FF2B5EF4-FFF2-40B4-BE49-F238E27FC236}">
                <a16:creationId xmlns:a16="http://schemas.microsoft.com/office/drawing/2014/main" id="{D4797F04-6867-95BA-5724-D743C30189D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3850" y="2112963"/>
            <a:ext cx="304800" cy="304800"/>
          </a:xfrm>
          <a:prstGeom prst="flowChartDisplay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585" name="Oval 9">
            <a:extLst>
              <a:ext uri="{FF2B5EF4-FFF2-40B4-BE49-F238E27FC236}">
                <a16:creationId xmlns:a16="http://schemas.microsoft.com/office/drawing/2014/main" id="{D257756B-0C7B-DE5C-CDD3-B54B574D0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" y="1960563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586" name="AutoShape 10">
            <a:extLst>
              <a:ext uri="{FF2B5EF4-FFF2-40B4-BE49-F238E27FC236}">
                <a16:creationId xmlns:a16="http://schemas.microsoft.com/office/drawing/2014/main" id="{0236ED7D-3305-B576-B6CE-73B454A90A4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28650" y="2189163"/>
            <a:ext cx="304800" cy="304800"/>
          </a:xfrm>
          <a:prstGeom prst="flowChartDisplay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587" name="Oval 11">
            <a:extLst>
              <a:ext uri="{FF2B5EF4-FFF2-40B4-BE49-F238E27FC236}">
                <a16:creationId xmlns:a16="http://schemas.microsoft.com/office/drawing/2014/main" id="{80B14029-7781-7027-6A7D-536F740FC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036763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588" name="AutoShape 12">
            <a:extLst>
              <a:ext uri="{FF2B5EF4-FFF2-40B4-BE49-F238E27FC236}">
                <a16:creationId xmlns:a16="http://schemas.microsoft.com/office/drawing/2014/main" id="{3892C508-6C5C-38F1-93B4-CB5D8E3A047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33450" y="2112963"/>
            <a:ext cx="304800" cy="304800"/>
          </a:xfrm>
          <a:prstGeom prst="flowChartDisplay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589" name="Oval 13">
            <a:extLst>
              <a:ext uri="{FF2B5EF4-FFF2-40B4-BE49-F238E27FC236}">
                <a16:creationId xmlns:a16="http://schemas.microsoft.com/office/drawing/2014/main" id="{98723E8D-CBDD-C984-B5BE-FDDFD395C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650" y="1960563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590" name="Oval 14">
            <a:extLst>
              <a:ext uri="{FF2B5EF4-FFF2-40B4-BE49-F238E27FC236}">
                <a16:creationId xmlns:a16="http://schemas.microsoft.com/office/drawing/2014/main" id="{D558951F-70B9-4303-FBF6-D6150C1C5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982663"/>
            <a:ext cx="1368425" cy="719137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591" name="Oval 15">
            <a:extLst>
              <a:ext uri="{FF2B5EF4-FFF2-40B4-BE49-F238E27FC236}">
                <a16:creationId xmlns:a16="http://schemas.microsoft.com/office/drawing/2014/main" id="{38026FC9-4877-A2C5-7176-2CAECDACE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17475"/>
            <a:ext cx="1368425" cy="719138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592" name="AutoShape 16">
            <a:extLst>
              <a:ext uri="{FF2B5EF4-FFF2-40B4-BE49-F238E27FC236}">
                <a16:creationId xmlns:a16="http://schemas.microsoft.com/office/drawing/2014/main" id="{FC1FC0C0-7438-A5F1-482B-BA0321C09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445125"/>
            <a:ext cx="4105275" cy="576263"/>
          </a:xfrm>
          <a:prstGeom prst="hexagon">
            <a:avLst>
              <a:gd name="adj" fmla="val 67546"/>
              <a:gd name="vf" fmla="val 115470"/>
            </a:avLst>
          </a:prstGeom>
          <a:solidFill>
            <a:srgbClr val="33CC33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A:</a:t>
            </a:r>
            <a:r>
              <a:rPr lang="en-GB" altLang="en-US" sz="2000"/>
              <a:t> 25</a:t>
            </a:r>
          </a:p>
        </p:txBody>
      </p:sp>
      <p:sp>
        <p:nvSpPr>
          <p:cNvPr id="24593" name="AutoShape 17">
            <a:extLst>
              <a:ext uri="{FF2B5EF4-FFF2-40B4-BE49-F238E27FC236}">
                <a16:creationId xmlns:a16="http://schemas.microsoft.com/office/drawing/2014/main" id="{A79E878E-2664-5B6B-24AC-E3AC0668A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165850"/>
            <a:ext cx="4105275" cy="576263"/>
          </a:xfrm>
          <a:prstGeom prst="hexagon">
            <a:avLst>
              <a:gd name="adj" fmla="val 67546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C:</a:t>
            </a:r>
            <a:r>
              <a:rPr lang="en-GB" altLang="en-US" sz="2000"/>
              <a:t> 40 </a:t>
            </a:r>
          </a:p>
        </p:txBody>
      </p:sp>
      <p:sp>
        <p:nvSpPr>
          <p:cNvPr id="24594" name="AutoShape 18">
            <a:extLst>
              <a:ext uri="{FF2B5EF4-FFF2-40B4-BE49-F238E27FC236}">
                <a16:creationId xmlns:a16="http://schemas.microsoft.com/office/drawing/2014/main" id="{A20D10C4-320C-BACF-0A81-7EC2E879E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5443538"/>
            <a:ext cx="4032250" cy="577850"/>
          </a:xfrm>
          <a:prstGeom prst="hexagon">
            <a:avLst>
              <a:gd name="adj" fmla="val 66162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B:</a:t>
            </a:r>
            <a:r>
              <a:rPr lang="en-GB" altLang="en-US" sz="2000"/>
              <a:t> 16</a:t>
            </a:r>
          </a:p>
        </p:txBody>
      </p:sp>
      <p:sp>
        <p:nvSpPr>
          <p:cNvPr id="24595" name="AutoShape 19">
            <a:extLst>
              <a:ext uri="{FF2B5EF4-FFF2-40B4-BE49-F238E27FC236}">
                <a16:creationId xmlns:a16="http://schemas.microsoft.com/office/drawing/2014/main" id="{7C67F747-1C02-79FC-7562-A2E0FEBE7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6167438"/>
            <a:ext cx="4032250" cy="576262"/>
          </a:xfrm>
          <a:prstGeom prst="hexagon">
            <a:avLst>
              <a:gd name="adj" fmla="val 66344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D:</a:t>
            </a:r>
            <a:r>
              <a:rPr lang="en-GB" altLang="en-US" sz="2000"/>
              <a:t> 12</a:t>
            </a:r>
          </a:p>
        </p:txBody>
      </p:sp>
      <p:sp>
        <p:nvSpPr>
          <p:cNvPr id="24596" name="Line 20">
            <a:extLst>
              <a:ext uri="{FF2B5EF4-FFF2-40B4-BE49-F238E27FC236}">
                <a16:creationId xmlns:a16="http://schemas.microsoft.com/office/drawing/2014/main" id="{B85AEAA7-84C2-A098-C680-0614900C5E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734050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97" name="Line 21">
            <a:extLst>
              <a:ext uri="{FF2B5EF4-FFF2-40B4-BE49-F238E27FC236}">
                <a16:creationId xmlns:a16="http://schemas.microsoft.com/office/drawing/2014/main" id="{4C14BFDD-B3C1-B6BA-8F91-44E244EF33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6453188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98" name="Line 22">
            <a:extLst>
              <a:ext uri="{FF2B5EF4-FFF2-40B4-BE49-F238E27FC236}">
                <a16:creationId xmlns:a16="http://schemas.microsoft.com/office/drawing/2014/main" id="{C6FD7338-3BB3-C6C0-F18D-0CBA42313F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85225" y="5734050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99" name="Line 23">
            <a:extLst>
              <a:ext uri="{FF2B5EF4-FFF2-40B4-BE49-F238E27FC236}">
                <a16:creationId xmlns:a16="http://schemas.microsoft.com/office/drawing/2014/main" id="{5ADA63F6-ED01-7660-2A6B-998B6AFDEB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85225" y="6453188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600" name="Line 24">
            <a:extLst>
              <a:ext uri="{FF2B5EF4-FFF2-40B4-BE49-F238E27FC236}">
                <a16:creationId xmlns:a16="http://schemas.microsoft.com/office/drawing/2014/main" id="{D8425505-8BB3-BEB8-002E-1EC643D894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65638" y="5734050"/>
            <a:ext cx="3222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601" name="Line 25">
            <a:extLst>
              <a:ext uri="{FF2B5EF4-FFF2-40B4-BE49-F238E27FC236}">
                <a16:creationId xmlns:a16="http://schemas.microsoft.com/office/drawing/2014/main" id="{36914B39-704E-E196-0063-8BB9858A02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00563" y="6453188"/>
            <a:ext cx="3222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0525" name="clap934.wav">
            <a:hlinkClick r:id="" action="ppaction://media"/>
            <a:extLst>
              <a:ext uri="{FF2B5EF4-FFF2-40B4-BE49-F238E27FC236}">
                <a16:creationId xmlns:a16="http://schemas.microsoft.com/office/drawing/2014/main" id="{318F8F91-C9FF-77F5-FE39-C9166B92CEC2}"/>
              </a:ext>
            </a:extLst>
          </p:cNvPr>
          <p:cNvPicPr>
            <a:picLocks noRot="1" noChangeAspect="1" noChangeArrowheads="1"/>
          </p:cNvPicPr>
          <p:nvPr>
            <a:wavAudioFile r:embed="rId1" name="clap2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65246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03" name="Text Box 44">
            <a:extLst>
              <a:ext uri="{FF2B5EF4-FFF2-40B4-BE49-F238E27FC236}">
                <a16:creationId xmlns:a16="http://schemas.microsoft.com/office/drawing/2014/main" id="{49029F31-1E1D-0C37-CD6C-A01B062B8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413" y="21272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/>
              <a:t>   </a:t>
            </a:r>
            <a:endParaRPr lang="en-GB" altLang="en-US" sz="1600" b="1">
              <a:solidFill>
                <a:srgbClr val="FF9900"/>
              </a:solidFill>
            </a:endParaRPr>
          </a:p>
        </p:txBody>
      </p:sp>
      <p:sp>
        <p:nvSpPr>
          <p:cNvPr id="24604" name="Rectangle 41">
            <a:extLst>
              <a:ext uri="{FF2B5EF4-FFF2-40B4-BE49-F238E27FC236}">
                <a16:creationId xmlns:a16="http://schemas.microsoft.com/office/drawing/2014/main" id="{17663E09-C118-8DE3-1868-2B58E6745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7413" y="188913"/>
            <a:ext cx="1727200" cy="36004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605" name="Text Box 44">
            <a:extLst>
              <a:ext uri="{FF2B5EF4-FFF2-40B4-BE49-F238E27FC236}">
                <a16:creationId xmlns:a16="http://schemas.microsoft.com/office/drawing/2014/main" id="{D39A0B66-5E48-A984-6B5E-D8C0064E5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413" y="21272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/>
              <a:t>   </a:t>
            </a:r>
            <a:endParaRPr lang="en-GB" altLang="en-US" sz="1600" b="1">
              <a:solidFill>
                <a:srgbClr val="FF9900"/>
              </a:solidFill>
            </a:endParaRPr>
          </a:p>
        </p:txBody>
      </p:sp>
      <p:sp>
        <p:nvSpPr>
          <p:cNvPr id="24606" name="Text Box 27">
            <a:extLst>
              <a:ext uri="{FF2B5EF4-FFF2-40B4-BE49-F238E27FC236}">
                <a16:creationId xmlns:a16="http://schemas.microsoft.com/office/drawing/2014/main" id="{AFCDEC6A-A146-DE25-D9A2-C39CD8D31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188913"/>
            <a:ext cx="1587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/>
              <a:t> 9  £1 MILLION</a:t>
            </a:r>
          </a:p>
        </p:txBody>
      </p:sp>
      <p:sp>
        <p:nvSpPr>
          <p:cNvPr id="24607" name="Text Box 40">
            <a:extLst>
              <a:ext uri="{FF2B5EF4-FFF2-40B4-BE49-F238E27FC236}">
                <a16:creationId xmlns:a16="http://schemas.microsoft.com/office/drawing/2014/main" id="{CE1DC382-70F8-CD00-215E-D41B4605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908050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 7   £250,000</a:t>
            </a:r>
          </a:p>
        </p:txBody>
      </p:sp>
      <p:sp>
        <p:nvSpPr>
          <p:cNvPr id="24608" name="Text Box 41">
            <a:extLst>
              <a:ext uri="{FF2B5EF4-FFF2-40B4-BE49-F238E27FC236}">
                <a16:creationId xmlns:a16="http://schemas.microsoft.com/office/drawing/2014/main" id="{AAD70E33-D51C-656E-0F64-6DEE9F32F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549275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 8   £500,000</a:t>
            </a:r>
          </a:p>
        </p:txBody>
      </p:sp>
      <p:sp>
        <p:nvSpPr>
          <p:cNvPr id="24609" name="Text Box 61">
            <a:extLst>
              <a:ext uri="{FF2B5EF4-FFF2-40B4-BE49-F238E27FC236}">
                <a16:creationId xmlns:a16="http://schemas.microsoft.com/office/drawing/2014/main" id="{A5E48C68-E35B-5039-89A7-3F01663CD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1628775"/>
            <a:ext cx="1655763" cy="3365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/>
              <a:t>  </a:t>
            </a:r>
            <a:r>
              <a:rPr lang="en-GB" altLang="en-US" sz="1600" b="1">
                <a:solidFill>
                  <a:schemeClr val="bg1"/>
                </a:solidFill>
              </a:rPr>
              <a:t>5   £100,000</a:t>
            </a:r>
          </a:p>
        </p:txBody>
      </p:sp>
      <p:sp>
        <p:nvSpPr>
          <p:cNvPr id="24610" name="Text Box 62">
            <a:extLst>
              <a:ext uri="{FF2B5EF4-FFF2-40B4-BE49-F238E27FC236}">
                <a16:creationId xmlns:a16="http://schemas.microsoft.com/office/drawing/2014/main" id="{B88EDA61-0CBB-8E0C-6DC1-C4246E6BE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2060575"/>
            <a:ext cx="1512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 4   £50,000</a:t>
            </a:r>
          </a:p>
        </p:txBody>
      </p:sp>
      <p:sp>
        <p:nvSpPr>
          <p:cNvPr id="24611" name="Text Box 63">
            <a:extLst>
              <a:ext uri="{FF2B5EF4-FFF2-40B4-BE49-F238E27FC236}">
                <a16:creationId xmlns:a16="http://schemas.microsoft.com/office/drawing/2014/main" id="{2C0F529C-3F84-3CD5-0C2B-BF9007F1E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2924175"/>
            <a:ext cx="1439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2   £25,000</a:t>
            </a:r>
          </a:p>
        </p:txBody>
      </p:sp>
      <p:sp>
        <p:nvSpPr>
          <p:cNvPr id="24612" name="Text Box 64">
            <a:extLst>
              <a:ext uri="{FF2B5EF4-FFF2-40B4-BE49-F238E27FC236}">
                <a16:creationId xmlns:a16="http://schemas.microsoft.com/office/drawing/2014/main" id="{CAFD2783-6047-7944-2858-1FDDAB575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3357563"/>
            <a:ext cx="1512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/>
              <a:t>1   £1,000</a:t>
            </a:r>
          </a:p>
        </p:txBody>
      </p:sp>
      <p:sp>
        <p:nvSpPr>
          <p:cNvPr id="24613" name="Text Box 65">
            <a:extLst>
              <a:ext uri="{FF2B5EF4-FFF2-40B4-BE49-F238E27FC236}">
                <a16:creationId xmlns:a16="http://schemas.microsoft.com/office/drawing/2014/main" id="{C062A62C-BCFA-6DF9-C2DC-7772CC482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2492375"/>
            <a:ext cx="1512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3   £32,000</a:t>
            </a:r>
          </a:p>
        </p:txBody>
      </p:sp>
      <p:sp>
        <p:nvSpPr>
          <p:cNvPr id="24614" name="Text Box 66">
            <a:extLst>
              <a:ext uri="{FF2B5EF4-FFF2-40B4-BE49-F238E27FC236}">
                <a16:creationId xmlns:a16="http://schemas.microsoft.com/office/drawing/2014/main" id="{7850223A-CFA2-6F55-A595-10D3485F7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1268413"/>
            <a:ext cx="1511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/>
              <a:t> </a:t>
            </a:r>
            <a:r>
              <a:rPr lang="en-GB" altLang="en-US" sz="1600" b="1">
                <a:solidFill>
                  <a:srgbClr val="FF9900"/>
                </a:solidFill>
              </a:rPr>
              <a:t>6   £125,000</a:t>
            </a:r>
          </a:p>
        </p:txBody>
      </p:sp>
      <p:pic>
        <p:nvPicPr>
          <p:cNvPr id="2" name="Picture 44" descr="Background pattern&#10;&#10;Description automatically generated">
            <a:extLst>
              <a:ext uri="{FF2B5EF4-FFF2-40B4-BE49-F238E27FC236}">
                <a16:creationId xmlns:a16="http://schemas.microsoft.com/office/drawing/2014/main" id="{68860EC8-D1E4-EFF1-A45A-85F59738B9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8327" y="813617"/>
            <a:ext cx="4465028" cy="2751092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4" fill="hold"/>
                                        <p:tgtEl>
                                          <p:spTgt spid="205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2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id="{0A5784E4-7BD5-E8CF-4053-54BD8904E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36538"/>
            <a:ext cx="113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/>
              <a:t>50 : 50</a:t>
            </a:r>
          </a:p>
        </p:txBody>
      </p:sp>
      <p:sp>
        <p:nvSpPr>
          <p:cNvPr id="26627" name="Oval 3">
            <a:extLst>
              <a:ext uri="{FF2B5EF4-FFF2-40B4-BE49-F238E27FC236}">
                <a16:creationId xmlns:a16="http://schemas.microsoft.com/office/drawing/2014/main" id="{BAD9426E-E36B-1F0C-E155-BF0851C23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846263"/>
            <a:ext cx="1368425" cy="719137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6628" name="AutoShape 4">
            <a:extLst>
              <a:ext uri="{FF2B5EF4-FFF2-40B4-BE49-F238E27FC236}">
                <a16:creationId xmlns:a16="http://schemas.microsoft.com/office/drawing/2014/main" id="{2CF0E230-F265-1A30-B070-E0E2268A2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365625"/>
            <a:ext cx="8353425" cy="863600"/>
          </a:xfrm>
          <a:prstGeom prst="hexagon">
            <a:avLst>
              <a:gd name="adj" fmla="val 76666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altLang="en-US" sz="1700">
                <a:latin typeface="Arial"/>
                <a:cs typeface="Arial"/>
              </a:rPr>
              <a:t>Which of these things is it easy to become addicted to?</a:t>
            </a:r>
            <a:endParaRPr lang="en-US" altLang="en-US" sz="1700">
              <a:cs typeface="Arial"/>
            </a:endParaRPr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id="{92616CD7-98CF-8D37-EB68-C4579C4235BF}"/>
              </a:ext>
            </a:extLst>
          </p:cNvPr>
          <p:cNvSpPr txBox="1">
            <a:spLocks noChangeArrowheads="1"/>
          </p:cNvSpPr>
          <p:nvPr/>
        </p:nvSpPr>
        <p:spPr bwMode="auto">
          <a:xfrm rot="-1911335">
            <a:off x="544513" y="838200"/>
            <a:ext cx="5397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5800">
                <a:sym typeface="Wingdings 2" panose="05020102010507070707" pitchFamily="18" charset="2"/>
              </a:rPr>
              <a:t></a:t>
            </a:r>
            <a:endParaRPr lang="en-GB" altLang="en-US" sz="5800"/>
          </a:p>
        </p:txBody>
      </p:sp>
      <p:sp>
        <p:nvSpPr>
          <p:cNvPr id="26630" name="Line 6">
            <a:extLst>
              <a:ext uri="{FF2B5EF4-FFF2-40B4-BE49-F238E27FC236}">
                <a16:creationId xmlns:a16="http://schemas.microsoft.com/office/drawing/2014/main" id="{94B82C2F-38BB-41BE-BC2B-96F799F821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4797425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31" name="Line 7">
            <a:extLst>
              <a:ext uri="{FF2B5EF4-FFF2-40B4-BE49-F238E27FC236}">
                <a16:creationId xmlns:a16="http://schemas.microsoft.com/office/drawing/2014/main" id="{D8B84564-C954-E2D6-E18C-83CD15F570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48713" y="4797425"/>
            <a:ext cx="431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32" name="AutoShape 8">
            <a:extLst>
              <a:ext uri="{FF2B5EF4-FFF2-40B4-BE49-F238E27FC236}">
                <a16:creationId xmlns:a16="http://schemas.microsoft.com/office/drawing/2014/main" id="{66C8BFC1-A514-C74C-AE91-45B454B47CD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3850" y="2112963"/>
            <a:ext cx="304800" cy="304800"/>
          </a:xfrm>
          <a:prstGeom prst="flowChartDisplay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6633" name="Oval 9">
            <a:extLst>
              <a:ext uri="{FF2B5EF4-FFF2-40B4-BE49-F238E27FC236}">
                <a16:creationId xmlns:a16="http://schemas.microsoft.com/office/drawing/2014/main" id="{4DBE2830-DF7B-07B4-0826-B4347A57D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" y="1960563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6634" name="AutoShape 10">
            <a:extLst>
              <a:ext uri="{FF2B5EF4-FFF2-40B4-BE49-F238E27FC236}">
                <a16:creationId xmlns:a16="http://schemas.microsoft.com/office/drawing/2014/main" id="{5419EE42-ED1A-CE64-A2C7-7C885ADD7AA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28650" y="2189163"/>
            <a:ext cx="304800" cy="304800"/>
          </a:xfrm>
          <a:prstGeom prst="flowChartDisplay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6635" name="Oval 11">
            <a:extLst>
              <a:ext uri="{FF2B5EF4-FFF2-40B4-BE49-F238E27FC236}">
                <a16:creationId xmlns:a16="http://schemas.microsoft.com/office/drawing/2014/main" id="{06653760-B46C-07B5-1EAC-C96F70215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036763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6636" name="AutoShape 12">
            <a:extLst>
              <a:ext uri="{FF2B5EF4-FFF2-40B4-BE49-F238E27FC236}">
                <a16:creationId xmlns:a16="http://schemas.microsoft.com/office/drawing/2014/main" id="{A4F920B7-28BB-DCCF-22BE-1B2162F3BE0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33450" y="2112963"/>
            <a:ext cx="304800" cy="304800"/>
          </a:xfrm>
          <a:prstGeom prst="flowChartDisplay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6637" name="Oval 13">
            <a:extLst>
              <a:ext uri="{FF2B5EF4-FFF2-40B4-BE49-F238E27FC236}">
                <a16:creationId xmlns:a16="http://schemas.microsoft.com/office/drawing/2014/main" id="{DC96421C-FD7F-BA17-6ED1-9CDBFA396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650" y="1960563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6638" name="Oval 14">
            <a:extLst>
              <a:ext uri="{FF2B5EF4-FFF2-40B4-BE49-F238E27FC236}">
                <a16:creationId xmlns:a16="http://schemas.microsoft.com/office/drawing/2014/main" id="{46A22890-D682-9842-C702-DEC83470B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982663"/>
            <a:ext cx="1368425" cy="719137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6639" name="Oval 15">
            <a:extLst>
              <a:ext uri="{FF2B5EF4-FFF2-40B4-BE49-F238E27FC236}">
                <a16:creationId xmlns:a16="http://schemas.microsoft.com/office/drawing/2014/main" id="{D242A221-7995-AF7C-AEDB-F060FE60B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17475"/>
            <a:ext cx="1368425" cy="719138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6640" name="AutoShape 16">
            <a:hlinkClick r:id="rId4" action="ppaction://hlinksldjump"/>
            <a:extLst>
              <a:ext uri="{FF2B5EF4-FFF2-40B4-BE49-F238E27FC236}">
                <a16:creationId xmlns:a16="http://schemas.microsoft.com/office/drawing/2014/main" id="{1B0306DE-CA4A-274B-0452-EBF9CDF3A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445125"/>
            <a:ext cx="4105275" cy="576263"/>
          </a:xfrm>
          <a:prstGeom prst="hexagon">
            <a:avLst>
              <a:gd name="adj" fmla="val 67546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A:</a:t>
            </a:r>
            <a:r>
              <a:rPr lang="en-GB" altLang="en-US" sz="2000"/>
              <a:t> Water</a:t>
            </a:r>
          </a:p>
        </p:txBody>
      </p:sp>
      <p:sp>
        <p:nvSpPr>
          <p:cNvPr id="26641" name="AutoShape 17">
            <a:extLst>
              <a:ext uri="{FF2B5EF4-FFF2-40B4-BE49-F238E27FC236}">
                <a16:creationId xmlns:a16="http://schemas.microsoft.com/office/drawing/2014/main" id="{613C86DC-4153-B438-D1ED-0B305BD65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165850"/>
            <a:ext cx="4105275" cy="576263"/>
          </a:xfrm>
          <a:prstGeom prst="hexagon">
            <a:avLst>
              <a:gd name="adj" fmla="val 67546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C: </a:t>
            </a:r>
            <a:r>
              <a:rPr lang="en-GB" altLang="en-US" sz="2000"/>
              <a:t>Smoking and vaping</a:t>
            </a:r>
          </a:p>
        </p:txBody>
      </p:sp>
      <p:sp>
        <p:nvSpPr>
          <p:cNvPr id="26642" name="AutoShape 18">
            <a:hlinkClick r:id="rId4" action="ppaction://hlinksldjump"/>
            <a:extLst>
              <a:ext uri="{FF2B5EF4-FFF2-40B4-BE49-F238E27FC236}">
                <a16:creationId xmlns:a16="http://schemas.microsoft.com/office/drawing/2014/main" id="{C57C0BED-5C88-05EA-87AE-6BAE2C949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5443538"/>
            <a:ext cx="4032250" cy="577850"/>
          </a:xfrm>
          <a:prstGeom prst="hexagon">
            <a:avLst>
              <a:gd name="adj" fmla="val 66162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B: </a:t>
            </a:r>
            <a:r>
              <a:rPr lang="en-GB" altLang="en-US" sz="2000"/>
              <a:t>Apples</a:t>
            </a:r>
          </a:p>
        </p:txBody>
      </p:sp>
      <p:sp>
        <p:nvSpPr>
          <p:cNvPr id="26643" name="AutoShape 19">
            <a:hlinkClick r:id="rId4" action="ppaction://hlinksldjump"/>
            <a:extLst>
              <a:ext uri="{FF2B5EF4-FFF2-40B4-BE49-F238E27FC236}">
                <a16:creationId xmlns:a16="http://schemas.microsoft.com/office/drawing/2014/main" id="{E53F2761-4478-45AB-7B84-4A1782BF7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6167438"/>
            <a:ext cx="4032250" cy="576262"/>
          </a:xfrm>
          <a:prstGeom prst="hexagon">
            <a:avLst>
              <a:gd name="adj" fmla="val 66344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D: </a:t>
            </a:r>
            <a:r>
              <a:rPr lang="en-GB" altLang="en-US" sz="2000"/>
              <a:t>Singing</a:t>
            </a:r>
          </a:p>
        </p:txBody>
      </p:sp>
      <p:sp>
        <p:nvSpPr>
          <p:cNvPr id="26644" name="Line 20">
            <a:extLst>
              <a:ext uri="{FF2B5EF4-FFF2-40B4-BE49-F238E27FC236}">
                <a16:creationId xmlns:a16="http://schemas.microsoft.com/office/drawing/2014/main" id="{7C7D7026-D4E1-F01D-52CF-0C0FFD8B62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734050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45" name="Line 21">
            <a:extLst>
              <a:ext uri="{FF2B5EF4-FFF2-40B4-BE49-F238E27FC236}">
                <a16:creationId xmlns:a16="http://schemas.microsoft.com/office/drawing/2014/main" id="{55F56396-AA7E-1CD1-A9FE-EC1211E1C8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6453188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46" name="Line 22">
            <a:extLst>
              <a:ext uri="{FF2B5EF4-FFF2-40B4-BE49-F238E27FC236}">
                <a16:creationId xmlns:a16="http://schemas.microsoft.com/office/drawing/2014/main" id="{6E0845DD-C7ED-8FFB-8AE1-68DA462279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85225" y="5734050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47" name="Line 23">
            <a:extLst>
              <a:ext uri="{FF2B5EF4-FFF2-40B4-BE49-F238E27FC236}">
                <a16:creationId xmlns:a16="http://schemas.microsoft.com/office/drawing/2014/main" id="{8A28DB57-99C5-E4A3-D2EF-D0B10ED877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85225" y="6453188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48" name="Line 24">
            <a:extLst>
              <a:ext uri="{FF2B5EF4-FFF2-40B4-BE49-F238E27FC236}">
                <a16:creationId xmlns:a16="http://schemas.microsoft.com/office/drawing/2014/main" id="{BB37374F-54B8-09A5-C585-8F120428A2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65638" y="5734050"/>
            <a:ext cx="3222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49" name="Line 25">
            <a:extLst>
              <a:ext uri="{FF2B5EF4-FFF2-40B4-BE49-F238E27FC236}">
                <a16:creationId xmlns:a16="http://schemas.microsoft.com/office/drawing/2014/main" id="{C1967352-1AAD-EBC7-CB59-20883DE066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00563" y="6453188"/>
            <a:ext cx="3222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2573" name="ding950.wav">
            <a:hlinkClick r:id="" action="ppaction://media"/>
            <a:extLst>
              <a:ext uri="{FF2B5EF4-FFF2-40B4-BE49-F238E27FC236}">
                <a16:creationId xmlns:a16="http://schemas.microsoft.com/office/drawing/2014/main" id="{0826C024-45E9-FFD4-1A4B-DA4CCBB8B2A8}"/>
              </a:ext>
            </a:extLst>
          </p:cNvPr>
          <p:cNvPicPr>
            <a:picLocks noRot="1" noChangeAspect="1" noChangeArrowheads="1"/>
          </p:cNvPicPr>
          <p:nvPr>
            <a:wavAudioFile r:embed="rId1" name="ding3xs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1" name="Rectangle 41">
            <a:extLst>
              <a:ext uri="{FF2B5EF4-FFF2-40B4-BE49-F238E27FC236}">
                <a16:creationId xmlns:a16="http://schemas.microsoft.com/office/drawing/2014/main" id="{8EB0C706-BBCA-95F6-3FE6-7B785E705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7413" y="188913"/>
            <a:ext cx="1727200" cy="36004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6652" name="Text Box 44">
            <a:extLst>
              <a:ext uri="{FF2B5EF4-FFF2-40B4-BE49-F238E27FC236}">
                <a16:creationId xmlns:a16="http://schemas.microsoft.com/office/drawing/2014/main" id="{EA20EF7E-F395-96CB-9E30-2BC940ECF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413" y="21272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/>
              <a:t>   </a:t>
            </a:r>
            <a:endParaRPr lang="en-GB" altLang="en-US" sz="1600" b="1">
              <a:solidFill>
                <a:srgbClr val="FF9900"/>
              </a:solidFill>
            </a:endParaRPr>
          </a:p>
        </p:txBody>
      </p:sp>
      <p:sp>
        <p:nvSpPr>
          <p:cNvPr id="26653" name="Text Box 27">
            <a:extLst>
              <a:ext uri="{FF2B5EF4-FFF2-40B4-BE49-F238E27FC236}">
                <a16:creationId xmlns:a16="http://schemas.microsoft.com/office/drawing/2014/main" id="{C30ADB75-3340-4DC1-6F13-15BF08DAC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188913"/>
            <a:ext cx="1587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/>
              <a:t> 9  £1 MILLION</a:t>
            </a:r>
          </a:p>
        </p:txBody>
      </p:sp>
      <p:sp>
        <p:nvSpPr>
          <p:cNvPr id="26654" name="Text Box 40">
            <a:extLst>
              <a:ext uri="{FF2B5EF4-FFF2-40B4-BE49-F238E27FC236}">
                <a16:creationId xmlns:a16="http://schemas.microsoft.com/office/drawing/2014/main" id="{4A51BF94-A6FB-B001-8612-781862A90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908050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 7   £250,000</a:t>
            </a:r>
          </a:p>
        </p:txBody>
      </p:sp>
      <p:sp>
        <p:nvSpPr>
          <p:cNvPr id="26655" name="Text Box 41">
            <a:extLst>
              <a:ext uri="{FF2B5EF4-FFF2-40B4-BE49-F238E27FC236}">
                <a16:creationId xmlns:a16="http://schemas.microsoft.com/office/drawing/2014/main" id="{42383565-EDD1-7594-96DF-DB2D6CE81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549275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 8   £500,000</a:t>
            </a:r>
          </a:p>
        </p:txBody>
      </p:sp>
      <p:sp>
        <p:nvSpPr>
          <p:cNvPr id="26656" name="Text Box 62">
            <a:extLst>
              <a:ext uri="{FF2B5EF4-FFF2-40B4-BE49-F238E27FC236}">
                <a16:creationId xmlns:a16="http://schemas.microsoft.com/office/drawing/2014/main" id="{795F2BC9-7FCD-0251-5CC9-47F206F6E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1628775"/>
            <a:ext cx="1763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/>
              <a:t>  5   £100,000</a:t>
            </a:r>
          </a:p>
        </p:txBody>
      </p:sp>
      <p:sp>
        <p:nvSpPr>
          <p:cNvPr id="26657" name="Text Box 63">
            <a:extLst>
              <a:ext uri="{FF2B5EF4-FFF2-40B4-BE49-F238E27FC236}">
                <a16:creationId xmlns:a16="http://schemas.microsoft.com/office/drawing/2014/main" id="{6F1128F9-C549-5684-7C60-2E42A532C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2060575"/>
            <a:ext cx="1512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 4   £50,000</a:t>
            </a:r>
          </a:p>
        </p:txBody>
      </p:sp>
      <p:sp>
        <p:nvSpPr>
          <p:cNvPr id="26658" name="Text Box 64">
            <a:extLst>
              <a:ext uri="{FF2B5EF4-FFF2-40B4-BE49-F238E27FC236}">
                <a16:creationId xmlns:a16="http://schemas.microsoft.com/office/drawing/2014/main" id="{0BE6953A-983F-737F-10BF-1F822C9F6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2924175"/>
            <a:ext cx="1439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2   £25,000</a:t>
            </a:r>
          </a:p>
        </p:txBody>
      </p:sp>
      <p:sp>
        <p:nvSpPr>
          <p:cNvPr id="26659" name="Text Box 65">
            <a:extLst>
              <a:ext uri="{FF2B5EF4-FFF2-40B4-BE49-F238E27FC236}">
                <a16:creationId xmlns:a16="http://schemas.microsoft.com/office/drawing/2014/main" id="{9A4EA95B-689D-C185-68F0-B9CFCC296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3357563"/>
            <a:ext cx="1512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/>
              <a:t>1   £1,000</a:t>
            </a:r>
          </a:p>
        </p:txBody>
      </p:sp>
      <p:sp>
        <p:nvSpPr>
          <p:cNvPr id="26660" name="Text Box 66">
            <a:extLst>
              <a:ext uri="{FF2B5EF4-FFF2-40B4-BE49-F238E27FC236}">
                <a16:creationId xmlns:a16="http://schemas.microsoft.com/office/drawing/2014/main" id="{6A2300AF-66BC-7A43-BE97-F8D6AB7E8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2492375"/>
            <a:ext cx="1512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3   £32,000</a:t>
            </a:r>
          </a:p>
        </p:txBody>
      </p:sp>
      <p:sp>
        <p:nvSpPr>
          <p:cNvPr id="26661" name="Text Box 67">
            <a:extLst>
              <a:ext uri="{FF2B5EF4-FFF2-40B4-BE49-F238E27FC236}">
                <a16:creationId xmlns:a16="http://schemas.microsoft.com/office/drawing/2014/main" id="{07868373-92DE-1541-33DF-4646CA15E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1268413"/>
            <a:ext cx="1511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/>
              <a:t> </a:t>
            </a:r>
            <a:r>
              <a:rPr lang="en-GB" altLang="en-US" sz="1600" b="1">
                <a:solidFill>
                  <a:srgbClr val="FF9900"/>
                </a:solidFill>
              </a:rPr>
              <a:t>6   £125,000</a:t>
            </a:r>
          </a:p>
        </p:txBody>
      </p:sp>
      <p:pic>
        <p:nvPicPr>
          <p:cNvPr id="2" name="Graphic 1" descr="Water Bottle outline">
            <a:extLst>
              <a:ext uri="{FF2B5EF4-FFF2-40B4-BE49-F238E27FC236}">
                <a16:creationId xmlns:a16="http://schemas.microsoft.com/office/drawing/2014/main" id="{B7591CCF-0B86-6D97-BC73-54C5C79EFE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07634" y="169347"/>
            <a:ext cx="1713432" cy="1713432"/>
          </a:xfrm>
          <a:prstGeom prst="rect">
            <a:avLst/>
          </a:prstGeom>
        </p:spPr>
      </p:pic>
      <p:pic>
        <p:nvPicPr>
          <p:cNvPr id="3" name="Graphic 4" descr="An apple and half an apple">
            <a:extLst>
              <a:ext uri="{FF2B5EF4-FFF2-40B4-BE49-F238E27FC236}">
                <a16:creationId xmlns:a16="http://schemas.microsoft.com/office/drawing/2014/main" id="{56F5EAA4-3BBB-E6E2-BD85-5F014A5B5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92503" y="-214368"/>
            <a:ext cx="2782684" cy="2782684"/>
          </a:xfrm>
          <a:prstGeom prst="rect">
            <a:avLst/>
          </a:prstGeom>
        </p:spPr>
      </p:pic>
      <p:sp>
        <p:nvSpPr>
          <p:cNvPr id="4" name="Freeform 7">
            <a:extLst>
              <a:ext uri="{FF2B5EF4-FFF2-40B4-BE49-F238E27FC236}">
                <a16:creationId xmlns:a16="http://schemas.microsoft.com/office/drawing/2014/main" id="{0E878247-300A-445D-64D5-3525E319F876}"/>
              </a:ext>
            </a:extLst>
          </p:cNvPr>
          <p:cNvSpPr/>
          <p:nvPr/>
        </p:nvSpPr>
        <p:spPr>
          <a:xfrm>
            <a:off x="1162050" y="3110000"/>
            <a:ext cx="1473451" cy="637999"/>
          </a:xfrm>
          <a:custGeom>
            <a:avLst/>
            <a:gdLst/>
            <a:ahLst/>
            <a:cxnLst/>
            <a:rect l="l" t="t" r="r" b="b"/>
            <a:pathLst>
              <a:path w="4187271" h="3098580">
                <a:moveTo>
                  <a:pt x="0" y="0"/>
                </a:moveTo>
                <a:lnTo>
                  <a:pt x="4187271" y="0"/>
                </a:lnTo>
                <a:lnTo>
                  <a:pt x="4187271" y="3098580"/>
                </a:lnTo>
                <a:lnTo>
                  <a:pt x="0" y="30985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EBAA0F94-F9D3-36C1-9BE8-7C2C08E86876}"/>
              </a:ext>
            </a:extLst>
          </p:cNvPr>
          <p:cNvSpPr/>
          <p:nvPr/>
        </p:nvSpPr>
        <p:spPr>
          <a:xfrm>
            <a:off x="2847961" y="2327339"/>
            <a:ext cx="500079" cy="1713432"/>
          </a:xfrm>
          <a:custGeom>
            <a:avLst/>
            <a:gdLst/>
            <a:ahLst/>
            <a:cxnLst/>
            <a:rect l="l" t="t" r="r" b="b"/>
            <a:pathLst>
              <a:path w="2510536" h="4159020">
                <a:moveTo>
                  <a:pt x="0" y="0"/>
                </a:moveTo>
                <a:lnTo>
                  <a:pt x="2510536" y="0"/>
                </a:lnTo>
                <a:lnTo>
                  <a:pt x="2510536" y="4159020"/>
                </a:lnTo>
                <a:lnTo>
                  <a:pt x="0" y="41590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6" name="Picture 5" descr="Party Teodor the Cat">
            <a:extLst>
              <a:ext uri="{FF2B5EF4-FFF2-40B4-BE49-F238E27FC236}">
                <a16:creationId xmlns:a16="http://schemas.microsoft.com/office/drawing/2014/main" id="{FAF6D99B-B020-1DF0-A15C-5731F8C5BE3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769" y="2327339"/>
            <a:ext cx="1579563" cy="1579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6" fill="hold"/>
                                        <p:tgtEl>
                                          <p:spTgt spid="225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7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80A8C710-3D8C-4209-6B85-4415E9CC0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36538"/>
            <a:ext cx="113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/>
              <a:t>50 : 50</a:t>
            </a:r>
          </a:p>
        </p:txBody>
      </p:sp>
      <p:sp>
        <p:nvSpPr>
          <p:cNvPr id="28675" name="Oval 3">
            <a:extLst>
              <a:ext uri="{FF2B5EF4-FFF2-40B4-BE49-F238E27FC236}">
                <a16:creationId xmlns:a16="http://schemas.microsoft.com/office/drawing/2014/main" id="{F02155A6-341D-CC22-4BA6-008E47517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846263"/>
            <a:ext cx="1368425" cy="719137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8676" name="AutoShape 4">
            <a:extLst>
              <a:ext uri="{FF2B5EF4-FFF2-40B4-BE49-F238E27FC236}">
                <a16:creationId xmlns:a16="http://schemas.microsoft.com/office/drawing/2014/main" id="{0A6B6EBF-5FCC-4723-5638-5A2E13360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365625"/>
            <a:ext cx="8353425" cy="863600"/>
          </a:xfrm>
          <a:prstGeom prst="hexagon">
            <a:avLst>
              <a:gd name="adj" fmla="val 76666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  <a:p>
            <a:pPr algn="ctr">
              <a:buNone/>
            </a:pPr>
            <a:r>
              <a:rPr lang="en-US" altLang="en-US" sz="1700">
                <a:latin typeface="Arial"/>
                <a:cs typeface="Arial"/>
              </a:rPr>
              <a:t>Which of these things is it easy to become addicted to?</a:t>
            </a:r>
            <a:endParaRPr lang="en-US" altLang="en-US" sz="1700">
              <a:cs typeface="Arial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/>
              <a:t> </a:t>
            </a:r>
          </a:p>
        </p:txBody>
      </p:sp>
      <p:sp>
        <p:nvSpPr>
          <p:cNvPr id="28677" name="Text Box 5">
            <a:extLst>
              <a:ext uri="{FF2B5EF4-FFF2-40B4-BE49-F238E27FC236}">
                <a16:creationId xmlns:a16="http://schemas.microsoft.com/office/drawing/2014/main" id="{8AD6C93A-A1B8-FDF7-E47C-118C3B43395A}"/>
              </a:ext>
            </a:extLst>
          </p:cNvPr>
          <p:cNvSpPr txBox="1">
            <a:spLocks noChangeArrowheads="1"/>
          </p:cNvSpPr>
          <p:nvPr/>
        </p:nvSpPr>
        <p:spPr bwMode="auto">
          <a:xfrm rot="-1911335">
            <a:off x="544513" y="838200"/>
            <a:ext cx="5397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5800">
                <a:sym typeface="Wingdings 2" panose="05020102010507070707" pitchFamily="18" charset="2"/>
              </a:rPr>
              <a:t></a:t>
            </a:r>
            <a:endParaRPr lang="en-GB" altLang="en-US" sz="5800"/>
          </a:p>
        </p:txBody>
      </p:sp>
      <p:sp>
        <p:nvSpPr>
          <p:cNvPr id="28678" name="Line 6">
            <a:extLst>
              <a:ext uri="{FF2B5EF4-FFF2-40B4-BE49-F238E27FC236}">
                <a16:creationId xmlns:a16="http://schemas.microsoft.com/office/drawing/2014/main" id="{3606DF1E-502B-A0E5-6D8E-CE6C9839FA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4797425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79" name="Line 7">
            <a:extLst>
              <a:ext uri="{FF2B5EF4-FFF2-40B4-BE49-F238E27FC236}">
                <a16:creationId xmlns:a16="http://schemas.microsoft.com/office/drawing/2014/main" id="{52186C0E-1E57-0865-9F33-C88D5B75B8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48713" y="4797425"/>
            <a:ext cx="431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80" name="AutoShape 8">
            <a:extLst>
              <a:ext uri="{FF2B5EF4-FFF2-40B4-BE49-F238E27FC236}">
                <a16:creationId xmlns:a16="http://schemas.microsoft.com/office/drawing/2014/main" id="{CC9BA925-F80D-3EB4-9871-2704BA510E8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3850" y="2112963"/>
            <a:ext cx="304800" cy="304800"/>
          </a:xfrm>
          <a:prstGeom prst="flowChartDisplay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8681" name="Oval 9">
            <a:extLst>
              <a:ext uri="{FF2B5EF4-FFF2-40B4-BE49-F238E27FC236}">
                <a16:creationId xmlns:a16="http://schemas.microsoft.com/office/drawing/2014/main" id="{DC3C9F36-ADE1-503E-FFAC-99452918D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" y="1960563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8682" name="AutoShape 10">
            <a:extLst>
              <a:ext uri="{FF2B5EF4-FFF2-40B4-BE49-F238E27FC236}">
                <a16:creationId xmlns:a16="http://schemas.microsoft.com/office/drawing/2014/main" id="{A1B36475-E2B1-9805-A066-158C72094DB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28650" y="2189163"/>
            <a:ext cx="304800" cy="304800"/>
          </a:xfrm>
          <a:prstGeom prst="flowChartDisplay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8683" name="Oval 11">
            <a:extLst>
              <a:ext uri="{FF2B5EF4-FFF2-40B4-BE49-F238E27FC236}">
                <a16:creationId xmlns:a16="http://schemas.microsoft.com/office/drawing/2014/main" id="{609905CB-7B96-343F-22FE-C56190D15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036763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8684" name="AutoShape 12">
            <a:extLst>
              <a:ext uri="{FF2B5EF4-FFF2-40B4-BE49-F238E27FC236}">
                <a16:creationId xmlns:a16="http://schemas.microsoft.com/office/drawing/2014/main" id="{39BC0F45-7477-5A16-BCC0-694CEF6C6BC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33450" y="2112963"/>
            <a:ext cx="304800" cy="304800"/>
          </a:xfrm>
          <a:prstGeom prst="flowChartDisplay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8685" name="Oval 13">
            <a:extLst>
              <a:ext uri="{FF2B5EF4-FFF2-40B4-BE49-F238E27FC236}">
                <a16:creationId xmlns:a16="http://schemas.microsoft.com/office/drawing/2014/main" id="{1945297A-B7A2-8A51-602A-58ABAFA41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650" y="1960563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8686" name="Oval 14">
            <a:extLst>
              <a:ext uri="{FF2B5EF4-FFF2-40B4-BE49-F238E27FC236}">
                <a16:creationId xmlns:a16="http://schemas.microsoft.com/office/drawing/2014/main" id="{BE8F79FB-05EB-4F3B-C85D-6E0C4401D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982663"/>
            <a:ext cx="1368425" cy="719137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8687" name="Oval 15">
            <a:extLst>
              <a:ext uri="{FF2B5EF4-FFF2-40B4-BE49-F238E27FC236}">
                <a16:creationId xmlns:a16="http://schemas.microsoft.com/office/drawing/2014/main" id="{3E61C66D-2D48-91A8-D851-5BB6F134F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17475"/>
            <a:ext cx="1368425" cy="719138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8688" name="AutoShape 16">
            <a:hlinkClick r:id="rId4" action="ppaction://hlinksldjump"/>
            <a:extLst>
              <a:ext uri="{FF2B5EF4-FFF2-40B4-BE49-F238E27FC236}">
                <a16:creationId xmlns:a16="http://schemas.microsoft.com/office/drawing/2014/main" id="{615D77D9-1641-7518-C296-D118382DB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445125"/>
            <a:ext cx="4105275" cy="576263"/>
          </a:xfrm>
          <a:prstGeom prst="hexagon">
            <a:avLst>
              <a:gd name="adj" fmla="val 67546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A: </a:t>
            </a:r>
            <a:r>
              <a:rPr lang="en-GB" altLang="en-US" sz="2000"/>
              <a:t>Water</a:t>
            </a:r>
          </a:p>
        </p:txBody>
      </p:sp>
      <p:sp>
        <p:nvSpPr>
          <p:cNvPr id="28689" name="AutoShape 17">
            <a:extLst>
              <a:ext uri="{FF2B5EF4-FFF2-40B4-BE49-F238E27FC236}">
                <a16:creationId xmlns:a16="http://schemas.microsoft.com/office/drawing/2014/main" id="{C9A09CAE-0198-B862-EFC9-9F8F7C928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165850"/>
            <a:ext cx="4105275" cy="576263"/>
          </a:xfrm>
          <a:prstGeom prst="hexagon">
            <a:avLst>
              <a:gd name="adj" fmla="val 67546"/>
              <a:gd name="vf" fmla="val 115470"/>
            </a:avLst>
          </a:prstGeom>
          <a:solidFill>
            <a:srgbClr val="33CC33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C:</a:t>
            </a:r>
            <a:r>
              <a:rPr lang="en-GB" altLang="en-US" sz="2000"/>
              <a:t> Smoking and vaping</a:t>
            </a:r>
          </a:p>
        </p:txBody>
      </p:sp>
      <p:sp>
        <p:nvSpPr>
          <p:cNvPr id="28690" name="AutoShape 18">
            <a:hlinkClick r:id="rId4" action="ppaction://hlinksldjump"/>
            <a:extLst>
              <a:ext uri="{FF2B5EF4-FFF2-40B4-BE49-F238E27FC236}">
                <a16:creationId xmlns:a16="http://schemas.microsoft.com/office/drawing/2014/main" id="{3F015C11-E1A4-4037-063D-621C41172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5443538"/>
            <a:ext cx="4032250" cy="577850"/>
          </a:xfrm>
          <a:prstGeom prst="hexagon">
            <a:avLst>
              <a:gd name="adj" fmla="val 66162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 B: </a:t>
            </a:r>
            <a:r>
              <a:rPr lang="en-GB" altLang="en-US" sz="2000"/>
              <a:t>Apples</a:t>
            </a:r>
          </a:p>
        </p:txBody>
      </p:sp>
      <p:sp>
        <p:nvSpPr>
          <p:cNvPr id="28691" name="AutoShape 19">
            <a:hlinkClick r:id="rId4" action="ppaction://hlinksldjump"/>
            <a:extLst>
              <a:ext uri="{FF2B5EF4-FFF2-40B4-BE49-F238E27FC236}">
                <a16:creationId xmlns:a16="http://schemas.microsoft.com/office/drawing/2014/main" id="{90D1AD2A-DD3A-321E-3CFF-CE26DA49A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6167438"/>
            <a:ext cx="4032250" cy="576262"/>
          </a:xfrm>
          <a:prstGeom prst="hexagon">
            <a:avLst>
              <a:gd name="adj" fmla="val 66344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D: </a:t>
            </a:r>
            <a:r>
              <a:rPr lang="en-GB" altLang="en-US" sz="2000"/>
              <a:t>Singing</a:t>
            </a:r>
          </a:p>
        </p:txBody>
      </p:sp>
      <p:sp>
        <p:nvSpPr>
          <p:cNvPr id="28692" name="Line 20">
            <a:extLst>
              <a:ext uri="{FF2B5EF4-FFF2-40B4-BE49-F238E27FC236}">
                <a16:creationId xmlns:a16="http://schemas.microsoft.com/office/drawing/2014/main" id="{D4FA42EB-21EC-6646-47BF-D346B26903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734050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93" name="Line 21">
            <a:extLst>
              <a:ext uri="{FF2B5EF4-FFF2-40B4-BE49-F238E27FC236}">
                <a16:creationId xmlns:a16="http://schemas.microsoft.com/office/drawing/2014/main" id="{57DC0553-A599-DE62-C302-F8DA3DCA17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6453188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94" name="Line 22">
            <a:extLst>
              <a:ext uri="{FF2B5EF4-FFF2-40B4-BE49-F238E27FC236}">
                <a16:creationId xmlns:a16="http://schemas.microsoft.com/office/drawing/2014/main" id="{B7A63268-4CE6-6FF4-4EEB-BEB7F0A48E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85225" y="5734050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95" name="Line 23">
            <a:extLst>
              <a:ext uri="{FF2B5EF4-FFF2-40B4-BE49-F238E27FC236}">
                <a16:creationId xmlns:a16="http://schemas.microsoft.com/office/drawing/2014/main" id="{0F1F6239-3C47-6D0D-0861-1DC4093C86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85225" y="6453188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96" name="Line 24">
            <a:extLst>
              <a:ext uri="{FF2B5EF4-FFF2-40B4-BE49-F238E27FC236}">
                <a16:creationId xmlns:a16="http://schemas.microsoft.com/office/drawing/2014/main" id="{272BBB53-9644-53D8-49FF-777D0A3758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65638" y="5734050"/>
            <a:ext cx="3222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97" name="Line 25">
            <a:extLst>
              <a:ext uri="{FF2B5EF4-FFF2-40B4-BE49-F238E27FC236}">
                <a16:creationId xmlns:a16="http://schemas.microsoft.com/office/drawing/2014/main" id="{38318F67-D27A-1904-0881-F8F14F51ED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00563" y="6453188"/>
            <a:ext cx="3222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3597" name="clap965.wav">
            <a:hlinkClick r:id="" action="ppaction://media"/>
            <a:extLst>
              <a:ext uri="{FF2B5EF4-FFF2-40B4-BE49-F238E27FC236}">
                <a16:creationId xmlns:a16="http://schemas.microsoft.com/office/drawing/2014/main" id="{036D92DA-860C-11DF-19FC-D79441A4C424}"/>
              </a:ext>
            </a:extLst>
          </p:cNvPr>
          <p:cNvPicPr>
            <a:picLocks noRot="1" noChangeAspect="1" noChangeArrowheads="1"/>
          </p:cNvPicPr>
          <p:nvPr>
            <a:wavAudioFile r:embed="rId1" name="clap2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65246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9" name="Text Box 44">
            <a:extLst>
              <a:ext uri="{FF2B5EF4-FFF2-40B4-BE49-F238E27FC236}">
                <a16:creationId xmlns:a16="http://schemas.microsoft.com/office/drawing/2014/main" id="{DE29AD1F-6740-4A8F-C605-E316D8998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413" y="21272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/>
              <a:t>   </a:t>
            </a:r>
            <a:endParaRPr lang="en-GB" altLang="en-US" sz="1600" b="1">
              <a:solidFill>
                <a:srgbClr val="FF9900"/>
              </a:solidFill>
            </a:endParaRPr>
          </a:p>
        </p:txBody>
      </p:sp>
      <p:sp>
        <p:nvSpPr>
          <p:cNvPr id="28700" name="Rectangle 41">
            <a:extLst>
              <a:ext uri="{FF2B5EF4-FFF2-40B4-BE49-F238E27FC236}">
                <a16:creationId xmlns:a16="http://schemas.microsoft.com/office/drawing/2014/main" id="{AD005ED9-26C4-D9AE-2F91-A4153168D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7413" y="188913"/>
            <a:ext cx="1727200" cy="36004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8701" name="Text Box 44">
            <a:extLst>
              <a:ext uri="{FF2B5EF4-FFF2-40B4-BE49-F238E27FC236}">
                <a16:creationId xmlns:a16="http://schemas.microsoft.com/office/drawing/2014/main" id="{286152D3-1428-CA6C-C418-A3930BE08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413" y="21272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/>
              <a:t>   </a:t>
            </a:r>
            <a:endParaRPr lang="en-GB" altLang="en-US" sz="1600" b="1">
              <a:solidFill>
                <a:srgbClr val="FF9900"/>
              </a:solidFill>
            </a:endParaRPr>
          </a:p>
        </p:txBody>
      </p:sp>
      <p:sp>
        <p:nvSpPr>
          <p:cNvPr id="28702" name="Text Box 27">
            <a:extLst>
              <a:ext uri="{FF2B5EF4-FFF2-40B4-BE49-F238E27FC236}">
                <a16:creationId xmlns:a16="http://schemas.microsoft.com/office/drawing/2014/main" id="{AE4E077F-C173-49B1-C9DB-8EA0927A2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188913"/>
            <a:ext cx="1587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/>
              <a:t> 9  £1 MILLION</a:t>
            </a:r>
          </a:p>
        </p:txBody>
      </p:sp>
      <p:sp>
        <p:nvSpPr>
          <p:cNvPr id="28703" name="Text Box 40">
            <a:extLst>
              <a:ext uri="{FF2B5EF4-FFF2-40B4-BE49-F238E27FC236}">
                <a16:creationId xmlns:a16="http://schemas.microsoft.com/office/drawing/2014/main" id="{444D4B3F-004C-53E9-EAF5-ABF028B25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908050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 7   £250,000</a:t>
            </a:r>
          </a:p>
        </p:txBody>
      </p:sp>
      <p:sp>
        <p:nvSpPr>
          <p:cNvPr id="28704" name="Text Box 41">
            <a:extLst>
              <a:ext uri="{FF2B5EF4-FFF2-40B4-BE49-F238E27FC236}">
                <a16:creationId xmlns:a16="http://schemas.microsoft.com/office/drawing/2014/main" id="{95DAC4AE-45B8-4A83-7C40-9443FB93E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549275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 8   £500,000</a:t>
            </a:r>
          </a:p>
        </p:txBody>
      </p:sp>
      <p:sp>
        <p:nvSpPr>
          <p:cNvPr id="28705" name="Text Box 61">
            <a:extLst>
              <a:ext uri="{FF2B5EF4-FFF2-40B4-BE49-F238E27FC236}">
                <a16:creationId xmlns:a16="http://schemas.microsoft.com/office/drawing/2014/main" id="{B075B139-B71F-EF1E-3610-DC388FD8E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1628775"/>
            <a:ext cx="1763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/>
              <a:t>  5   £100,000</a:t>
            </a:r>
          </a:p>
        </p:txBody>
      </p:sp>
      <p:sp>
        <p:nvSpPr>
          <p:cNvPr id="28706" name="Text Box 62">
            <a:extLst>
              <a:ext uri="{FF2B5EF4-FFF2-40B4-BE49-F238E27FC236}">
                <a16:creationId xmlns:a16="http://schemas.microsoft.com/office/drawing/2014/main" id="{19AE8589-77F6-91ED-6A58-544E68492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2060575"/>
            <a:ext cx="1512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 4   £50,000</a:t>
            </a:r>
          </a:p>
        </p:txBody>
      </p:sp>
      <p:sp>
        <p:nvSpPr>
          <p:cNvPr id="28707" name="Text Box 63">
            <a:extLst>
              <a:ext uri="{FF2B5EF4-FFF2-40B4-BE49-F238E27FC236}">
                <a16:creationId xmlns:a16="http://schemas.microsoft.com/office/drawing/2014/main" id="{D8D7D85D-F143-EC19-DA81-618247EC9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2924175"/>
            <a:ext cx="1439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2   £25,000</a:t>
            </a:r>
          </a:p>
        </p:txBody>
      </p:sp>
      <p:sp>
        <p:nvSpPr>
          <p:cNvPr id="28708" name="Text Box 64">
            <a:extLst>
              <a:ext uri="{FF2B5EF4-FFF2-40B4-BE49-F238E27FC236}">
                <a16:creationId xmlns:a16="http://schemas.microsoft.com/office/drawing/2014/main" id="{2AA0A851-5C19-E5DF-4D92-32FD943F9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3357563"/>
            <a:ext cx="1512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/>
              <a:t>1   £1,000</a:t>
            </a:r>
          </a:p>
        </p:txBody>
      </p:sp>
      <p:sp>
        <p:nvSpPr>
          <p:cNvPr id="28709" name="Text Box 65">
            <a:extLst>
              <a:ext uri="{FF2B5EF4-FFF2-40B4-BE49-F238E27FC236}">
                <a16:creationId xmlns:a16="http://schemas.microsoft.com/office/drawing/2014/main" id="{52568F1C-4E22-E969-8F33-EE1FC5122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2492375"/>
            <a:ext cx="1512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3   £32,000</a:t>
            </a:r>
          </a:p>
        </p:txBody>
      </p:sp>
      <p:sp>
        <p:nvSpPr>
          <p:cNvPr id="28710" name="Text Box 66">
            <a:extLst>
              <a:ext uri="{FF2B5EF4-FFF2-40B4-BE49-F238E27FC236}">
                <a16:creationId xmlns:a16="http://schemas.microsoft.com/office/drawing/2014/main" id="{C07C7F95-87DE-D78A-7731-64BCC0C73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1268413"/>
            <a:ext cx="1584325" cy="3365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/>
              <a:t> </a:t>
            </a:r>
            <a:r>
              <a:rPr lang="en-GB" altLang="en-US" sz="1600" b="1">
                <a:solidFill>
                  <a:schemeClr val="bg1"/>
                </a:solidFill>
              </a:rPr>
              <a:t>6   £125,000</a:t>
            </a:r>
          </a:p>
        </p:txBody>
      </p:sp>
      <p:pic>
        <p:nvPicPr>
          <p:cNvPr id="3" name="Graphic 2" descr="Water Bottle outline">
            <a:extLst>
              <a:ext uri="{FF2B5EF4-FFF2-40B4-BE49-F238E27FC236}">
                <a16:creationId xmlns:a16="http://schemas.microsoft.com/office/drawing/2014/main" id="{26D997C1-0A01-D764-D799-F54E8E251A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07634" y="169347"/>
            <a:ext cx="1713432" cy="1713432"/>
          </a:xfrm>
          <a:prstGeom prst="rect">
            <a:avLst/>
          </a:prstGeom>
        </p:spPr>
      </p:pic>
      <p:pic>
        <p:nvPicPr>
          <p:cNvPr id="4" name="Graphic 1" descr="Sleep outline">
            <a:extLst>
              <a:ext uri="{FF2B5EF4-FFF2-40B4-BE49-F238E27FC236}">
                <a16:creationId xmlns:a16="http://schemas.microsoft.com/office/drawing/2014/main" id="{6B795B44-32AD-5590-0010-007624DD17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55949" y="2971800"/>
            <a:ext cx="914400" cy="914400"/>
          </a:xfrm>
          <a:prstGeom prst="rect">
            <a:avLst/>
          </a:prstGeom>
        </p:spPr>
      </p:pic>
      <p:pic>
        <p:nvPicPr>
          <p:cNvPr id="7" name="Graphic 4" descr="An apple and half an apple">
            <a:extLst>
              <a:ext uri="{FF2B5EF4-FFF2-40B4-BE49-F238E27FC236}">
                <a16:creationId xmlns:a16="http://schemas.microsoft.com/office/drawing/2014/main" id="{4B449BE9-79C6-1117-D45F-3FCC5166A0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92503" y="-214368"/>
            <a:ext cx="2782684" cy="2782684"/>
          </a:xfrm>
          <a:prstGeom prst="rect">
            <a:avLst/>
          </a:prstGeom>
        </p:spPr>
      </p:pic>
      <p:pic>
        <p:nvPicPr>
          <p:cNvPr id="10" name="Picture 9" descr="Party Teodor the Cat">
            <a:extLst>
              <a:ext uri="{FF2B5EF4-FFF2-40B4-BE49-F238E27FC236}">
                <a16:creationId xmlns:a16="http://schemas.microsoft.com/office/drawing/2014/main" id="{6240E4DC-0F09-16C2-0D01-F98B053098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769" y="2327339"/>
            <a:ext cx="1579563" cy="1579563"/>
          </a:xfrm>
          <a:prstGeom prst="rect">
            <a:avLst/>
          </a:prstGeom>
        </p:spPr>
      </p:pic>
      <p:sp>
        <p:nvSpPr>
          <p:cNvPr id="11" name="Freeform 7">
            <a:extLst>
              <a:ext uri="{FF2B5EF4-FFF2-40B4-BE49-F238E27FC236}">
                <a16:creationId xmlns:a16="http://schemas.microsoft.com/office/drawing/2014/main" id="{7DCA8728-94EA-B4B6-3A34-EB69D3DE0E33}"/>
              </a:ext>
            </a:extLst>
          </p:cNvPr>
          <p:cNvSpPr/>
          <p:nvPr/>
        </p:nvSpPr>
        <p:spPr>
          <a:xfrm>
            <a:off x="1162050" y="3110000"/>
            <a:ext cx="1473451" cy="637999"/>
          </a:xfrm>
          <a:custGeom>
            <a:avLst/>
            <a:gdLst/>
            <a:ahLst/>
            <a:cxnLst/>
            <a:rect l="l" t="t" r="r" b="b"/>
            <a:pathLst>
              <a:path w="4187271" h="3098580">
                <a:moveTo>
                  <a:pt x="0" y="0"/>
                </a:moveTo>
                <a:lnTo>
                  <a:pt x="4187271" y="0"/>
                </a:lnTo>
                <a:lnTo>
                  <a:pt x="4187271" y="3098580"/>
                </a:lnTo>
                <a:lnTo>
                  <a:pt x="0" y="309858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B7D64D3E-121B-8170-B734-FE4B4B4B0206}"/>
              </a:ext>
            </a:extLst>
          </p:cNvPr>
          <p:cNvSpPr/>
          <p:nvPr/>
        </p:nvSpPr>
        <p:spPr>
          <a:xfrm>
            <a:off x="2847961" y="2327339"/>
            <a:ext cx="500079" cy="1713432"/>
          </a:xfrm>
          <a:custGeom>
            <a:avLst/>
            <a:gdLst/>
            <a:ahLst/>
            <a:cxnLst/>
            <a:rect l="l" t="t" r="r" b="b"/>
            <a:pathLst>
              <a:path w="2510536" h="4159020">
                <a:moveTo>
                  <a:pt x="0" y="0"/>
                </a:moveTo>
                <a:lnTo>
                  <a:pt x="2510536" y="0"/>
                </a:lnTo>
                <a:lnTo>
                  <a:pt x="2510536" y="4159020"/>
                </a:lnTo>
                <a:lnTo>
                  <a:pt x="0" y="415902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4" fill="hold"/>
                                        <p:tgtEl>
                                          <p:spTgt spid="235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9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9987C232-F2DE-25CC-893A-3980E2EAA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36538"/>
            <a:ext cx="113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/>
              <a:t>50 : 50</a:t>
            </a:r>
          </a:p>
        </p:txBody>
      </p:sp>
      <p:sp>
        <p:nvSpPr>
          <p:cNvPr id="30723" name="Oval 3">
            <a:extLst>
              <a:ext uri="{FF2B5EF4-FFF2-40B4-BE49-F238E27FC236}">
                <a16:creationId xmlns:a16="http://schemas.microsoft.com/office/drawing/2014/main" id="{5A3AB152-83E9-438E-9FE5-21DA92439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846263"/>
            <a:ext cx="1368425" cy="719137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0724" name="AutoShape 4">
            <a:extLst>
              <a:ext uri="{FF2B5EF4-FFF2-40B4-BE49-F238E27FC236}">
                <a16:creationId xmlns:a16="http://schemas.microsoft.com/office/drawing/2014/main" id="{9F35146B-15E7-8F5B-3789-A8FE83C4B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365625"/>
            <a:ext cx="8353425" cy="863600"/>
          </a:xfrm>
          <a:prstGeom prst="hexagon">
            <a:avLst>
              <a:gd name="adj" fmla="val 76666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/>
              <a:t>What is used to make the flavours in vapes?</a:t>
            </a:r>
          </a:p>
        </p:txBody>
      </p:sp>
      <p:sp>
        <p:nvSpPr>
          <p:cNvPr id="30725" name="Text Box 5">
            <a:extLst>
              <a:ext uri="{FF2B5EF4-FFF2-40B4-BE49-F238E27FC236}">
                <a16:creationId xmlns:a16="http://schemas.microsoft.com/office/drawing/2014/main" id="{4CE92C28-551F-8A3A-F19C-95401D8EF76C}"/>
              </a:ext>
            </a:extLst>
          </p:cNvPr>
          <p:cNvSpPr txBox="1">
            <a:spLocks noChangeArrowheads="1"/>
          </p:cNvSpPr>
          <p:nvPr/>
        </p:nvSpPr>
        <p:spPr bwMode="auto">
          <a:xfrm rot="-1911335">
            <a:off x="544513" y="838200"/>
            <a:ext cx="5397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5800">
                <a:sym typeface="Wingdings 2" panose="05020102010507070707" pitchFamily="18" charset="2"/>
              </a:rPr>
              <a:t></a:t>
            </a:r>
            <a:endParaRPr lang="en-GB" altLang="en-US" sz="5800"/>
          </a:p>
        </p:txBody>
      </p:sp>
      <p:sp>
        <p:nvSpPr>
          <p:cNvPr id="30726" name="Line 6">
            <a:extLst>
              <a:ext uri="{FF2B5EF4-FFF2-40B4-BE49-F238E27FC236}">
                <a16:creationId xmlns:a16="http://schemas.microsoft.com/office/drawing/2014/main" id="{B50565F5-2586-D1D2-AFBB-1618E1EEB0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4797425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27" name="Line 7">
            <a:extLst>
              <a:ext uri="{FF2B5EF4-FFF2-40B4-BE49-F238E27FC236}">
                <a16:creationId xmlns:a16="http://schemas.microsoft.com/office/drawing/2014/main" id="{C5782C01-5D1F-3200-0525-635BC3C790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48713" y="4797425"/>
            <a:ext cx="431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28" name="AutoShape 8">
            <a:extLst>
              <a:ext uri="{FF2B5EF4-FFF2-40B4-BE49-F238E27FC236}">
                <a16:creationId xmlns:a16="http://schemas.microsoft.com/office/drawing/2014/main" id="{0DADA1A1-12E0-23B1-2F83-483FDBC458D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3850" y="2112963"/>
            <a:ext cx="304800" cy="304800"/>
          </a:xfrm>
          <a:prstGeom prst="flowChartDisplay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0729" name="Oval 9">
            <a:extLst>
              <a:ext uri="{FF2B5EF4-FFF2-40B4-BE49-F238E27FC236}">
                <a16:creationId xmlns:a16="http://schemas.microsoft.com/office/drawing/2014/main" id="{EE19036F-13BE-E4F1-5B9C-7D99E9378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" y="1960563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0730" name="AutoShape 10">
            <a:extLst>
              <a:ext uri="{FF2B5EF4-FFF2-40B4-BE49-F238E27FC236}">
                <a16:creationId xmlns:a16="http://schemas.microsoft.com/office/drawing/2014/main" id="{204FA0FA-C4AC-4F30-06E1-1A36BAC5C4A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28650" y="2189163"/>
            <a:ext cx="304800" cy="304800"/>
          </a:xfrm>
          <a:prstGeom prst="flowChartDisplay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0731" name="Oval 11">
            <a:extLst>
              <a:ext uri="{FF2B5EF4-FFF2-40B4-BE49-F238E27FC236}">
                <a16:creationId xmlns:a16="http://schemas.microsoft.com/office/drawing/2014/main" id="{2108AAAA-7ABA-0501-E47F-A5E5D6BF9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036763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0732" name="AutoShape 12">
            <a:extLst>
              <a:ext uri="{FF2B5EF4-FFF2-40B4-BE49-F238E27FC236}">
                <a16:creationId xmlns:a16="http://schemas.microsoft.com/office/drawing/2014/main" id="{99B9EAD8-DAF2-EF90-9D73-196D1EB11FA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33450" y="2112963"/>
            <a:ext cx="304800" cy="304800"/>
          </a:xfrm>
          <a:prstGeom prst="flowChartDisplay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0733" name="Oval 13">
            <a:extLst>
              <a:ext uri="{FF2B5EF4-FFF2-40B4-BE49-F238E27FC236}">
                <a16:creationId xmlns:a16="http://schemas.microsoft.com/office/drawing/2014/main" id="{E29FCEE3-67E5-6B2A-1867-C15F8A9A8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650" y="1960563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0734" name="Oval 14">
            <a:extLst>
              <a:ext uri="{FF2B5EF4-FFF2-40B4-BE49-F238E27FC236}">
                <a16:creationId xmlns:a16="http://schemas.microsoft.com/office/drawing/2014/main" id="{2C941D82-1F09-27D5-690A-5A5D91743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982663"/>
            <a:ext cx="1368425" cy="719137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0735" name="Oval 15">
            <a:extLst>
              <a:ext uri="{FF2B5EF4-FFF2-40B4-BE49-F238E27FC236}">
                <a16:creationId xmlns:a16="http://schemas.microsoft.com/office/drawing/2014/main" id="{4D9ADE59-5013-FE7B-1A32-8107149B8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17475"/>
            <a:ext cx="1368425" cy="719138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0736" name="AutoShape 16">
            <a:hlinkClick r:id="rId4" action="ppaction://hlinksldjump"/>
            <a:extLst>
              <a:ext uri="{FF2B5EF4-FFF2-40B4-BE49-F238E27FC236}">
                <a16:creationId xmlns:a16="http://schemas.microsoft.com/office/drawing/2014/main" id="{8B3AF312-E503-E5FE-48FC-5EA08F640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445125"/>
            <a:ext cx="4105275" cy="576263"/>
          </a:xfrm>
          <a:prstGeom prst="hexagon">
            <a:avLst>
              <a:gd name="adj" fmla="val 67546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 A: </a:t>
            </a:r>
            <a:r>
              <a:rPr lang="en-GB" altLang="en-US" sz="2000"/>
              <a:t>Fruit</a:t>
            </a:r>
          </a:p>
        </p:txBody>
      </p:sp>
      <p:sp>
        <p:nvSpPr>
          <p:cNvPr id="30737" name="AutoShape 17">
            <a:hlinkClick r:id="rId4" action="ppaction://hlinksldjump"/>
            <a:extLst>
              <a:ext uri="{FF2B5EF4-FFF2-40B4-BE49-F238E27FC236}">
                <a16:creationId xmlns:a16="http://schemas.microsoft.com/office/drawing/2014/main" id="{4B2F3A67-51BB-6E20-22B7-3B9FAED9A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165850"/>
            <a:ext cx="4105275" cy="576263"/>
          </a:xfrm>
          <a:prstGeom prst="hexagon">
            <a:avLst>
              <a:gd name="adj" fmla="val 67546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C: </a:t>
            </a:r>
            <a:r>
              <a:rPr lang="en-GB" altLang="en-US" sz="2000"/>
              <a:t>Spices</a:t>
            </a:r>
          </a:p>
        </p:txBody>
      </p:sp>
      <p:sp>
        <p:nvSpPr>
          <p:cNvPr id="30738" name="AutoShape 18">
            <a:hlinkClick r:id="rId4" action="ppaction://hlinksldjump"/>
            <a:extLst>
              <a:ext uri="{FF2B5EF4-FFF2-40B4-BE49-F238E27FC236}">
                <a16:creationId xmlns:a16="http://schemas.microsoft.com/office/drawing/2014/main" id="{F10A5F34-6E13-517E-29D7-56136F5FB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5443538"/>
            <a:ext cx="4032250" cy="577850"/>
          </a:xfrm>
          <a:prstGeom prst="hexagon">
            <a:avLst>
              <a:gd name="adj" fmla="val 66162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B:</a:t>
            </a:r>
            <a:r>
              <a:rPr lang="en-GB" altLang="en-US" sz="2000"/>
              <a:t> Vegetables</a:t>
            </a:r>
          </a:p>
        </p:txBody>
      </p:sp>
      <p:sp>
        <p:nvSpPr>
          <p:cNvPr id="30739" name="AutoShape 19">
            <a:hlinkClick r:id="rId5" action="ppaction://hlinksldjump"/>
            <a:extLst>
              <a:ext uri="{FF2B5EF4-FFF2-40B4-BE49-F238E27FC236}">
                <a16:creationId xmlns:a16="http://schemas.microsoft.com/office/drawing/2014/main" id="{9D2A60DC-DCA5-C9DB-5454-7B66A0BDC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6167438"/>
            <a:ext cx="4032250" cy="574675"/>
          </a:xfrm>
          <a:prstGeom prst="hexagon">
            <a:avLst>
              <a:gd name="adj" fmla="val 66528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solidFill>
                  <a:srgbClr val="FF9900"/>
                </a:solidFill>
              </a:rPr>
              <a:t>D: </a:t>
            </a:r>
            <a:r>
              <a:rPr lang="en-GB" altLang="en-US" sz="1800"/>
              <a:t>Chemicals</a:t>
            </a:r>
          </a:p>
        </p:txBody>
      </p:sp>
      <p:sp>
        <p:nvSpPr>
          <p:cNvPr id="30740" name="Line 20">
            <a:extLst>
              <a:ext uri="{FF2B5EF4-FFF2-40B4-BE49-F238E27FC236}">
                <a16:creationId xmlns:a16="http://schemas.microsoft.com/office/drawing/2014/main" id="{25F7A6F5-CFDF-A806-04CB-EF9CA5A82B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734050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41" name="Line 21">
            <a:extLst>
              <a:ext uri="{FF2B5EF4-FFF2-40B4-BE49-F238E27FC236}">
                <a16:creationId xmlns:a16="http://schemas.microsoft.com/office/drawing/2014/main" id="{8B51A619-2C87-E911-CDB4-8FAD5CB27A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6453188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42" name="Line 22">
            <a:extLst>
              <a:ext uri="{FF2B5EF4-FFF2-40B4-BE49-F238E27FC236}">
                <a16:creationId xmlns:a16="http://schemas.microsoft.com/office/drawing/2014/main" id="{9F15A53D-6C6A-B379-DE97-F33CACF89F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85225" y="5734050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43" name="Line 23">
            <a:extLst>
              <a:ext uri="{FF2B5EF4-FFF2-40B4-BE49-F238E27FC236}">
                <a16:creationId xmlns:a16="http://schemas.microsoft.com/office/drawing/2014/main" id="{C89C2AD0-FC7F-62D1-3F16-D95C8CDF3D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85225" y="6453188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44" name="Line 24">
            <a:extLst>
              <a:ext uri="{FF2B5EF4-FFF2-40B4-BE49-F238E27FC236}">
                <a16:creationId xmlns:a16="http://schemas.microsoft.com/office/drawing/2014/main" id="{C2AA213C-8BA9-6CE6-82D6-4E36404CCF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65638" y="5734050"/>
            <a:ext cx="3222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45" name="Line 25">
            <a:extLst>
              <a:ext uri="{FF2B5EF4-FFF2-40B4-BE49-F238E27FC236}">
                <a16:creationId xmlns:a16="http://schemas.microsoft.com/office/drawing/2014/main" id="{121BC0FD-19C9-EB85-C1F0-2DDCA72B91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00563" y="6453188"/>
            <a:ext cx="3222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5645" name="ding981.wav">
            <a:hlinkClick r:id="" action="ppaction://media"/>
            <a:extLst>
              <a:ext uri="{FF2B5EF4-FFF2-40B4-BE49-F238E27FC236}">
                <a16:creationId xmlns:a16="http://schemas.microsoft.com/office/drawing/2014/main" id="{F5171F4B-319A-ACF9-990B-50EDAA3AC3EE}"/>
              </a:ext>
            </a:extLst>
          </p:cNvPr>
          <p:cNvPicPr>
            <a:picLocks noRot="1" noChangeAspect="1" noChangeArrowheads="1"/>
          </p:cNvPicPr>
          <p:nvPr>
            <a:wavAudioFile r:embed="rId1" name="ding3xs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7" name="Text Box 44">
            <a:extLst>
              <a:ext uri="{FF2B5EF4-FFF2-40B4-BE49-F238E27FC236}">
                <a16:creationId xmlns:a16="http://schemas.microsoft.com/office/drawing/2014/main" id="{4BACAEE2-EB77-2790-E932-F48165F16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413" y="21272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/>
              <a:t>   </a:t>
            </a:r>
            <a:endParaRPr lang="en-GB" altLang="en-US" sz="1600" b="1">
              <a:solidFill>
                <a:srgbClr val="FF9900"/>
              </a:solidFill>
            </a:endParaRPr>
          </a:p>
        </p:txBody>
      </p:sp>
      <p:sp>
        <p:nvSpPr>
          <p:cNvPr id="30748" name="Rectangle 41">
            <a:extLst>
              <a:ext uri="{FF2B5EF4-FFF2-40B4-BE49-F238E27FC236}">
                <a16:creationId xmlns:a16="http://schemas.microsoft.com/office/drawing/2014/main" id="{2E187ABF-C91F-F9FB-BA10-C505EA283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7413" y="188913"/>
            <a:ext cx="1727200" cy="36004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0749" name="Text Box 44">
            <a:extLst>
              <a:ext uri="{FF2B5EF4-FFF2-40B4-BE49-F238E27FC236}">
                <a16:creationId xmlns:a16="http://schemas.microsoft.com/office/drawing/2014/main" id="{2AD64672-96D8-E4F0-8D6A-FE0A69D24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413" y="21272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/>
              <a:t>   </a:t>
            </a:r>
            <a:endParaRPr lang="en-GB" altLang="en-US" sz="1600" b="1">
              <a:solidFill>
                <a:srgbClr val="FF9900"/>
              </a:solidFill>
            </a:endParaRPr>
          </a:p>
        </p:txBody>
      </p:sp>
      <p:sp>
        <p:nvSpPr>
          <p:cNvPr id="30750" name="Text Box 27">
            <a:extLst>
              <a:ext uri="{FF2B5EF4-FFF2-40B4-BE49-F238E27FC236}">
                <a16:creationId xmlns:a16="http://schemas.microsoft.com/office/drawing/2014/main" id="{4D984C95-D7D7-1854-A314-CFA0211B3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188913"/>
            <a:ext cx="1587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/>
              <a:t> 9  £1 MILLION</a:t>
            </a:r>
          </a:p>
        </p:txBody>
      </p:sp>
      <p:sp>
        <p:nvSpPr>
          <p:cNvPr id="30751" name="Text Box 40">
            <a:extLst>
              <a:ext uri="{FF2B5EF4-FFF2-40B4-BE49-F238E27FC236}">
                <a16:creationId xmlns:a16="http://schemas.microsoft.com/office/drawing/2014/main" id="{620CD469-5943-EAF7-8DAA-2686F5D5D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908050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 7   £250,000</a:t>
            </a:r>
          </a:p>
        </p:txBody>
      </p:sp>
      <p:sp>
        <p:nvSpPr>
          <p:cNvPr id="30752" name="Text Box 41">
            <a:extLst>
              <a:ext uri="{FF2B5EF4-FFF2-40B4-BE49-F238E27FC236}">
                <a16:creationId xmlns:a16="http://schemas.microsoft.com/office/drawing/2014/main" id="{94E04BC9-1B4F-6985-C9BE-E3D1FF6F9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549275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 8   £500,000</a:t>
            </a:r>
          </a:p>
        </p:txBody>
      </p:sp>
      <p:sp>
        <p:nvSpPr>
          <p:cNvPr id="30753" name="Text Box 62">
            <a:extLst>
              <a:ext uri="{FF2B5EF4-FFF2-40B4-BE49-F238E27FC236}">
                <a16:creationId xmlns:a16="http://schemas.microsoft.com/office/drawing/2014/main" id="{D8E708EA-5DAC-820D-F2B3-B0DE8F3AA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1628775"/>
            <a:ext cx="1763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/>
              <a:t>  5   £100,000</a:t>
            </a:r>
          </a:p>
        </p:txBody>
      </p:sp>
      <p:sp>
        <p:nvSpPr>
          <p:cNvPr id="30754" name="Text Box 63">
            <a:extLst>
              <a:ext uri="{FF2B5EF4-FFF2-40B4-BE49-F238E27FC236}">
                <a16:creationId xmlns:a16="http://schemas.microsoft.com/office/drawing/2014/main" id="{ECAE0449-5BB7-88EE-DE48-CAD1D773A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2060575"/>
            <a:ext cx="1512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 4   £50,000</a:t>
            </a:r>
          </a:p>
        </p:txBody>
      </p:sp>
      <p:sp>
        <p:nvSpPr>
          <p:cNvPr id="30755" name="Text Box 64">
            <a:extLst>
              <a:ext uri="{FF2B5EF4-FFF2-40B4-BE49-F238E27FC236}">
                <a16:creationId xmlns:a16="http://schemas.microsoft.com/office/drawing/2014/main" id="{8FB418DA-D3B8-A27E-2364-98A6A4585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2924175"/>
            <a:ext cx="1439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2   £25,000</a:t>
            </a:r>
          </a:p>
        </p:txBody>
      </p:sp>
      <p:sp>
        <p:nvSpPr>
          <p:cNvPr id="30756" name="Text Box 65">
            <a:extLst>
              <a:ext uri="{FF2B5EF4-FFF2-40B4-BE49-F238E27FC236}">
                <a16:creationId xmlns:a16="http://schemas.microsoft.com/office/drawing/2014/main" id="{9680D09F-5E93-9C79-B67D-DF5807864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3357563"/>
            <a:ext cx="1512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/>
              <a:t>1   £1,000</a:t>
            </a:r>
          </a:p>
        </p:txBody>
      </p:sp>
      <p:sp>
        <p:nvSpPr>
          <p:cNvPr id="30757" name="Text Box 66">
            <a:extLst>
              <a:ext uri="{FF2B5EF4-FFF2-40B4-BE49-F238E27FC236}">
                <a16:creationId xmlns:a16="http://schemas.microsoft.com/office/drawing/2014/main" id="{4B31013F-3C03-E736-D72C-44F6BBDC4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2492375"/>
            <a:ext cx="1512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3   £32,000</a:t>
            </a:r>
          </a:p>
        </p:txBody>
      </p:sp>
      <p:sp>
        <p:nvSpPr>
          <p:cNvPr id="30758" name="Text Box 67">
            <a:extLst>
              <a:ext uri="{FF2B5EF4-FFF2-40B4-BE49-F238E27FC236}">
                <a16:creationId xmlns:a16="http://schemas.microsoft.com/office/drawing/2014/main" id="{136E4BF5-E985-5F17-58AF-E35D261A3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1268413"/>
            <a:ext cx="1511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/>
              <a:t> </a:t>
            </a:r>
            <a:r>
              <a:rPr lang="en-GB" altLang="en-US" sz="1600" b="1">
                <a:solidFill>
                  <a:srgbClr val="FF9900"/>
                </a:solidFill>
              </a:rPr>
              <a:t>6   £125,000</a:t>
            </a:r>
          </a:p>
        </p:txBody>
      </p:sp>
      <p:pic>
        <p:nvPicPr>
          <p:cNvPr id="30759" name="Picture 40" descr="Fruits">
            <a:extLst>
              <a:ext uri="{FF2B5EF4-FFF2-40B4-BE49-F238E27FC236}">
                <a16:creationId xmlns:a16="http://schemas.microsoft.com/office/drawing/2014/main" id="{E7F4239D-7AA0-74C8-260E-FBDE65335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79851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0" name="Picture 42" descr="Vegetable icon">
            <a:extLst>
              <a:ext uri="{FF2B5EF4-FFF2-40B4-BE49-F238E27FC236}">
                <a16:creationId xmlns:a16="http://schemas.microsoft.com/office/drawing/2014/main" id="{16F0D286-0946-801A-7915-384F4FD72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71755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1" name="Picture 44" descr="Science icon">
            <a:extLst>
              <a:ext uri="{FF2B5EF4-FFF2-40B4-BE49-F238E27FC236}">
                <a16:creationId xmlns:a16="http://schemas.microsoft.com/office/drawing/2014/main" id="{05705A9E-C1E7-5FCD-23BC-1ECC35516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5654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2" name="Picture 46" descr="Condiments icon">
            <a:extLst>
              <a:ext uri="{FF2B5EF4-FFF2-40B4-BE49-F238E27FC236}">
                <a16:creationId xmlns:a16="http://schemas.microsoft.com/office/drawing/2014/main" id="{1D4956A7-37FA-EC48-8EE3-4EE32990B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3" y="258286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6" fill="hold"/>
                                        <p:tgtEl>
                                          <p:spTgt spid="256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4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F00807A4-59C6-FCDE-4FFB-0B8FA1731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36538"/>
            <a:ext cx="113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/>
              <a:t>50 : 50</a:t>
            </a:r>
          </a:p>
        </p:txBody>
      </p:sp>
      <p:sp>
        <p:nvSpPr>
          <p:cNvPr id="32771" name="Oval 3">
            <a:extLst>
              <a:ext uri="{FF2B5EF4-FFF2-40B4-BE49-F238E27FC236}">
                <a16:creationId xmlns:a16="http://schemas.microsoft.com/office/drawing/2014/main" id="{06EB043C-F5FF-14C0-2CE7-2475870AF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846263"/>
            <a:ext cx="1368425" cy="719137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2772" name="AutoShape 4">
            <a:extLst>
              <a:ext uri="{FF2B5EF4-FFF2-40B4-BE49-F238E27FC236}">
                <a16:creationId xmlns:a16="http://schemas.microsoft.com/office/drawing/2014/main" id="{E0925895-2A15-C53A-88F4-371D2580F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365625"/>
            <a:ext cx="8353425" cy="863600"/>
          </a:xfrm>
          <a:prstGeom prst="hexagon">
            <a:avLst>
              <a:gd name="adj" fmla="val 76666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/>
              <a:t>What is used to make the flavours in vapes?</a:t>
            </a:r>
          </a:p>
        </p:txBody>
      </p:sp>
      <p:sp>
        <p:nvSpPr>
          <p:cNvPr id="32773" name="Text Box 5">
            <a:extLst>
              <a:ext uri="{FF2B5EF4-FFF2-40B4-BE49-F238E27FC236}">
                <a16:creationId xmlns:a16="http://schemas.microsoft.com/office/drawing/2014/main" id="{2EB5DAA7-BF13-BBCE-A184-B28518682AAA}"/>
              </a:ext>
            </a:extLst>
          </p:cNvPr>
          <p:cNvSpPr txBox="1">
            <a:spLocks noChangeArrowheads="1"/>
          </p:cNvSpPr>
          <p:nvPr/>
        </p:nvSpPr>
        <p:spPr bwMode="auto">
          <a:xfrm rot="-1911335">
            <a:off x="544513" y="838200"/>
            <a:ext cx="5397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5800">
                <a:sym typeface="Wingdings 2" panose="05020102010507070707" pitchFamily="18" charset="2"/>
              </a:rPr>
              <a:t></a:t>
            </a:r>
            <a:endParaRPr lang="en-GB" altLang="en-US" sz="5800"/>
          </a:p>
        </p:txBody>
      </p:sp>
      <p:sp>
        <p:nvSpPr>
          <p:cNvPr id="32774" name="Line 6">
            <a:extLst>
              <a:ext uri="{FF2B5EF4-FFF2-40B4-BE49-F238E27FC236}">
                <a16:creationId xmlns:a16="http://schemas.microsoft.com/office/drawing/2014/main" id="{9C9EF448-4D90-2ACF-1DD9-82E60432D6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4797425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775" name="Line 7">
            <a:extLst>
              <a:ext uri="{FF2B5EF4-FFF2-40B4-BE49-F238E27FC236}">
                <a16:creationId xmlns:a16="http://schemas.microsoft.com/office/drawing/2014/main" id="{B5F2ACF7-62F7-E609-B50F-5FC02001B9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48713" y="4797425"/>
            <a:ext cx="431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776" name="AutoShape 8">
            <a:extLst>
              <a:ext uri="{FF2B5EF4-FFF2-40B4-BE49-F238E27FC236}">
                <a16:creationId xmlns:a16="http://schemas.microsoft.com/office/drawing/2014/main" id="{175B86E9-816A-3BB9-BFA1-FE88ABF60F1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3850" y="2112963"/>
            <a:ext cx="304800" cy="304800"/>
          </a:xfrm>
          <a:prstGeom prst="flowChartDisplay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2777" name="Oval 9">
            <a:extLst>
              <a:ext uri="{FF2B5EF4-FFF2-40B4-BE49-F238E27FC236}">
                <a16:creationId xmlns:a16="http://schemas.microsoft.com/office/drawing/2014/main" id="{E2153BC9-27A3-6C2C-8A32-02DFA817D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" y="1960563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2778" name="AutoShape 10">
            <a:extLst>
              <a:ext uri="{FF2B5EF4-FFF2-40B4-BE49-F238E27FC236}">
                <a16:creationId xmlns:a16="http://schemas.microsoft.com/office/drawing/2014/main" id="{C27810B4-54D1-63FE-EA2F-196294D72E6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28650" y="2189163"/>
            <a:ext cx="304800" cy="304800"/>
          </a:xfrm>
          <a:prstGeom prst="flowChartDisplay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2779" name="Oval 11">
            <a:extLst>
              <a:ext uri="{FF2B5EF4-FFF2-40B4-BE49-F238E27FC236}">
                <a16:creationId xmlns:a16="http://schemas.microsoft.com/office/drawing/2014/main" id="{E86C40BE-D5E7-D14F-690A-82DFB83B8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036763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2780" name="AutoShape 12">
            <a:extLst>
              <a:ext uri="{FF2B5EF4-FFF2-40B4-BE49-F238E27FC236}">
                <a16:creationId xmlns:a16="http://schemas.microsoft.com/office/drawing/2014/main" id="{DA6A5766-03A4-83BB-51BB-53AE87C59FB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33450" y="2112963"/>
            <a:ext cx="304800" cy="304800"/>
          </a:xfrm>
          <a:prstGeom prst="flowChartDisplay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2781" name="Oval 13">
            <a:extLst>
              <a:ext uri="{FF2B5EF4-FFF2-40B4-BE49-F238E27FC236}">
                <a16:creationId xmlns:a16="http://schemas.microsoft.com/office/drawing/2014/main" id="{E704598C-B5E8-B67E-B036-A61F36EE0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650" y="1960563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2782" name="Oval 14">
            <a:extLst>
              <a:ext uri="{FF2B5EF4-FFF2-40B4-BE49-F238E27FC236}">
                <a16:creationId xmlns:a16="http://schemas.microsoft.com/office/drawing/2014/main" id="{C6982CB2-06F5-5DC8-23B9-B6A60FCC4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982663"/>
            <a:ext cx="1368425" cy="719137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2783" name="Oval 15">
            <a:extLst>
              <a:ext uri="{FF2B5EF4-FFF2-40B4-BE49-F238E27FC236}">
                <a16:creationId xmlns:a16="http://schemas.microsoft.com/office/drawing/2014/main" id="{CD40F3DF-B605-1765-7DE6-ECF8501CC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17475"/>
            <a:ext cx="1368425" cy="719138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2784" name="AutoShape 16">
            <a:extLst>
              <a:ext uri="{FF2B5EF4-FFF2-40B4-BE49-F238E27FC236}">
                <a16:creationId xmlns:a16="http://schemas.microsoft.com/office/drawing/2014/main" id="{36E3FE22-0612-E1C2-C036-89222EC9A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445125"/>
            <a:ext cx="4105275" cy="576263"/>
          </a:xfrm>
          <a:prstGeom prst="hexagon">
            <a:avLst>
              <a:gd name="adj" fmla="val 67546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A:</a:t>
            </a:r>
            <a:r>
              <a:rPr lang="en-GB" altLang="en-US" sz="2000"/>
              <a:t> Fruit </a:t>
            </a:r>
          </a:p>
        </p:txBody>
      </p:sp>
      <p:sp>
        <p:nvSpPr>
          <p:cNvPr id="32785" name="AutoShape 17">
            <a:extLst>
              <a:ext uri="{FF2B5EF4-FFF2-40B4-BE49-F238E27FC236}">
                <a16:creationId xmlns:a16="http://schemas.microsoft.com/office/drawing/2014/main" id="{EF117202-4C59-6FC0-CA52-91C7E0DD2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165850"/>
            <a:ext cx="4105275" cy="576263"/>
          </a:xfrm>
          <a:prstGeom prst="hexagon">
            <a:avLst>
              <a:gd name="adj" fmla="val 67546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C: </a:t>
            </a:r>
            <a:r>
              <a:rPr lang="en-GB" altLang="en-US" sz="1800"/>
              <a:t>Spices</a:t>
            </a:r>
            <a:r>
              <a:rPr lang="en-GB" altLang="en-US" sz="2000">
                <a:solidFill>
                  <a:srgbClr val="FF9900"/>
                </a:solidFill>
              </a:rPr>
              <a:t> </a:t>
            </a:r>
            <a:endParaRPr lang="en-GB" altLang="en-US" sz="2000"/>
          </a:p>
        </p:txBody>
      </p:sp>
      <p:sp>
        <p:nvSpPr>
          <p:cNvPr id="32786" name="AutoShape 18">
            <a:extLst>
              <a:ext uri="{FF2B5EF4-FFF2-40B4-BE49-F238E27FC236}">
                <a16:creationId xmlns:a16="http://schemas.microsoft.com/office/drawing/2014/main" id="{AD036E96-C9B5-8BE0-9A3D-6B257EE5A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2975" y="5421313"/>
            <a:ext cx="4032250" cy="577850"/>
          </a:xfrm>
          <a:prstGeom prst="hexagon">
            <a:avLst>
              <a:gd name="adj" fmla="val 66162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B:</a:t>
            </a:r>
            <a:r>
              <a:rPr lang="en-GB" altLang="en-US" sz="2000"/>
              <a:t>Vegetables</a:t>
            </a:r>
          </a:p>
        </p:txBody>
      </p:sp>
      <p:sp>
        <p:nvSpPr>
          <p:cNvPr id="32787" name="AutoShape 19">
            <a:extLst>
              <a:ext uri="{FF2B5EF4-FFF2-40B4-BE49-F238E27FC236}">
                <a16:creationId xmlns:a16="http://schemas.microsoft.com/office/drawing/2014/main" id="{51A2C61C-2244-DE5A-78D5-5C7FB1F99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6165850"/>
            <a:ext cx="3887787" cy="577850"/>
          </a:xfrm>
          <a:prstGeom prst="hexagon">
            <a:avLst>
              <a:gd name="adj" fmla="val 63792"/>
              <a:gd name="vf" fmla="val 115470"/>
            </a:avLst>
          </a:prstGeom>
          <a:solidFill>
            <a:srgbClr val="33CC33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D: </a:t>
            </a:r>
            <a:r>
              <a:rPr lang="en-GB" altLang="en-US" sz="2000"/>
              <a:t>Chemicals</a:t>
            </a:r>
          </a:p>
        </p:txBody>
      </p:sp>
      <p:sp>
        <p:nvSpPr>
          <p:cNvPr id="32788" name="Line 20">
            <a:extLst>
              <a:ext uri="{FF2B5EF4-FFF2-40B4-BE49-F238E27FC236}">
                <a16:creationId xmlns:a16="http://schemas.microsoft.com/office/drawing/2014/main" id="{3AC8ECF9-006E-D67C-676F-5C24627F7F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734050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789" name="Line 21">
            <a:extLst>
              <a:ext uri="{FF2B5EF4-FFF2-40B4-BE49-F238E27FC236}">
                <a16:creationId xmlns:a16="http://schemas.microsoft.com/office/drawing/2014/main" id="{40FF4492-20F6-3E96-B7EF-2B2EA7E115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6453188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790" name="Line 22">
            <a:extLst>
              <a:ext uri="{FF2B5EF4-FFF2-40B4-BE49-F238E27FC236}">
                <a16:creationId xmlns:a16="http://schemas.microsoft.com/office/drawing/2014/main" id="{491F9262-A67F-0C51-6161-E2DF2DFA2F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85225" y="5734050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791" name="Line 23">
            <a:extLst>
              <a:ext uri="{FF2B5EF4-FFF2-40B4-BE49-F238E27FC236}">
                <a16:creationId xmlns:a16="http://schemas.microsoft.com/office/drawing/2014/main" id="{6F84D375-F7F9-6D03-B320-EFF76FCFB7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85225" y="6453188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792" name="Line 24">
            <a:extLst>
              <a:ext uri="{FF2B5EF4-FFF2-40B4-BE49-F238E27FC236}">
                <a16:creationId xmlns:a16="http://schemas.microsoft.com/office/drawing/2014/main" id="{6DE1461F-F9C6-F84B-2FE5-6C77C72D239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65638" y="5734050"/>
            <a:ext cx="3222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793" name="Line 25">
            <a:extLst>
              <a:ext uri="{FF2B5EF4-FFF2-40B4-BE49-F238E27FC236}">
                <a16:creationId xmlns:a16="http://schemas.microsoft.com/office/drawing/2014/main" id="{9722E071-F28D-D583-8B80-36B9445F33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00563" y="6453188"/>
            <a:ext cx="431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6669" name="clap997.wav">
            <a:hlinkClick r:id="" action="ppaction://media"/>
            <a:extLst>
              <a:ext uri="{FF2B5EF4-FFF2-40B4-BE49-F238E27FC236}">
                <a16:creationId xmlns:a16="http://schemas.microsoft.com/office/drawing/2014/main" id="{5CB83785-F42F-8145-3651-54204616E372}"/>
              </a:ext>
            </a:extLst>
          </p:cNvPr>
          <p:cNvPicPr>
            <a:picLocks noRot="1" noChangeAspect="1" noChangeArrowheads="1"/>
          </p:cNvPicPr>
          <p:nvPr>
            <a:wavAudioFile r:embed="rId1" name="clap2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65246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5" name="Text Box 44">
            <a:extLst>
              <a:ext uri="{FF2B5EF4-FFF2-40B4-BE49-F238E27FC236}">
                <a16:creationId xmlns:a16="http://schemas.microsoft.com/office/drawing/2014/main" id="{4ECCB910-6A7A-8050-9BEC-D6C4A3167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413" y="21272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/>
              <a:t>   </a:t>
            </a:r>
            <a:endParaRPr lang="en-GB" altLang="en-US" sz="1600" b="1">
              <a:solidFill>
                <a:srgbClr val="FF9900"/>
              </a:solidFill>
            </a:endParaRPr>
          </a:p>
        </p:txBody>
      </p:sp>
      <p:sp>
        <p:nvSpPr>
          <p:cNvPr id="32796" name="Rectangle 41">
            <a:extLst>
              <a:ext uri="{FF2B5EF4-FFF2-40B4-BE49-F238E27FC236}">
                <a16:creationId xmlns:a16="http://schemas.microsoft.com/office/drawing/2014/main" id="{489D5476-583B-5A7B-C42B-292E4AB6A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7413" y="188913"/>
            <a:ext cx="1727200" cy="36004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2797" name="Text Box 44">
            <a:extLst>
              <a:ext uri="{FF2B5EF4-FFF2-40B4-BE49-F238E27FC236}">
                <a16:creationId xmlns:a16="http://schemas.microsoft.com/office/drawing/2014/main" id="{C05EB36C-8EBA-5EEE-A0DF-5D77C92E1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413" y="21272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/>
              <a:t>   </a:t>
            </a:r>
            <a:endParaRPr lang="en-GB" altLang="en-US" sz="1600" b="1">
              <a:solidFill>
                <a:srgbClr val="FF9900"/>
              </a:solidFill>
            </a:endParaRPr>
          </a:p>
        </p:txBody>
      </p:sp>
      <p:sp>
        <p:nvSpPr>
          <p:cNvPr id="32798" name="Text Box 27">
            <a:extLst>
              <a:ext uri="{FF2B5EF4-FFF2-40B4-BE49-F238E27FC236}">
                <a16:creationId xmlns:a16="http://schemas.microsoft.com/office/drawing/2014/main" id="{B34727EE-2E25-26F4-E1AE-AC603A26E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188913"/>
            <a:ext cx="1587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/>
              <a:t> 9  £1 MILLION</a:t>
            </a:r>
          </a:p>
        </p:txBody>
      </p:sp>
      <p:sp>
        <p:nvSpPr>
          <p:cNvPr id="32799" name="Text Box 40">
            <a:extLst>
              <a:ext uri="{FF2B5EF4-FFF2-40B4-BE49-F238E27FC236}">
                <a16:creationId xmlns:a16="http://schemas.microsoft.com/office/drawing/2014/main" id="{677AD3A1-CA23-B570-B3F0-916AEE08A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908050"/>
            <a:ext cx="1655763" cy="33655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 </a:t>
            </a:r>
            <a:r>
              <a:rPr lang="en-GB" altLang="en-US" sz="1600" b="1">
                <a:solidFill>
                  <a:schemeClr val="bg1"/>
                </a:solidFill>
              </a:rPr>
              <a:t>7   £250,000</a:t>
            </a:r>
          </a:p>
        </p:txBody>
      </p:sp>
      <p:sp>
        <p:nvSpPr>
          <p:cNvPr id="32800" name="Text Box 41">
            <a:extLst>
              <a:ext uri="{FF2B5EF4-FFF2-40B4-BE49-F238E27FC236}">
                <a16:creationId xmlns:a16="http://schemas.microsoft.com/office/drawing/2014/main" id="{40AE6C7C-2C1E-94D0-ED92-DC191F13D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549275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 8   £500,000</a:t>
            </a:r>
          </a:p>
        </p:txBody>
      </p:sp>
      <p:sp>
        <p:nvSpPr>
          <p:cNvPr id="32801" name="Text Box 62">
            <a:extLst>
              <a:ext uri="{FF2B5EF4-FFF2-40B4-BE49-F238E27FC236}">
                <a16:creationId xmlns:a16="http://schemas.microsoft.com/office/drawing/2014/main" id="{12E99D03-8E6B-1CD2-7A18-20027E649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1628775"/>
            <a:ext cx="1763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/>
              <a:t>  5   £100,000</a:t>
            </a:r>
          </a:p>
        </p:txBody>
      </p:sp>
      <p:sp>
        <p:nvSpPr>
          <p:cNvPr id="32802" name="Text Box 63">
            <a:extLst>
              <a:ext uri="{FF2B5EF4-FFF2-40B4-BE49-F238E27FC236}">
                <a16:creationId xmlns:a16="http://schemas.microsoft.com/office/drawing/2014/main" id="{BCAEC998-6348-3DD4-710F-5B2E5167E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2060575"/>
            <a:ext cx="1512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 4   £50,000</a:t>
            </a:r>
          </a:p>
        </p:txBody>
      </p:sp>
      <p:sp>
        <p:nvSpPr>
          <p:cNvPr id="32803" name="Text Box 64">
            <a:extLst>
              <a:ext uri="{FF2B5EF4-FFF2-40B4-BE49-F238E27FC236}">
                <a16:creationId xmlns:a16="http://schemas.microsoft.com/office/drawing/2014/main" id="{652BE56C-06C0-FD86-30E9-F60FDFCA1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2924175"/>
            <a:ext cx="1439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2   £25,000</a:t>
            </a:r>
          </a:p>
        </p:txBody>
      </p:sp>
      <p:sp>
        <p:nvSpPr>
          <p:cNvPr id="32804" name="Text Box 65">
            <a:extLst>
              <a:ext uri="{FF2B5EF4-FFF2-40B4-BE49-F238E27FC236}">
                <a16:creationId xmlns:a16="http://schemas.microsoft.com/office/drawing/2014/main" id="{85BE7019-E117-7D8F-DEEE-FEA3601EF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3357563"/>
            <a:ext cx="1512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/>
              <a:t>1   £1,000</a:t>
            </a:r>
          </a:p>
        </p:txBody>
      </p:sp>
      <p:sp>
        <p:nvSpPr>
          <p:cNvPr id="32805" name="Text Box 66">
            <a:extLst>
              <a:ext uri="{FF2B5EF4-FFF2-40B4-BE49-F238E27FC236}">
                <a16:creationId xmlns:a16="http://schemas.microsoft.com/office/drawing/2014/main" id="{F31CC26A-0BF0-222F-4558-541020CD0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2492375"/>
            <a:ext cx="1512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3   £32,000</a:t>
            </a:r>
          </a:p>
        </p:txBody>
      </p:sp>
      <p:sp>
        <p:nvSpPr>
          <p:cNvPr id="32806" name="Text Box 67">
            <a:extLst>
              <a:ext uri="{FF2B5EF4-FFF2-40B4-BE49-F238E27FC236}">
                <a16:creationId xmlns:a16="http://schemas.microsoft.com/office/drawing/2014/main" id="{B9B55936-2E95-9E5C-D2C5-0972B7426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1268413"/>
            <a:ext cx="1511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/>
              <a:t> </a:t>
            </a:r>
            <a:r>
              <a:rPr lang="en-GB" altLang="en-US" sz="1600" b="1">
                <a:solidFill>
                  <a:srgbClr val="FF9900"/>
                </a:solidFill>
              </a:rPr>
              <a:t>6   £125,000</a:t>
            </a:r>
          </a:p>
        </p:txBody>
      </p:sp>
      <p:pic>
        <p:nvPicPr>
          <p:cNvPr id="32807" name="Picture 40" descr="Fruits">
            <a:extLst>
              <a:ext uri="{FF2B5EF4-FFF2-40B4-BE49-F238E27FC236}">
                <a16:creationId xmlns:a16="http://schemas.microsoft.com/office/drawing/2014/main" id="{AA203D2F-C978-CEE6-7D15-3BD56D526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79851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8" name="Picture 42" descr="Vegetable icon">
            <a:extLst>
              <a:ext uri="{FF2B5EF4-FFF2-40B4-BE49-F238E27FC236}">
                <a16:creationId xmlns:a16="http://schemas.microsoft.com/office/drawing/2014/main" id="{4C65EAEA-7BCC-A885-79CD-C7864E8E5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71755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9" name="Picture 46" descr="Condiments icon">
            <a:extLst>
              <a:ext uri="{FF2B5EF4-FFF2-40B4-BE49-F238E27FC236}">
                <a16:creationId xmlns:a16="http://schemas.microsoft.com/office/drawing/2014/main" id="{158C057B-5398-DAC3-33B9-9CF2EC104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3" y="258286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0" name="Picture 44" descr="Science icon">
            <a:extLst>
              <a:ext uri="{FF2B5EF4-FFF2-40B4-BE49-F238E27FC236}">
                <a16:creationId xmlns:a16="http://schemas.microsoft.com/office/drawing/2014/main" id="{B4F5C08C-7798-16E5-5842-94F497282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5654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4" fill="hold"/>
                                        <p:tgtEl>
                                          <p:spTgt spid="266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6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BAB23494-88F5-D290-2537-40AE7DF0E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36538"/>
            <a:ext cx="113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/>
              <a:t>50 : 50</a:t>
            </a:r>
          </a:p>
        </p:txBody>
      </p:sp>
      <p:sp>
        <p:nvSpPr>
          <p:cNvPr id="34819" name="Oval 3">
            <a:extLst>
              <a:ext uri="{FF2B5EF4-FFF2-40B4-BE49-F238E27FC236}">
                <a16:creationId xmlns:a16="http://schemas.microsoft.com/office/drawing/2014/main" id="{5CA2A589-48A3-87EF-07B0-BFBE33336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846263"/>
            <a:ext cx="1368425" cy="719137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4820" name="AutoShape 4">
            <a:extLst>
              <a:ext uri="{FF2B5EF4-FFF2-40B4-BE49-F238E27FC236}">
                <a16:creationId xmlns:a16="http://schemas.microsoft.com/office/drawing/2014/main" id="{7354B416-6B14-0D48-AD80-A678DAB15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365625"/>
            <a:ext cx="8353425" cy="863600"/>
          </a:xfrm>
          <a:prstGeom prst="hexagon">
            <a:avLst>
              <a:gd name="adj" fmla="val 76666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GB" altLang="en-US" sz="1800">
                <a:solidFill>
                  <a:srgbClr val="FFFFFF"/>
                </a:solidFill>
              </a:rPr>
              <a:t>How many chemicals does a cigarette produce when it is burned?</a:t>
            </a:r>
          </a:p>
        </p:txBody>
      </p:sp>
      <p:sp>
        <p:nvSpPr>
          <p:cNvPr id="34821" name="Text Box 5">
            <a:extLst>
              <a:ext uri="{FF2B5EF4-FFF2-40B4-BE49-F238E27FC236}">
                <a16:creationId xmlns:a16="http://schemas.microsoft.com/office/drawing/2014/main" id="{19EBDA08-8513-2189-E6FC-B46D91827DD7}"/>
              </a:ext>
            </a:extLst>
          </p:cNvPr>
          <p:cNvSpPr txBox="1">
            <a:spLocks noChangeArrowheads="1"/>
          </p:cNvSpPr>
          <p:nvPr/>
        </p:nvSpPr>
        <p:spPr bwMode="auto">
          <a:xfrm rot="-1911335">
            <a:off x="544513" y="838200"/>
            <a:ext cx="5397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5800">
                <a:sym typeface="Wingdings 2" panose="05020102010507070707" pitchFamily="18" charset="2"/>
              </a:rPr>
              <a:t></a:t>
            </a:r>
            <a:endParaRPr lang="en-GB" altLang="en-US" sz="5800"/>
          </a:p>
        </p:txBody>
      </p:sp>
      <p:sp>
        <p:nvSpPr>
          <p:cNvPr id="34822" name="Line 6">
            <a:extLst>
              <a:ext uri="{FF2B5EF4-FFF2-40B4-BE49-F238E27FC236}">
                <a16:creationId xmlns:a16="http://schemas.microsoft.com/office/drawing/2014/main" id="{772D5D42-7C12-3AB6-621B-82444F592F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4797425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23" name="Line 7">
            <a:extLst>
              <a:ext uri="{FF2B5EF4-FFF2-40B4-BE49-F238E27FC236}">
                <a16:creationId xmlns:a16="http://schemas.microsoft.com/office/drawing/2014/main" id="{9CA1AA26-6902-378A-03B0-B6B131A019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48713" y="4797425"/>
            <a:ext cx="431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24" name="AutoShape 8">
            <a:extLst>
              <a:ext uri="{FF2B5EF4-FFF2-40B4-BE49-F238E27FC236}">
                <a16:creationId xmlns:a16="http://schemas.microsoft.com/office/drawing/2014/main" id="{0CD2472A-9CA9-4FC0-3B3A-8C185BF564C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3850" y="2112963"/>
            <a:ext cx="304800" cy="304800"/>
          </a:xfrm>
          <a:prstGeom prst="flowChartDisplay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4825" name="Oval 9">
            <a:extLst>
              <a:ext uri="{FF2B5EF4-FFF2-40B4-BE49-F238E27FC236}">
                <a16:creationId xmlns:a16="http://schemas.microsoft.com/office/drawing/2014/main" id="{2485D075-DC86-B300-BC93-6D8C7D31A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" y="1960563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4826" name="AutoShape 10">
            <a:extLst>
              <a:ext uri="{FF2B5EF4-FFF2-40B4-BE49-F238E27FC236}">
                <a16:creationId xmlns:a16="http://schemas.microsoft.com/office/drawing/2014/main" id="{8D94B693-42B3-7884-798D-5DB9BFCE399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28650" y="2189163"/>
            <a:ext cx="304800" cy="304800"/>
          </a:xfrm>
          <a:prstGeom prst="flowChartDisplay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4827" name="Oval 11">
            <a:extLst>
              <a:ext uri="{FF2B5EF4-FFF2-40B4-BE49-F238E27FC236}">
                <a16:creationId xmlns:a16="http://schemas.microsoft.com/office/drawing/2014/main" id="{F099E8D2-A0B1-0BC0-9264-E9EBBE5DC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036763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4828" name="AutoShape 12">
            <a:extLst>
              <a:ext uri="{FF2B5EF4-FFF2-40B4-BE49-F238E27FC236}">
                <a16:creationId xmlns:a16="http://schemas.microsoft.com/office/drawing/2014/main" id="{B46F1411-6FDB-D65E-A4EB-AB468EFE8F7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33450" y="2112963"/>
            <a:ext cx="304800" cy="304800"/>
          </a:xfrm>
          <a:prstGeom prst="flowChartDisplay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4829" name="Oval 13">
            <a:extLst>
              <a:ext uri="{FF2B5EF4-FFF2-40B4-BE49-F238E27FC236}">
                <a16:creationId xmlns:a16="http://schemas.microsoft.com/office/drawing/2014/main" id="{C1885F11-5ADE-1910-5E92-2C22BF775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650" y="1960563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4830" name="Oval 14">
            <a:extLst>
              <a:ext uri="{FF2B5EF4-FFF2-40B4-BE49-F238E27FC236}">
                <a16:creationId xmlns:a16="http://schemas.microsoft.com/office/drawing/2014/main" id="{C990E474-8BEF-F923-4ACE-3E4ABB33D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982663"/>
            <a:ext cx="1368425" cy="719137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4831" name="Oval 15">
            <a:extLst>
              <a:ext uri="{FF2B5EF4-FFF2-40B4-BE49-F238E27FC236}">
                <a16:creationId xmlns:a16="http://schemas.microsoft.com/office/drawing/2014/main" id="{DE9238CC-3850-F335-F076-B8A0E6C7D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17475"/>
            <a:ext cx="1368425" cy="719138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4832" name="AutoShape 16">
            <a:hlinkClick r:id="rId4" action="ppaction://hlinksldjump"/>
            <a:extLst>
              <a:ext uri="{FF2B5EF4-FFF2-40B4-BE49-F238E27FC236}">
                <a16:creationId xmlns:a16="http://schemas.microsoft.com/office/drawing/2014/main" id="{3B690944-DDED-C1CE-54C8-81A2921F6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445125"/>
            <a:ext cx="4105275" cy="576263"/>
          </a:xfrm>
          <a:prstGeom prst="hexagon">
            <a:avLst>
              <a:gd name="adj" fmla="val 67546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A:</a:t>
            </a:r>
            <a:r>
              <a:rPr lang="en-GB" altLang="en-US" sz="2000"/>
              <a:t> 15</a:t>
            </a:r>
          </a:p>
        </p:txBody>
      </p:sp>
      <p:sp>
        <p:nvSpPr>
          <p:cNvPr id="34833" name="AutoShape 17">
            <a:hlinkClick r:id="rId4" action="ppaction://hlinksldjump"/>
            <a:extLst>
              <a:ext uri="{FF2B5EF4-FFF2-40B4-BE49-F238E27FC236}">
                <a16:creationId xmlns:a16="http://schemas.microsoft.com/office/drawing/2014/main" id="{2F926421-AEE8-617D-A47A-E6B5F9DDE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164263"/>
            <a:ext cx="4105275" cy="577850"/>
          </a:xfrm>
          <a:prstGeom prst="hexagon">
            <a:avLst>
              <a:gd name="adj" fmla="val 67360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C: </a:t>
            </a:r>
            <a:r>
              <a:rPr lang="en-GB" altLang="en-US" sz="2000"/>
              <a:t>500</a:t>
            </a:r>
          </a:p>
        </p:txBody>
      </p:sp>
      <p:sp>
        <p:nvSpPr>
          <p:cNvPr id="34834" name="AutoShape 18">
            <a:extLst>
              <a:ext uri="{FF2B5EF4-FFF2-40B4-BE49-F238E27FC236}">
                <a16:creationId xmlns:a16="http://schemas.microsoft.com/office/drawing/2014/main" id="{BB795BFE-B665-E316-AE55-6148272A0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5443538"/>
            <a:ext cx="4032250" cy="577850"/>
          </a:xfrm>
          <a:prstGeom prst="hexagon">
            <a:avLst>
              <a:gd name="adj" fmla="val 66162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B:</a:t>
            </a:r>
            <a:r>
              <a:rPr lang="en-GB" altLang="en-US" sz="2000"/>
              <a:t> Over 4000</a:t>
            </a:r>
          </a:p>
        </p:txBody>
      </p:sp>
      <p:sp>
        <p:nvSpPr>
          <p:cNvPr id="34835" name="AutoShape 19">
            <a:hlinkClick r:id="rId4" action="ppaction://hlinksldjump"/>
            <a:extLst>
              <a:ext uri="{FF2B5EF4-FFF2-40B4-BE49-F238E27FC236}">
                <a16:creationId xmlns:a16="http://schemas.microsoft.com/office/drawing/2014/main" id="{E40B6A41-D787-407C-9F3A-F0151F21E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6167438"/>
            <a:ext cx="4032250" cy="576262"/>
          </a:xfrm>
          <a:prstGeom prst="hexagon">
            <a:avLst>
              <a:gd name="adj" fmla="val 66344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D:</a:t>
            </a:r>
            <a:r>
              <a:rPr lang="en-GB" altLang="en-US" sz="2000"/>
              <a:t> 80</a:t>
            </a:r>
          </a:p>
        </p:txBody>
      </p:sp>
      <p:sp>
        <p:nvSpPr>
          <p:cNvPr id="34836" name="Line 20">
            <a:extLst>
              <a:ext uri="{FF2B5EF4-FFF2-40B4-BE49-F238E27FC236}">
                <a16:creationId xmlns:a16="http://schemas.microsoft.com/office/drawing/2014/main" id="{737785C4-E98A-13D1-A00D-63F5C9930D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734050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37" name="Line 21">
            <a:extLst>
              <a:ext uri="{FF2B5EF4-FFF2-40B4-BE49-F238E27FC236}">
                <a16:creationId xmlns:a16="http://schemas.microsoft.com/office/drawing/2014/main" id="{3AC7B24E-7CB7-FEE2-F623-D723A72292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6453188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38" name="Line 22">
            <a:extLst>
              <a:ext uri="{FF2B5EF4-FFF2-40B4-BE49-F238E27FC236}">
                <a16:creationId xmlns:a16="http://schemas.microsoft.com/office/drawing/2014/main" id="{FF1C62A4-272B-7D2F-20FC-38513E7DDF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85225" y="5734050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39" name="Line 23">
            <a:extLst>
              <a:ext uri="{FF2B5EF4-FFF2-40B4-BE49-F238E27FC236}">
                <a16:creationId xmlns:a16="http://schemas.microsoft.com/office/drawing/2014/main" id="{B0D349AD-3889-BBE1-8DCB-29A923D066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85225" y="6453188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40" name="Line 24">
            <a:extLst>
              <a:ext uri="{FF2B5EF4-FFF2-40B4-BE49-F238E27FC236}">
                <a16:creationId xmlns:a16="http://schemas.microsoft.com/office/drawing/2014/main" id="{64512D26-5ECA-B967-0801-0CA06D9C43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65638" y="5734050"/>
            <a:ext cx="3222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41" name="Line 25">
            <a:extLst>
              <a:ext uri="{FF2B5EF4-FFF2-40B4-BE49-F238E27FC236}">
                <a16:creationId xmlns:a16="http://schemas.microsoft.com/office/drawing/2014/main" id="{7E8C7FC5-AD69-98EB-238C-B18731B3DB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00563" y="6453188"/>
            <a:ext cx="3222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8717" name="ding1012.wav">
            <a:hlinkClick r:id="" action="ppaction://media"/>
            <a:extLst>
              <a:ext uri="{FF2B5EF4-FFF2-40B4-BE49-F238E27FC236}">
                <a16:creationId xmlns:a16="http://schemas.microsoft.com/office/drawing/2014/main" id="{0856E16A-A14D-511D-F044-AB0F95F36A11}"/>
              </a:ext>
            </a:extLst>
          </p:cNvPr>
          <p:cNvPicPr>
            <a:picLocks noRot="1" noChangeAspect="1" noChangeArrowheads="1"/>
          </p:cNvPicPr>
          <p:nvPr>
            <a:wavAudioFile r:embed="rId1" name="ding3xs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43" name="Rectangle 41">
            <a:extLst>
              <a:ext uri="{FF2B5EF4-FFF2-40B4-BE49-F238E27FC236}">
                <a16:creationId xmlns:a16="http://schemas.microsoft.com/office/drawing/2014/main" id="{556CCBCF-E741-EDF7-8A59-6E5081BEE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7413" y="188913"/>
            <a:ext cx="1727200" cy="36004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4844" name="Text Box 44">
            <a:extLst>
              <a:ext uri="{FF2B5EF4-FFF2-40B4-BE49-F238E27FC236}">
                <a16:creationId xmlns:a16="http://schemas.microsoft.com/office/drawing/2014/main" id="{75ED8CDB-7988-F1F4-D556-2F68CD55C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413" y="21272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/>
              <a:t>   </a:t>
            </a:r>
            <a:endParaRPr lang="en-GB" altLang="en-US" sz="1600" b="1">
              <a:solidFill>
                <a:srgbClr val="FF9900"/>
              </a:solidFill>
            </a:endParaRPr>
          </a:p>
        </p:txBody>
      </p:sp>
      <p:sp>
        <p:nvSpPr>
          <p:cNvPr id="34845" name="Text Box 27">
            <a:extLst>
              <a:ext uri="{FF2B5EF4-FFF2-40B4-BE49-F238E27FC236}">
                <a16:creationId xmlns:a16="http://schemas.microsoft.com/office/drawing/2014/main" id="{57DDBEBF-3EA0-1B01-F0D3-3DA1F98D8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188913"/>
            <a:ext cx="1587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/>
              <a:t> 9  £1 MILLION</a:t>
            </a:r>
          </a:p>
        </p:txBody>
      </p:sp>
      <p:sp>
        <p:nvSpPr>
          <p:cNvPr id="34846" name="Text Box 40">
            <a:extLst>
              <a:ext uri="{FF2B5EF4-FFF2-40B4-BE49-F238E27FC236}">
                <a16:creationId xmlns:a16="http://schemas.microsoft.com/office/drawing/2014/main" id="{88986B53-F1EA-15A5-571C-A02607E89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908050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 7   £250,000</a:t>
            </a:r>
          </a:p>
        </p:txBody>
      </p:sp>
      <p:sp>
        <p:nvSpPr>
          <p:cNvPr id="34847" name="Text Box 41">
            <a:extLst>
              <a:ext uri="{FF2B5EF4-FFF2-40B4-BE49-F238E27FC236}">
                <a16:creationId xmlns:a16="http://schemas.microsoft.com/office/drawing/2014/main" id="{5A07218F-FA55-AE44-6785-9844FE14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549275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 8   £500,000</a:t>
            </a:r>
          </a:p>
        </p:txBody>
      </p:sp>
      <p:sp>
        <p:nvSpPr>
          <p:cNvPr id="34848" name="Text Box 52">
            <a:extLst>
              <a:ext uri="{FF2B5EF4-FFF2-40B4-BE49-F238E27FC236}">
                <a16:creationId xmlns:a16="http://schemas.microsoft.com/office/drawing/2014/main" id="{A24D3517-DD96-8B24-C4A5-6E2D20EB7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1628775"/>
            <a:ext cx="1763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/>
              <a:t>  5   £100,000</a:t>
            </a:r>
          </a:p>
        </p:txBody>
      </p:sp>
      <p:sp>
        <p:nvSpPr>
          <p:cNvPr id="34849" name="Text Box 53">
            <a:extLst>
              <a:ext uri="{FF2B5EF4-FFF2-40B4-BE49-F238E27FC236}">
                <a16:creationId xmlns:a16="http://schemas.microsoft.com/office/drawing/2014/main" id="{259AA4AA-AB48-C07D-3272-85FD72A45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2060575"/>
            <a:ext cx="1512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 4   £50,000</a:t>
            </a:r>
          </a:p>
        </p:txBody>
      </p:sp>
      <p:sp>
        <p:nvSpPr>
          <p:cNvPr id="34850" name="Text Box 54">
            <a:extLst>
              <a:ext uri="{FF2B5EF4-FFF2-40B4-BE49-F238E27FC236}">
                <a16:creationId xmlns:a16="http://schemas.microsoft.com/office/drawing/2014/main" id="{AD6E3E85-590F-9687-2F90-0557AE602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2924175"/>
            <a:ext cx="1439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2   £25,000</a:t>
            </a:r>
          </a:p>
        </p:txBody>
      </p:sp>
      <p:sp>
        <p:nvSpPr>
          <p:cNvPr id="34851" name="Text Box 55">
            <a:extLst>
              <a:ext uri="{FF2B5EF4-FFF2-40B4-BE49-F238E27FC236}">
                <a16:creationId xmlns:a16="http://schemas.microsoft.com/office/drawing/2014/main" id="{D9550B4A-5601-5C1D-AB59-0898D137F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3357563"/>
            <a:ext cx="1512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/>
              <a:t>1   £1,000</a:t>
            </a:r>
          </a:p>
        </p:txBody>
      </p:sp>
      <p:sp>
        <p:nvSpPr>
          <p:cNvPr id="34852" name="Text Box 56">
            <a:extLst>
              <a:ext uri="{FF2B5EF4-FFF2-40B4-BE49-F238E27FC236}">
                <a16:creationId xmlns:a16="http://schemas.microsoft.com/office/drawing/2014/main" id="{E421EAEB-4D61-9F0B-9F99-AD1552BE0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2492375"/>
            <a:ext cx="1512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3   £32,000</a:t>
            </a:r>
          </a:p>
        </p:txBody>
      </p:sp>
      <p:sp>
        <p:nvSpPr>
          <p:cNvPr id="34853" name="Text Box 57">
            <a:extLst>
              <a:ext uri="{FF2B5EF4-FFF2-40B4-BE49-F238E27FC236}">
                <a16:creationId xmlns:a16="http://schemas.microsoft.com/office/drawing/2014/main" id="{637DC482-D872-8966-244B-E1EC344F5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1268413"/>
            <a:ext cx="1511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/>
              <a:t> </a:t>
            </a:r>
            <a:r>
              <a:rPr lang="en-GB" altLang="en-US" sz="1600" b="1">
                <a:solidFill>
                  <a:srgbClr val="FF9900"/>
                </a:solidFill>
              </a:rPr>
              <a:t>6   £125,000</a:t>
            </a:r>
          </a:p>
        </p:txBody>
      </p:sp>
      <p:pic>
        <p:nvPicPr>
          <p:cNvPr id="34854" name="Picture 1">
            <a:extLst>
              <a:ext uri="{FF2B5EF4-FFF2-40B4-BE49-F238E27FC236}">
                <a16:creationId xmlns:a16="http://schemas.microsoft.com/office/drawing/2014/main" id="{44F23FE5-7EA8-24E4-BBE9-D2A2062C8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496888"/>
            <a:ext cx="5507038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6" fill="hold"/>
                                        <p:tgtEl>
                                          <p:spTgt spid="287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71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4040B065-5CBC-5AA8-E495-1BB4411F0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36538"/>
            <a:ext cx="113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/>
              <a:t>50 : 50</a:t>
            </a:r>
          </a:p>
        </p:txBody>
      </p:sp>
      <p:sp>
        <p:nvSpPr>
          <p:cNvPr id="36867" name="Oval 3">
            <a:extLst>
              <a:ext uri="{FF2B5EF4-FFF2-40B4-BE49-F238E27FC236}">
                <a16:creationId xmlns:a16="http://schemas.microsoft.com/office/drawing/2014/main" id="{16C0FADD-E9AC-BDD1-0A62-46DFBBFC3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846263"/>
            <a:ext cx="1368425" cy="719137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6868" name="AutoShape 4">
            <a:extLst>
              <a:ext uri="{FF2B5EF4-FFF2-40B4-BE49-F238E27FC236}">
                <a16:creationId xmlns:a16="http://schemas.microsoft.com/office/drawing/2014/main" id="{D2BC60DE-F974-F632-1FF0-E6A92B1D4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365625"/>
            <a:ext cx="8353425" cy="863600"/>
          </a:xfrm>
          <a:prstGeom prst="hexagon">
            <a:avLst>
              <a:gd name="adj" fmla="val 76666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GB" altLang="en-US" sz="1800">
                <a:solidFill>
                  <a:srgbClr val="FFFFFF"/>
                </a:solidFill>
              </a:rPr>
              <a:t>How many chemicals does a cigarette produce when it is burned?</a:t>
            </a:r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35112B80-FE55-9A64-81B5-F36202BEAF5D}"/>
              </a:ext>
            </a:extLst>
          </p:cNvPr>
          <p:cNvSpPr txBox="1">
            <a:spLocks noChangeArrowheads="1"/>
          </p:cNvSpPr>
          <p:nvPr/>
        </p:nvSpPr>
        <p:spPr bwMode="auto">
          <a:xfrm rot="-1911335">
            <a:off x="544513" y="838200"/>
            <a:ext cx="5397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5800">
                <a:sym typeface="Wingdings 2" panose="05020102010507070707" pitchFamily="18" charset="2"/>
              </a:rPr>
              <a:t></a:t>
            </a:r>
            <a:endParaRPr lang="en-GB" altLang="en-US" sz="5800"/>
          </a:p>
        </p:txBody>
      </p:sp>
      <p:sp>
        <p:nvSpPr>
          <p:cNvPr id="36870" name="Line 6">
            <a:extLst>
              <a:ext uri="{FF2B5EF4-FFF2-40B4-BE49-F238E27FC236}">
                <a16:creationId xmlns:a16="http://schemas.microsoft.com/office/drawing/2014/main" id="{ABD1C5B7-BB28-4D65-8A06-378DE2495F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4797425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1" name="Line 7">
            <a:extLst>
              <a:ext uri="{FF2B5EF4-FFF2-40B4-BE49-F238E27FC236}">
                <a16:creationId xmlns:a16="http://schemas.microsoft.com/office/drawing/2014/main" id="{9CDB3FE4-B01E-55E7-6F09-F3796BB15B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48713" y="4797425"/>
            <a:ext cx="431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2" name="AutoShape 8">
            <a:extLst>
              <a:ext uri="{FF2B5EF4-FFF2-40B4-BE49-F238E27FC236}">
                <a16:creationId xmlns:a16="http://schemas.microsoft.com/office/drawing/2014/main" id="{E6902F43-EC9D-8143-BA63-60EEF15EBBD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3850" y="2112963"/>
            <a:ext cx="304800" cy="304800"/>
          </a:xfrm>
          <a:prstGeom prst="flowChartDisplay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6873" name="Oval 9">
            <a:extLst>
              <a:ext uri="{FF2B5EF4-FFF2-40B4-BE49-F238E27FC236}">
                <a16:creationId xmlns:a16="http://schemas.microsoft.com/office/drawing/2014/main" id="{8CB5E26C-1648-27F9-2A5C-E335AA181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" y="1960563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6874" name="AutoShape 10">
            <a:extLst>
              <a:ext uri="{FF2B5EF4-FFF2-40B4-BE49-F238E27FC236}">
                <a16:creationId xmlns:a16="http://schemas.microsoft.com/office/drawing/2014/main" id="{9D70BD25-8D81-69B4-70EA-8607B7E0B8B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28650" y="2189163"/>
            <a:ext cx="304800" cy="304800"/>
          </a:xfrm>
          <a:prstGeom prst="flowChartDisplay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6875" name="Oval 11">
            <a:extLst>
              <a:ext uri="{FF2B5EF4-FFF2-40B4-BE49-F238E27FC236}">
                <a16:creationId xmlns:a16="http://schemas.microsoft.com/office/drawing/2014/main" id="{9DD71967-A5AE-3EE7-E96B-4CD1905DD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036763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6876" name="AutoShape 12">
            <a:extLst>
              <a:ext uri="{FF2B5EF4-FFF2-40B4-BE49-F238E27FC236}">
                <a16:creationId xmlns:a16="http://schemas.microsoft.com/office/drawing/2014/main" id="{538C6118-1566-952F-F68B-E90DF0CDF47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33450" y="2112963"/>
            <a:ext cx="304800" cy="304800"/>
          </a:xfrm>
          <a:prstGeom prst="flowChartDisplay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6877" name="Oval 13">
            <a:extLst>
              <a:ext uri="{FF2B5EF4-FFF2-40B4-BE49-F238E27FC236}">
                <a16:creationId xmlns:a16="http://schemas.microsoft.com/office/drawing/2014/main" id="{035A71F5-A9BD-851F-4183-9E6218686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650" y="1960563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6878" name="Oval 14">
            <a:extLst>
              <a:ext uri="{FF2B5EF4-FFF2-40B4-BE49-F238E27FC236}">
                <a16:creationId xmlns:a16="http://schemas.microsoft.com/office/drawing/2014/main" id="{D1C82566-1A77-82FD-03B4-175BB89F9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982663"/>
            <a:ext cx="1368425" cy="719137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6879" name="Oval 15">
            <a:extLst>
              <a:ext uri="{FF2B5EF4-FFF2-40B4-BE49-F238E27FC236}">
                <a16:creationId xmlns:a16="http://schemas.microsoft.com/office/drawing/2014/main" id="{BFFAD969-BA7F-EB01-4ADD-03174CEF4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17475"/>
            <a:ext cx="1368425" cy="719138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6880" name="AutoShape 16">
            <a:extLst>
              <a:ext uri="{FF2B5EF4-FFF2-40B4-BE49-F238E27FC236}">
                <a16:creationId xmlns:a16="http://schemas.microsoft.com/office/drawing/2014/main" id="{EBC5AEE6-9DD0-8EB5-4296-EB604EB5E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445125"/>
            <a:ext cx="4105275" cy="576263"/>
          </a:xfrm>
          <a:prstGeom prst="hexagon">
            <a:avLst>
              <a:gd name="adj" fmla="val 67546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A: </a:t>
            </a:r>
            <a:r>
              <a:rPr lang="en-GB" altLang="en-US" sz="2000"/>
              <a:t> 15</a:t>
            </a:r>
          </a:p>
        </p:txBody>
      </p:sp>
      <p:sp>
        <p:nvSpPr>
          <p:cNvPr id="36881" name="AutoShape 17">
            <a:extLst>
              <a:ext uri="{FF2B5EF4-FFF2-40B4-BE49-F238E27FC236}">
                <a16:creationId xmlns:a16="http://schemas.microsoft.com/office/drawing/2014/main" id="{4562C661-D817-7884-93BE-510DBD6D6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165850"/>
            <a:ext cx="4105275" cy="576263"/>
          </a:xfrm>
          <a:prstGeom prst="hexagon">
            <a:avLst>
              <a:gd name="adj" fmla="val 67546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C:</a:t>
            </a:r>
            <a:r>
              <a:rPr lang="en-GB" altLang="en-US" sz="2000"/>
              <a:t> 500</a:t>
            </a:r>
          </a:p>
        </p:txBody>
      </p:sp>
      <p:sp>
        <p:nvSpPr>
          <p:cNvPr id="36882" name="AutoShape 18">
            <a:extLst>
              <a:ext uri="{FF2B5EF4-FFF2-40B4-BE49-F238E27FC236}">
                <a16:creationId xmlns:a16="http://schemas.microsoft.com/office/drawing/2014/main" id="{7923FEC0-06DC-A0AC-C925-08CE8FEBC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5445125"/>
            <a:ext cx="4032250" cy="577850"/>
          </a:xfrm>
          <a:prstGeom prst="hexagon">
            <a:avLst>
              <a:gd name="adj" fmla="val 66162"/>
              <a:gd name="vf" fmla="val 115470"/>
            </a:avLst>
          </a:prstGeom>
          <a:solidFill>
            <a:srgbClr val="33CC33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B</a:t>
            </a:r>
            <a:r>
              <a:rPr lang="en-GB" altLang="en-US" sz="2000"/>
              <a:t>: Over 4000</a:t>
            </a:r>
          </a:p>
        </p:txBody>
      </p:sp>
      <p:sp>
        <p:nvSpPr>
          <p:cNvPr id="36883" name="AutoShape 19">
            <a:extLst>
              <a:ext uri="{FF2B5EF4-FFF2-40B4-BE49-F238E27FC236}">
                <a16:creationId xmlns:a16="http://schemas.microsoft.com/office/drawing/2014/main" id="{7F3049A7-D26F-8738-C243-9E8C7F93D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6167438"/>
            <a:ext cx="4032250" cy="576262"/>
          </a:xfrm>
          <a:prstGeom prst="hexagon">
            <a:avLst>
              <a:gd name="adj" fmla="val 66344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D:</a:t>
            </a:r>
            <a:r>
              <a:rPr lang="en-GB" altLang="en-US" sz="2000"/>
              <a:t> 80</a:t>
            </a:r>
          </a:p>
        </p:txBody>
      </p:sp>
      <p:sp>
        <p:nvSpPr>
          <p:cNvPr id="36884" name="Line 20">
            <a:extLst>
              <a:ext uri="{FF2B5EF4-FFF2-40B4-BE49-F238E27FC236}">
                <a16:creationId xmlns:a16="http://schemas.microsoft.com/office/drawing/2014/main" id="{3563C188-E1BB-20FE-6EF1-87C9AE8BC1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734050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85" name="Line 21">
            <a:extLst>
              <a:ext uri="{FF2B5EF4-FFF2-40B4-BE49-F238E27FC236}">
                <a16:creationId xmlns:a16="http://schemas.microsoft.com/office/drawing/2014/main" id="{A212C402-E71B-111B-B8B2-970E4B00EB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6453188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86" name="Line 22">
            <a:extLst>
              <a:ext uri="{FF2B5EF4-FFF2-40B4-BE49-F238E27FC236}">
                <a16:creationId xmlns:a16="http://schemas.microsoft.com/office/drawing/2014/main" id="{4D2D7F63-553C-F6DF-90D6-0F9D6DB12E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85225" y="5734050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87" name="Line 23">
            <a:extLst>
              <a:ext uri="{FF2B5EF4-FFF2-40B4-BE49-F238E27FC236}">
                <a16:creationId xmlns:a16="http://schemas.microsoft.com/office/drawing/2014/main" id="{1341D38B-A662-FDE9-C013-5E4D11BBB0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85225" y="6453188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88" name="Line 24">
            <a:extLst>
              <a:ext uri="{FF2B5EF4-FFF2-40B4-BE49-F238E27FC236}">
                <a16:creationId xmlns:a16="http://schemas.microsoft.com/office/drawing/2014/main" id="{A314DBF2-021A-929A-FB13-1ECE2B1A2BB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65638" y="5734050"/>
            <a:ext cx="3222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89" name="Line 25">
            <a:extLst>
              <a:ext uri="{FF2B5EF4-FFF2-40B4-BE49-F238E27FC236}">
                <a16:creationId xmlns:a16="http://schemas.microsoft.com/office/drawing/2014/main" id="{ACFB6D7E-2031-37D8-5CBB-CC89264A29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00563" y="6453188"/>
            <a:ext cx="3222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9741" name="clap1028.wav">
            <a:hlinkClick r:id="" action="ppaction://media"/>
            <a:extLst>
              <a:ext uri="{FF2B5EF4-FFF2-40B4-BE49-F238E27FC236}">
                <a16:creationId xmlns:a16="http://schemas.microsoft.com/office/drawing/2014/main" id="{A7A13053-130E-0102-82D3-09700108D5A4}"/>
              </a:ext>
            </a:extLst>
          </p:cNvPr>
          <p:cNvPicPr>
            <a:picLocks noRot="1" noChangeAspect="1" noChangeArrowheads="1"/>
          </p:cNvPicPr>
          <p:nvPr>
            <a:wavAudioFile r:embed="rId1" name="clap2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65246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91" name="Rectangle 41">
            <a:extLst>
              <a:ext uri="{FF2B5EF4-FFF2-40B4-BE49-F238E27FC236}">
                <a16:creationId xmlns:a16="http://schemas.microsoft.com/office/drawing/2014/main" id="{8F73C719-C45C-DDE6-1414-2536F834E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7413" y="188913"/>
            <a:ext cx="1727200" cy="36004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6892" name="Text Box 44">
            <a:extLst>
              <a:ext uri="{FF2B5EF4-FFF2-40B4-BE49-F238E27FC236}">
                <a16:creationId xmlns:a16="http://schemas.microsoft.com/office/drawing/2014/main" id="{5189A671-D556-5C22-16AA-04755CD69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413" y="21272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/>
              <a:t>   </a:t>
            </a:r>
            <a:endParaRPr lang="en-GB" altLang="en-US" sz="1600" b="1">
              <a:solidFill>
                <a:srgbClr val="FF9900"/>
              </a:solidFill>
            </a:endParaRPr>
          </a:p>
        </p:txBody>
      </p:sp>
      <p:sp>
        <p:nvSpPr>
          <p:cNvPr id="36893" name="Text Box 27">
            <a:extLst>
              <a:ext uri="{FF2B5EF4-FFF2-40B4-BE49-F238E27FC236}">
                <a16:creationId xmlns:a16="http://schemas.microsoft.com/office/drawing/2014/main" id="{A9616B1B-2E9E-1525-BDA9-6FECBD74C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188913"/>
            <a:ext cx="1587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/>
              <a:t> 9  £1 MILLION</a:t>
            </a:r>
          </a:p>
        </p:txBody>
      </p:sp>
      <p:sp>
        <p:nvSpPr>
          <p:cNvPr id="36894" name="Text Box 40">
            <a:extLst>
              <a:ext uri="{FF2B5EF4-FFF2-40B4-BE49-F238E27FC236}">
                <a16:creationId xmlns:a16="http://schemas.microsoft.com/office/drawing/2014/main" id="{257A3348-1025-FAF2-DFBA-99BC7CFDD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908050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 7   £250,000</a:t>
            </a:r>
          </a:p>
        </p:txBody>
      </p:sp>
      <p:sp>
        <p:nvSpPr>
          <p:cNvPr id="36895" name="Text Box 41">
            <a:extLst>
              <a:ext uri="{FF2B5EF4-FFF2-40B4-BE49-F238E27FC236}">
                <a16:creationId xmlns:a16="http://schemas.microsoft.com/office/drawing/2014/main" id="{BD825D65-2D25-1B51-F3B5-E50E285DC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549275"/>
            <a:ext cx="1655763" cy="33655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 </a:t>
            </a:r>
            <a:r>
              <a:rPr lang="en-GB" altLang="en-US" sz="1600" b="1">
                <a:solidFill>
                  <a:schemeClr val="bg1"/>
                </a:solidFill>
              </a:rPr>
              <a:t>8   £500,000</a:t>
            </a:r>
          </a:p>
        </p:txBody>
      </p:sp>
      <p:sp>
        <p:nvSpPr>
          <p:cNvPr id="36896" name="Text Box 51">
            <a:extLst>
              <a:ext uri="{FF2B5EF4-FFF2-40B4-BE49-F238E27FC236}">
                <a16:creationId xmlns:a16="http://schemas.microsoft.com/office/drawing/2014/main" id="{79B6127D-3B2D-B875-65EF-F96B4D396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1628775"/>
            <a:ext cx="1763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/>
              <a:t>  5   £100,000</a:t>
            </a:r>
          </a:p>
        </p:txBody>
      </p:sp>
      <p:sp>
        <p:nvSpPr>
          <p:cNvPr id="36897" name="Text Box 52">
            <a:extLst>
              <a:ext uri="{FF2B5EF4-FFF2-40B4-BE49-F238E27FC236}">
                <a16:creationId xmlns:a16="http://schemas.microsoft.com/office/drawing/2014/main" id="{1C0CE6F8-F6F5-ECF4-0B35-241028148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2060575"/>
            <a:ext cx="1512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 4   £50,000</a:t>
            </a:r>
          </a:p>
        </p:txBody>
      </p:sp>
      <p:sp>
        <p:nvSpPr>
          <p:cNvPr id="36898" name="Text Box 53">
            <a:extLst>
              <a:ext uri="{FF2B5EF4-FFF2-40B4-BE49-F238E27FC236}">
                <a16:creationId xmlns:a16="http://schemas.microsoft.com/office/drawing/2014/main" id="{8F184DB4-63B5-88C9-5051-AE33822EF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2924175"/>
            <a:ext cx="1439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2   £25,000</a:t>
            </a:r>
          </a:p>
        </p:txBody>
      </p:sp>
      <p:sp>
        <p:nvSpPr>
          <p:cNvPr id="36899" name="Text Box 54">
            <a:extLst>
              <a:ext uri="{FF2B5EF4-FFF2-40B4-BE49-F238E27FC236}">
                <a16:creationId xmlns:a16="http://schemas.microsoft.com/office/drawing/2014/main" id="{DBDFC01C-B9A8-0DC1-6B56-53E2B32C6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3357563"/>
            <a:ext cx="1512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/>
              <a:t>1   £1,000</a:t>
            </a:r>
          </a:p>
        </p:txBody>
      </p:sp>
      <p:sp>
        <p:nvSpPr>
          <p:cNvPr id="36900" name="Text Box 55">
            <a:extLst>
              <a:ext uri="{FF2B5EF4-FFF2-40B4-BE49-F238E27FC236}">
                <a16:creationId xmlns:a16="http://schemas.microsoft.com/office/drawing/2014/main" id="{964F14E3-1EC0-DE3B-F9BA-0E6AD497E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2492375"/>
            <a:ext cx="1512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3   £32,000</a:t>
            </a:r>
          </a:p>
        </p:txBody>
      </p:sp>
      <p:sp>
        <p:nvSpPr>
          <p:cNvPr id="36901" name="Text Box 56">
            <a:extLst>
              <a:ext uri="{FF2B5EF4-FFF2-40B4-BE49-F238E27FC236}">
                <a16:creationId xmlns:a16="http://schemas.microsoft.com/office/drawing/2014/main" id="{88EA84CC-858D-76DC-7065-30E8BE124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1268413"/>
            <a:ext cx="1511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/>
              <a:t> </a:t>
            </a:r>
            <a:r>
              <a:rPr lang="en-GB" altLang="en-US" sz="1600" b="1">
                <a:solidFill>
                  <a:srgbClr val="FF9900"/>
                </a:solidFill>
              </a:rPr>
              <a:t>6   £125,000</a:t>
            </a:r>
          </a:p>
        </p:txBody>
      </p:sp>
      <p:pic>
        <p:nvPicPr>
          <p:cNvPr id="36902" name="Picture 1">
            <a:extLst>
              <a:ext uri="{FF2B5EF4-FFF2-40B4-BE49-F238E27FC236}">
                <a16:creationId xmlns:a16="http://schemas.microsoft.com/office/drawing/2014/main" id="{5C6DD80C-5506-A217-24DC-72BC1802A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496888"/>
            <a:ext cx="5507038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4" fill="hold"/>
                                        <p:tgtEl>
                                          <p:spTgt spid="297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4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76F82096-AD7B-44D3-11C6-30DD9904F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36538"/>
            <a:ext cx="113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/>
              <a:t>50 : 50</a:t>
            </a:r>
          </a:p>
        </p:txBody>
      </p:sp>
      <p:sp>
        <p:nvSpPr>
          <p:cNvPr id="38915" name="Oval 3">
            <a:extLst>
              <a:ext uri="{FF2B5EF4-FFF2-40B4-BE49-F238E27FC236}">
                <a16:creationId xmlns:a16="http://schemas.microsoft.com/office/drawing/2014/main" id="{6357A14F-85DB-8D4B-E4A8-161E08753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846263"/>
            <a:ext cx="1368425" cy="719137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8916" name="AutoShape 4">
            <a:extLst>
              <a:ext uri="{FF2B5EF4-FFF2-40B4-BE49-F238E27FC236}">
                <a16:creationId xmlns:a16="http://schemas.microsoft.com/office/drawing/2014/main" id="{3C7F691C-F0F5-E7CB-DE57-6F9F19B29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365625"/>
            <a:ext cx="8353425" cy="863600"/>
          </a:xfrm>
          <a:prstGeom prst="hexagon">
            <a:avLst>
              <a:gd name="adj" fmla="val 76666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US" altLang="en-US" sz="2000"/>
              <a:t>Which of these is not found in vapes?</a:t>
            </a:r>
          </a:p>
        </p:txBody>
      </p:sp>
      <p:sp>
        <p:nvSpPr>
          <p:cNvPr id="38917" name="Text Box 5">
            <a:extLst>
              <a:ext uri="{FF2B5EF4-FFF2-40B4-BE49-F238E27FC236}">
                <a16:creationId xmlns:a16="http://schemas.microsoft.com/office/drawing/2014/main" id="{B6EE27D8-B007-FEDB-5311-00A192380E8F}"/>
              </a:ext>
            </a:extLst>
          </p:cNvPr>
          <p:cNvSpPr txBox="1">
            <a:spLocks noChangeArrowheads="1"/>
          </p:cNvSpPr>
          <p:nvPr/>
        </p:nvSpPr>
        <p:spPr bwMode="auto">
          <a:xfrm rot="-1911335">
            <a:off x="544513" y="838200"/>
            <a:ext cx="5397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5800">
                <a:sym typeface="Wingdings 2" panose="05020102010507070707" pitchFamily="18" charset="2"/>
              </a:rPr>
              <a:t></a:t>
            </a:r>
            <a:endParaRPr lang="en-GB" altLang="en-US" sz="5800"/>
          </a:p>
        </p:txBody>
      </p:sp>
      <p:sp>
        <p:nvSpPr>
          <p:cNvPr id="38918" name="Line 6">
            <a:extLst>
              <a:ext uri="{FF2B5EF4-FFF2-40B4-BE49-F238E27FC236}">
                <a16:creationId xmlns:a16="http://schemas.microsoft.com/office/drawing/2014/main" id="{8C4AE76D-4A36-8190-54D7-B75B30D4E1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4797425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19" name="Line 7">
            <a:extLst>
              <a:ext uri="{FF2B5EF4-FFF2-40B4-BE49-F238E27FC236}">
                <a16:creationId xmlns:a16="http://schemas.microsoft.com/office/drawing/2014/main" id="{5459CDA7-1FB1-2240-D61D-46DAD64ED2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48713" y="4797425"/>
            <a:ext cx="431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20" name="AutoShape 8">
            <a:extLst>
              <a:ext uri="{FF2B5EF4-FFF2-40B4-BE49-F238E27FC236}">
                <a16:creationId xmlns:a16="http://schemas.microsoft.com/office/drawing/2014/main" id="{B8C96F4B-959A-4B71-AF6C-B91D1A42C7D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3850" y="2112963"/>
            <a:ext cx="304800" cy="304800"/>
          </a:xfrm>
          <a:prstGeom prst="flowChartDisplay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8921" name="Oval 9">
            <a:extLst>
              <a:ext uri="{FF2B5EF4-FFF2-40B4-BE49-F238E27FC236}">
                <a16:creationId xmlns:a16="http://schemas.microsoft.com/office/drawing/2014/main" id="{C5C6AB2E-C42A-CC4E-880C-27A0280FF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" y="1960563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8922" name="AutoShape 10">
            <a:extLst>
              <a:ext uri="{FF2B5EF4-FFF2-40B4-BE49-F238E27FC236}">
                <a16:creationId xmlns:a16="http://schemas.microsoft.com/office/drawing/2014/main" id="{09BE339B-426E-19C1-3F58-5FAA2BF3F12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28650" y="2189163"/>
            <a:ext cx="304800" cy="304800"/>
          </a:xfrm>
          <a:prstGeom prst="flowChartDisplay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8923" name="Oval 11">
            <a:extLst>
              <a:ext uri="{FF2B5EF4-FFF2-40B4-BE49-F238E27FC236}">
                <a16:creationId xmlns:a16="http://schemas.microsoft.com/office/drawing/2014/main" id="{E5D834B4-9686-B6C5-ECAA-431521D62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036763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8924" name="AutoShape 12">
            <a:extLst>
              <a:ext uri="{FF2B5EF4-FFF2-40B4-BE49-F238E27FC236}">
                <a16:creationId xmlns:a16="http://schemas.microsoft.com/office/drawing/2014/main" id="{01C84771-D754-C5E6-DB37-8C5C1198194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33450" y="2112963"/>
            <a:ext cx="304800" cy="304800"/>
          </a:xfrm>
          <a:prstGeom prst="flowChartDisplay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8925" name="Oval 13">
            <a:extLst>
              <a:ext uri="{FF2B5EF4-FFF2-40B4-BE49-F238E27FC236}">
                <a16:creationId xmlns:a16="http://schemas.microsoft.com/office/drawing/2014/main" id="{FA2EEB12-784B-A792-376C-4F9CB6C04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650" y="1960563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8926" name="Oval 14">
            <a:extLst>
              <a:ext uri="{FF2B5EF4-FFF2-40B4-BE49-F238E27FC236}">
                <a16:creationId xmlns:a16="http://schemas.microsoft.com/office/drawing/2014/main" id="{11744F96-F338-75DA-32B4-22C9C1A18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982663"/>
            <a:ext cx="1368425" cy="719137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8927" name="Oval 15">
            <a:extLst>
              <a:ext uri="{FF2B5EF4-FFF2-40B4-BE49-F238E27FC236}">
                <a16:creationId xmlns:a16="http://schemas.microsoft.com/office/drawing/2014/main" id="{859F4008-5E6F-7DEA-943D-B8B4A39D6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17475"/>
            <a:ext cx="1368425" cy="719138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8928" name="AutoShape 16">
            <a:hlinkClick r:id="rId4" action="ppaction://hlinksldjump"/>
            <a:extLst>
              <a:ext uri="{FF2B5EF4-FFF2-40B4-BE49-F238E27FC236}">
                <a16:creationId xmlns:a16="http://schemas.microsoft.com/office/drawing/2014/main" id="{FED4809D-5BC2-ED68-BB65-2EAC6F733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445125"/>
            <a:ext cx="4105275" cy="576263"/>
          </a:xfrm>
          <a:prstGeom prst="hexagon">
            <a:avLst>
              <a:gd name="adj" fmla="val 67546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A:</a:t>
            </a:r>
            <a:r>
              <a:rPr lang="en-GB" altLang="en-US" sz="2000"/>
              <a:t> Nicotine</a:t>
            </a:r>
          </a:p>
        </p:txBody>
      </p:sp>
      <p:sp>
        <p:nvSpPr>
          <p:cNvPr id="38929" name="AutoShape 17">
            <a:extLst>
              <a:ext uri="{FF2B5EF4-FFF2-40B4-BE49-F238E27FC236}">
                <a16:creationId xmlns:a16="http://schemas.microsoft.com/office/drawing/2014/main" id="{D42A9D99-64DC-314F-406C-5FCA9A24C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165850"/>
            <a:ext cx="4105275" cy="576263"/>
          </a:xfrm>
          <a:prstGeom prst="hexagon">
            <a:avLst>
              <a:gd name="adj" fmla="val 67546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C:</a:t>
            </a:r>
            <a:r>
              <a:rPr lang="en-GB" altLang="en-US" sz="2000"/>
              <a:t> Vitamins</a:t>
            </a:r>
          </a:p>
        </p:txBody>
      </p:sp>
      <p:sp>
        <p:nvSpPr>
          <p:cNvPr id="38930" name="AutoShape 18">
            <a:hlinkClick r:id="rId4" action="ppaction://hlinksldjump"/>
            <a:extLst>
              <a:ext uri="{FF2B5EF4-FFF2-40B4-BE49-F238E27FC236}">
                <a16:creationId xmlns:a16="http://schemas.microsoft.com/office/drawing/2014/main" id="{C87D1E87-C3EB-9CDB-4435-2A6D6BCD4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5443538"/>
            <a:ext cx="4032250" cy="577850"/>
          </a:xfrm>
          <a:prstGeom prst="hexagon">
            <a:avLst>
              <a:gd name="adj" fmla="val 66162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B:</a:t>
            </a:r>
            <a:r>
              <a:rPr lang="en-GB" altLang="en-US" sz="2000"/>
              <a:t> Chemicals</a:t>
            </a:r>
          </a:p>
        </p:txBody>
      </p:sp>
      <p:sp>
        <p:nvSpPr>
          <p:cNvPr id="38931" name="AutoShape 19">
            <a:hlinkClick r:id="rId4" action="ppaction://hlinksldjump"/>
            <a:extLst>
              <a:ext uri="{FF2B5EF4-FFF2-40B4-BE49-F238E27FC236}">
                <a16:creationId xmlns:a16="http://schemas.microsoft.com/office/drawing/2014/main" id="{029E8093-E164-0105-5FA6-7E4035DBD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6167438"/>
            <a:ext cx="4032250" cy="576262"/>
          </a:xfrm>
          <a:prstGeom prst="hexagon">
            <a:avLst>
              <a:gd name="adj" fmla="val 66344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D: </a:t>
            </a:r>
            <a:r>
              <a:rPr lang="en-GB" altLang="en-US" sz="2000"/>
              <a:t>Heavy metals</a:t>
            </a:r>
          </a:p>
        </p:txBody>
      </p:sp>
      <p:sp>
        <p:nvSpPr>
          <p:cNvPr id="38932" name="Line 20">
            <a:extLst>
              <a:ext uri="{FF2B5EF4-FFF2-40B4-BE49-F238E27FC236}">
                <a16:creationId xmlns:a16="http://schemas.microsoft.com/office/drawing/2014/main" id="{D832F48D-080E-6615-5409-41655615FF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734050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33" name="Line 21">
            <a:extLst>
              <a:ext uri="{FF2B5EF4-FFF2-40B4-BE49-F238E27FC236}">
                <a16:creationId xmlns:a16="http://schemas.microsoft.com/office/drawing/2014/main" id="{7A61BC8B-A12D-17F1-4AA5-005EA143DC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6453188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34" name="Line 22">
            <a:extLst>
              <a:ext uri="{FF2B5EF4-FFF2-40B4-BE49-F238E27FC236}">
                <a16:creationId xmlns:a16="http://schemas.microsoft.com/office/drawing/2014/main" id="{BB107C56-5461-A8BB-FF77-83F6631F46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85225" y="5734050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35" name="Line 23">
            <a:extLst>
              <a:ext uri="{FF2B5EF4-FFF2-40B4-BE49-F238E27FC236}">
                <a16:creationId xmlns:a16="http://schemas.microsoft.com/office/drawing/2014/main" id="{86212FD1-51DE-390D-246F-75D3842BEF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85225" y="6453188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36" name="Line 24">
            <a:extLst>
              <a:ext uri="{FF2B5EF4-FFF2-40B4-BE49-F238E27FC236}">
                <a16:creationId xmlns:a16="http://schemas.microsoft.com/office/drawing/2014/main" id="{6B6FAADD-6AB9-25C7-3A76-3B6F5740BF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65638" y="5734050"/>
            <a:ext cx="3222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37" name="Line 25">
            <a:extLst>
              <a:ext uri="{FF2B5EF4-FFF2-40B4-BE49-F238E27FC236}">
                <a16:creationId xmlns:a16="http://schemas.microsoft.com/office/drawing/2014/main" id="{DA47E61F-95FD-2C05-A441-89283D517F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00563" y="6453188"/>
            <a:ext cx="3222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1789" name="ding1043.wav">
            <a:hlinkClick r:id="" action="ppaction://media"/>
            <a:extLst>
              <a:ext uri="{FF2B5EF4-FFF2-40B4-BE49-F238E27FC236}">
                <a16:creationId xmlns:a16="http://schemas.microsoft.com/office/drawing/2014/main" id="{0E8E7EFF-E773-FFFE-2E7F-0F56CA672004}"/>
              </a:ext>
            </a:extLst>
          </p:cNvPr>
          <p:cNvPicPr>
            <a:picLocks noRot="1" noChangeAspect="1" noChangeArrowheads="1"/>
          </p:cNvPicPr>
          <p:nvPr>
            <a:wavAudioFile r:embed="rId1" name="ding3xs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9" name="Rectangle 41">
            <a:extLst>
              <a:ext uri="{FF2B5EF4-FFF2-40B4-BE49-F238E27FC236}">
                <a16:creationId xmlns:a16="http://schemas.microsoft.com/office/drawing/2014/main" id="{BF85962A-AB22-3C69-E765-5EB928265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7413" y="188913"/>
            <a:ext cx="1727200" cy="36004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8940" name="Text Box 44">
            <a:extLst>
              <a:ext uri="{FF2B5EF4-FFF2-40B4-BE49-F238E27FC236}">
                <a16:creationId xmlns:a16="http://schemas.microsoft.com/office/drawing/2014/main" id="{D261D460-4F62-B1FC-CBE3-0D91931C0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413" y="21272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/>
              <a:t>   </a:t>
            </a:r>
            <a:endParaRPr lang="en-GB" altLang="en-US" sz="1600" b="1">
              <a:solidFill>
                <a:srgbClr val="FF9900"/>
              </a:solidFill>
            </a:endParaRPr>
          </a:p>
        </p:txBody>
      </p:sp>
      <p:sp>
        <p:nvSpPr>
          <p:cNvPr id="38941" name="Text Box 27">
            <a:extLst>
              <a:ext uri="{FF2B5EF4-FFF2-40B4-BE49-F238E27FC236}">
                <a16:creationId xmlns:a16="http://schemas.microsoft.com/office/drawing/2014/main" id="{A9CA4F40-7E0F-86C8-FFC2-4DEFC9D0C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188913"/>
            <a:ext cx="1587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/>
              <a:t> 9  £1 MILLION</a:t>
            </a:r>
          </a:p>
        </p:txBody>
      </p:sp>
      <p:sp>
        <p:nvSpPr>
          <p:cNvPr id="38942" name="Text Box 40">
            <a:extLst>
              <a:ext uri="{FF2B5EF4-FFF2-40B4-BE49-F238E27FC236}">
                <a16:creationId xmlns:a16="http://schemas.microsoft.com/office/drawing/2014/main" id="{1D73D24F-AC72-7A8E-AB54-8B7EE8E1F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908050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 7   £250,000</a:t>
            </a:r>
          </a:p>
        </p:txBody>
      </p:sp>
      <p:sp>
        <p:nvSpPr>
          <p:cNvPr id="38943" name="Text Box 41">
            <a:extLst>
              <a:ext uri="{FF2B5EF4-FFF2-40B4-BE49-F238E27FC236}">
                <a16:creationId xmlns:a16="http://schemas.microsoft.com/office/drawing/2014/main" id="{FBB52138-A0E7-51BC-6FA8-3E857FDCD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549275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 8   £500,000</a:t>
            </a:r>
          </a:p>
        </p:txBody>
      </p:sp>
      <p:sp>
        <p:nvSpPr>
          <p:cNvPr id="38944" name="Text Box 52">
            <a:extLst>
              <a:ext uri="{FF2B5EF4-FFF2-40B4-BE49-F238E27FC236}">
                <a16:creationId xmlns:a16="http://schemas.microsoft.com/office/drawing/2014/main" id="{945BB3DE-21E4-B1B6-8398-25AD400BD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1628775"/>
            <a:ext cx="1763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/>
              <a:t>  5   £100,000</a:t>
            </a:r>
          </a:p>
        </p:txBody>
      </p:sp>
      <p:sp>
        <p:nvSpPr>
          <p:cNvPr id="38945" name="Text Box 53">
            <a:extLst>
              <a:ext uri="{FF2B5EF4-FFF2-40B4-BE49-F238E27FC236}">
                <a16:creationId xmlns:a16="http://schemas.microsoft.com/office/drawing/2014/main" id="{FBB845A5-249D-B8FB-5268-4B3FA3B9E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2060575"/>
            <a:ext cx="1512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 4   £50,000</a:t>
            </a:r>
          </a:p>
        </p:txBody>
      </p:sp>
      <p:sp>
        <p:nvSpPr>
          <p:cNvPr id="38946" name="Text Box 54">
            <a:extLst>
              <a:ext uri="{FF2B5EF4-FFF2-40B4-BE49-F238E27FC236}">
                <a16:creationId xmlns:a16="http://schemas.microsoft.com/office/drawing/2014/main" id="{3FEC1442-9EEB-D13F-6405-B496C7048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2924175"/>
            <a:ext cx="1439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2   £25,000</a:t>
            </a:r>
          </a:p>
        </p:txBody>
      </p:sp>
      <p:sp>
        <p:nvSpPr>
          <p:cNvPr id="38947" name="Text Box 55">
            <a:extLst>
              <a:ext uri="{FF2B5EF4-FFF2-40B4-BE49-F238E27FC236}">
                <a16:creationId xmlns:a16="http://schemas.microsoft.com/office/drawing/2014/main" id="{32892796-E4FA-A807-A759-8A82B6DEE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3357563"/>
            <a:ext cx="1512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/>
              <a:t>1   £1,000</a:t>
            </a:r>
          </a:p>
        </p:txBody>
      </p:sp>
      <p:sp>
        <p:nvSpPr>
          <p:cNvPr id="38948" name="Text Box 56">
            <a:extLst>
              <a:ext uri="{FF2B5EF4-FFF2-40B4-BE49-F238E27FC236}">
                <a16:creationId xmlns:a16="http://schemas.microsoft.com/office/drawing/2014/main" id="{ECF7447E-8720-F58C-EA5C-3AFEDEAC6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2492375"/>
            <a:ext cx="1512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3   £32,000</a:t>
            </a:r>
          </a:p>
        </p:txBody>
      </p:sp>
      <p:sp>
        <p:nvSpPr>
          <p:cNvPr id="38949" name="Text Box 57">
            <a:extLst>
              <a:ext uri="{FF2B5EF4-FFF2-40B4-BE49-F238E27FC236}">
                <a16:creationId xmlns:a16="http://schemas.microsoft.com/office/drawing/2014/main" id="{A0E14757-B004-408F-9C80-3DCF55C79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1268413"/>
            <a:ext cx="1511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/>
              <a:t> </a:t>
            </a:r>
            <a:r>
              <a:rPr lang="en-GB" altLang="en-US" sz="1600" b="1">
                <a:solidFill>
                  <a:srgbClr val="FF9900"/>
                </a:solidFill>
              </a:rPr>
              <a:t>6   £125,000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065695-631C-7398-9CAC-1B93D60E2939}"/>
              </a:ext>
            </a:extLst>
          </p:cNvPr>
          <p:cNvSpPr/>
          <p:nvPr/>
        </p:nvSpPr>
        <p:spPr>
          <a:xfrm>
            <a:off x="2930602" y="1536263"/>
            <a:ext cx="3070071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The </a:t>
            </a:r>
          </a:p>
          <a:p>
            <a:pPr algn="ctr">
              <a:defRPr/>
            </a:pPr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last </a:t>
            </a:r>
          </a:p>
          <a:p>
            <a:pPr algn="ctr">
              <a:defRPr/>
            </a:pPr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question</a:t>
            </a:r>
          </a:p>
        </p:txBody>
      </p:sp>
      <p:pic>
        <p:nvPicPr>
          <p:cNvPr id="38951" name="Picture 44" descr="Finish icon">
            <a:extLst>
              <a:ext uri="{FF2B5EF4-FFF2-40B4-BE49-F238E27FC236}">
                <a16:creationId xmlns:a16="http://schemas.microsoft.com/office/drawing/2014/main" id="{1A085BE9-64A8-19F3-2E7C-293F91380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3175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7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8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>
            <a:extLst>
              <a:ext uri="{FF2B5EF4-FFF2-40B4-BE49-F238E27FC236}">
                <a16:creationId xmlns:a16="http://schemas.microsoft.com/office/drawing/2014/main" id="{C6551242-290E-8C1A-9E03-543560CBD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36538"/>
            <a:ext cx="113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/>
              <a:t>50 : 50</a:t>
            </a:r>
          </a:p>
        </p:txBody>
      </p:sp>
      <p:sp>
        <p:nvSpPr>
          <p:cNvPr id="40963" name="Oval 3">
            <a:extLst>
              <a:ext uri="{FF2B5EF4-FFF2-40B4-BE49-F238E27FC236}">
                <a16:creationId xmlns:a16="http://schemas.microsoft.com/office/drawing/2014/main" id="{39B12344-6D67-57FA-7DF1-665C2E3AE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846263"/>
            <a:ext cx="1368425" cy="719137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0964" name="AutoShape 4">
            <a:extLst>
              <a:ext uri="{FF2B5EF4-FFF2-40B4-BE49-F238E27FC236}">
                <a16:creationId xmlns:a16="http://schemas.microsoft.com/office/drawing/2014/main" id="{917C9A23-73DE-4C47-7547-0CB852728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365625"/>
            <a:ext cx="8353425" cy="863600"/>
          </a:xfrm>
          <a:prstGeom prst="hexagon">
            <a:avLst>
              <a:gd name="adj" fmla="val 76666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US" altLang="en-US" sz="1800"/>
              <a:t>Which of these is not found in vapes?</a:t>
            </a:r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id="{6A025BB6-1F85-9474-C9BA-259E43B95BD7}"/>
              </a:ext>
            </a:extLst>
          </p:cNvPr>
          <p:cNvSpPr txBox="1">
            <a:spLocks noChangeArrowheads="1"/>
          </p:cNvSpPr>
          <p:nvPr/>
        </p:nvSpPr>
        <p:spPr bwMode="auto">
          <a:xfrm rot="-1911335">
            <a:off x="544513" y="838200"/>
            <a:ext cx="5397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5800">
                <a:sym typeface="Wingdings 2" panose="05020102010507070707" pitchFamily="18" charset="2"/>
              </a:rPr>
              <a:t></a:t>
            </a:r>
            <a:endParaRPr lang="en-GB" altLang="en-US" sz="5800"/>
          </a:p>
        </p:txBody>
      </p:sp>
      <p:sp>
        <p:nvSpPr>
          <p:cNvPr id="40966" name="Line 6">
            <a:extLst>
              <a:ext uri="{FF2B5EF4-FFF2-40B4-BE49-F238E27FC236}">
                <a16:creationId xmlns:a16="http://schemas.microsoft.com/office/drawing/2014/main" id="{BECAE9EB-79BE-A029-1F64-F5A20AE3AA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4797425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67" name="Line 7">
            <a:extLst>
              <a:ext uri="{FF2B5EF4-FFF2-40B4-BE49-F238E27FC236}">
                <a16:creationId xmlns:a16="http://schemas.microsoft.com/office/drawing/2014/main" id="{ECF14F9C-2E02-8DB7-74B2-3EBE7AF118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48713" y="4797425"/>
            <a:ext cx="431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68" name="AutoShape 8">
            <a:extLst>
              <a:ext uri="{FF2B5EF4-FFF2-40B4-BE49-F238E27FC236}">
                <a16:creationId xmlns:a16="http://schemas.microsoft.com/office/drawing/2014/main" id="{13D8A115-179C-C6E1-6B3B-1D05535D8C6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3850" y="2112963"/>
            <a:ext cx="304800" cy="304800"/>
          </a:xfrm>
          <a:prstGeom prst="flowChartDisplay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0969" name="Oval 9">
            <a:extLst>
              <a:ext uri="{FF2B5EF4-FFF2-40B4-BE49-F238E27FC236}">
                <a16:creationId xmlns:a16="http://schemas.microsoft.com/office/drawing/2014/main" id="{B6313698-2BB8-9DD2-4E12-C29E6457D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" y="1960563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0970" name="AutoShape 10">
            <a:extLst>
              <a:ext uri="{FF2B5EF4-FFF2-40B4-BE49-F238E27FC236}">
                <a16:creationId xmlns:a16="http://schemas.microsoft.com/office/drawing/2014/main" id="{07EB71C5-FAB2-B84D-42DC-B1D2CFD7CAE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28650" y="2189163"/>
            <a:ext cx="304800" cy="304800"/>
          </a:xfrm>
          <a:prstGeom prst="flowChartDisplay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0971" name="Oval 11">
            <a:extLst>
              <a:ext uri="{FF2B5EF4-FFF2-40B4-BE49-F238E27FC236}">
                <a16:creationId xmlns:a16="http://schemas.microsoft.com/office/drawing/2014/main" id="{693399DE-841A-A455-C235-25D672314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036763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0972" name="AutoShape 12">
            <a:extLst>
              <a:ext uri="{FF2B5EF4-FFF2-40B4-BE49-F238E27FC236}">
                <a16:creationId xmlns:a16="http://schemas.microsoft.com/office/drawing/2014/main" id="{11E262E3-63FC-3FFF-4CA5-66535522202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33450" y="2112963"/>
            <a:ext cx="304800" cy="304800"/>
          </a:xfrm>
          <a:prstGeom prst="flowChartDisplay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0973" name="Oval 13">
            <a:extLst>
              <a:ext uri="{FF2B5EF4-FFF2-40B4-BE49-F238E27FC236}">
                <a16:creationId xmlns:a16="http://schemas.microsoft.com/office/drawing/2014/main" id="{ECF70A94-DBA3-3FF7-4A76-1FA33B01D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650" y="1960563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0974" name="Oval 14">
            <a:extLst>
              <a:ext uri="{FF2B5EF4-FFF2-40B4-BE49-F238E27FC236}">
                <a16:creationId xmlns:a16="http://schemas.microsoft.com/office/drawing/2014/main" id="{616EF92F-1415-BF83-190B-117D2E612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982663"/>
            <a:ext cx="1368425" cy="719137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0975" name="Oval 15">
            <a:extLst>
              <a:ext uri="{FF2B5EF4-FFF2-40B4-BE49-F238E27FC236}">
                <a16:creationId xmlns:a16="http://schemas.microsoft.com/office/drawing/2014/main" id="{F1F6CEAC-0FC4-184A-794F-33FF8734B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17475"/>
            <a:ext cx="1368425" cy="719138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0976" name="AutoShape 16">
            <a:extLst>
              <a:ext uri="{FF2B5EF4-FFF2-40B4-BE49-F238E27FC236}">
                <a16:creationId xmlns:a16="http://schemas.microsoft.com/office/drawing/2014/main" id="{6F5C6039-AC78-A71E-DD78-68A0E2960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445125"/>
            <a:ext cx="4105275" cy="576263"/>
          </a:xfrm>
          <a:prstGeom prst="hexagon">
            <a:avLst>
              <a:gd name="adj" fmla="val 67546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A: </a:t>
            </a:r>
            <a:r>
              <a:rPr lang="en-GB" altLang="en-US" sz="2000"/>
              <a:t>Nicotine</a:t>
            </a:r>
          </a:p>
        </p:txBody>
      </p:sp>
      <p:sp>
        <p:nvSpPr>
          <p:cNvPr id="40977" name="AutoShape 17">
            <a:extLst>
              <a:ext uri="{FF2B5EF4-FFF2-40B4-BE49-F238E27FC236}">
                <a16:creationId xmlns:a16="http://schemas.microsoft.com/office/drawing/2014/main" id="{C81A1644-876B-2FBA-1602-5A8C95293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165850"/>
            <a:ext cx="4105275" cy="576263"/>
          </a:xfrm>
          <a:prstGeom prst="hexagon">
            <a:avLst>
              <a:gd name="adj" fmla="val 67546"/>
              <a:gd name="vf" fmla="val 115470"/>
            </a:avLst>
          </a:prstGeom>
          <a:solidFill>
            <a:srgbClr val="33CC33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C</a:t>
            </a:r>
            <a:r>
              <a:rPr lang="en-GB" altLang="en-US" sz="2000"/>
              <a:t>: Vitamins</a:t>
            </a:r>
          </a:p>
        </p:txBody>
      </p:sp>
      <p:sp>
        <p:nvSpPr>
          <p:cNvPr id="40978" name="AutoShape 18">
            <a:extLst>
              <a:ext uri="{FF2B5EF4-FFF2-40B4-BE49-F238E27FC236}">
                <a16:creationId xmlns:a16="http://schemas.microsoft.com/office/drawing/2014/main" id="{242A1CD0-3527-F9E3-35BB-D41377409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5443538"/>
            <a:ext cx="4032250" cy="577850"/>
          </a:xfrm>
          <a:prstGeom prst="hexagon">
            <a:avLst>
              <a:gd name="adj" fmla="val 66162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B:</a:t>
            </a:r>
            <a:r>
              <a:rPr lang="en-GB" altLang="en-US" sz="2000"/>
              <a:t> Chemicals</a:t>
            </a:r>
          </a:p>
        </p:txBody>
      </p:sp>
      <p:sp>
        <p:nvSpPr>
          <p:cNvPr id="40979" name="AutoShape 19">
            <a:extLst>
              <a:ext uri="{FF2B5EF4-FFF2-40B4-BE49-F238E27FC236}">
                <a16:creationId xmlns:a16="http://schemas.microsoft.com/office/drawing/2014/main" id="{0376CF13-44CD-6560-096A-030BBE612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6167438"/>
            <a:ext cx="4032250" cy="576262"/>
          </a:xfrm>
          <a:prstGeom prst="hexagon">
            <a:avLst>
              <a:gd name="adj" fmla="val 66344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D:</a:t>
            </a:r>
            <a:r>
              <a:rPr lang="en-GB" altLang="en-US" sz="2000"/>
              <a:t> Heavy metals</a:t>
            </a:r>
          </a:p>
        </p:txBody>
      </p:sp>
      <p:sp>
        <p:nvSpPr>
          <p:cNvPr id="40980" name="Line 20">
            <a:extLst>
              <a:ext uri="{FF2B5EF4-FFF2-40B4-BE49-F238E27FC236}">
                <a16:creationId xmlns:a16="http://schemas.microsoft.com/office/drawing/2014/main" id="{5212119F-B974-912A-8FAC-64CB1FEFDF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734050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81" name="Line 21">
            <a:extLst>
              <a:ext uri="{FF2B5EF4-FFF2-40B4-BE49-F238E27FC236}">
                <a16:creationId xmlns:a16="http://schemas.microsoft.com/office/drawing/2014/main" id="{01E5B514-64B5-4A68-7C2E-9120DEDB22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6453188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82" name="Line 22">
            <a:extLst>
              <a:ext uri="{FF2B5EF4-FFF2-40B4-BE49-F238E27FC236}">
                <a16:creationId xmlns:a16="http://schemas.microsoft.com/office/drawing/2014/main" id="{F84DB902-6E0F-6262-D440-FF4A3B0193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85225" y="5734050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83" name="Line 23">
            <a:extLst>
              <a:ext uri="{FF2B5EF4-FFF2-40B4-BE49-F238E27FC236}">
                <a16:creationId xmlns:a16="http://schemas.microsoft.com/office/drawing/2014/main" id="{2F33792F-6C25-5681-5830-429A1585FC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85225" y="6453188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84" name="Line 24">
            <a:extLst>
              <a:ext uri="{FF2B5EF4-FFF2-40B4-BE49-F238E27FC236}">
                <a16:creationId xmlns:a16="http://schemas.microsoft.com/office/drawing/2014/main" id="{17A2515F-48BF-4769-C89C-F7DF574A13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65638" y="5734050"/>
            <a:ext cx="3222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85" name="Line 25">
            <a:extLst>
              <a:ext uri="{FF2B5EF4-FFF2-40B4-BE49-F238E27FC236}">
                <a16:creationId xmlns:a16="http://schemas.microsoft.com/office/drawing/2014/main" id="{975EBEA6-556B-7818-D6CA-A6AA116E17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00563" y="6453188"/>
            <a:ext cx="3222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2813" name="clap1059.wav">
            <a:hlinkClick r:id="" action="ppaction://media"/>
            <a:extLst>
              <a:ext uri="{FF2B5EF4-FFF2-40B4-BE49-F238E27FC236}">
                <a16:creationId xmlns:a16="http://schemas.microsoft.com/office/drawing/2014/main" id="{B612BE93-DD4C-CEE4-C181-5D404511F422}"/>
              </a:ext>
            </a:extLst>
          </p:cNvPr>
          <p:cNvPicPr>
            <a:picLocks noRot="1" noChangeAspect="1" noChangeArrowheads="1"/>
          </p:cNvPicPr>
          <p:nvPr>
            <a:wavAudioFile r:embed="rId1" name="clap2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65246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7" name="Rectangle 41">
            <a:extLst>
              <a:ext uri="{FF2B5EF4-FFF2-40B4-BE49-F238E27FC236}">
                <a16:creationId xmlns:a16="http://schemas.microsoft.com/office/drawing/2014/main" id="{7E057699-0CFA-ED89-5F96-70EA38DC8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7413" y="188913"/>
            <a:ext cx="1798637" cy="36004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0988" name="Text Box 44">
            <a:extLst>
              <a:ext uri="{FF2B5EF4-FFF2-40B4-BE49-F238E27FC236}">
                <a16:creationId xmlns:a16="http://schemas.microsoft.com/office/drawing/2014/main" id="{5712539F-1A3F-B20C-D5FF-7F89C4A00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413" y="21272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/>
              <a:t>   </a:t>
            </a:r>
            <a:endParaRPr lang="en-GB" altLang="en-US" sz="1600" b="1">
              <a:solidFill>
                <a:srgbClr val="FF9900"/>
              </a:solidFill>
            </a:endParaRPr>
          </a:p>
        </p:txBody>
      </p:sp>
      <p:sp>
        <p:nvSpPr>
          <p:cNvPr id="40989" name="Text Box 27">
            <a:extLst>
              <a:ext uri="{FF2B5EF4-FFF2-40B4-BE49-F238E27FC236}">
                <a16:creationId xmlns:a16="http://schemas.microsoft.com/office/drawing/2014/main" id="{D2D6E123-44AC-43BC-AC3D-1BBBCDFA4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260350"/>
            <a:ext cx="1655763" cy="33655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chemeClr val="bg1"/>
                </a:solidFill>
              </a:rPr>
              <a:t> 9  £1 MILLION</a:t>
            </a:r>
          </a:p>
        </p:txBody>
      </p:sp>
      <p:sp>
        <p:nvSpPr>
          <p:cNvPr id="40990" name="Text Box 40">
            <a:extLst>
              <a:ext uri="{FF2B5EF4-FFF2-40B4-BE49-F238E27FC236}">
                <a16:creationId xmlns:a16="http://schemas.microsoft.com/office/drawing/2014/main" id="{16AB2A01-292E-4708-5F87-B00296E56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908050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 7   £250,000</a:t>
            </a:r>
          </a:p>
        </p:txBody>
      </p:sp>
      <p:sp>
        <p:nvSpPr>
          <p:cNvPr id="40991" name="Text Box 41">
            <a:extLst>
              <a:ext uri="{FF2B5EF4-FFF2-40B4-BE49-F238E27FC236}">
                <a16:creationId xmlns:a16="http://schemas.microsoft.com/office/drawing/2014/main" id="{0144F4BE-CAE5-E60B-6B16-9AA7DC753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549275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 8   £500,000</a:t>
            </a:r>
          </a:p>
        </p:txBody>
      </p:sp>
      <p:sp>
        <p:nvSpPr>
          <p:cNvPr id="40992" name="Text Box 51">
            <a:extLst>
              <a:ext uri="{FF2B5EF4-FFF2-40B4-BE49-F238E27FC236}">
                <a16:creationId xmlns:a16="http://schemas.microsoft.com/office/drawing/2014/main" id="{EC24122D-2818-DD3E-A257-61CA25279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1628775"/>
            <a:ext cx="1763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/>
              <a:t>  5   £100,000</a:t>
            </a:r>
          </a:p>
        </p:txBody>
      </p:sp>
      <p:sp>
        <p:nvSpPr>
          <p:cNvPr id="40993" name="Text Box 52">
            <a:extLst>
              <a:ext uri="{FF2B5EF4-FFF2-40B4-BE49-F238E27FC236}">
                <a16:creationId xmlns:a16="http://schemas.microsoft.com/office/drawing/2014/main" id="{36E13D0C-BE90-DB3F-A6F9-36D0A272B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2060575"/>
            <a:ext cx="1512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 4   £50,000</a:t>
            </a:r>
          </a:p>
        </p:txBody>
      </p:sp>
      <p:sp>
        <p:nvSpPr>
          <p:cNvPr id="40994" name="Text Box 53">
            <a:extLst>
              <a:ext uri="{FF2B5EF4-FFF2-40B4-BE49-F238E27FC236}">
                <a16:creationId xmlns:a16="http://schemas.microsoft.com/office/drawing/2014/main" id="{C593A4B1-3DED-5996-EF9D-CE058EFFD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2924175"/>
            <a:ext cx="1439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2   £25,000</a:t>
            </a:r>
          </a:p>
        </p:txBody>
      </p:sp>
      <p:sp>
        <p:nvSpPr>
          <p:cNvPr id="40995" name="Text Box 54">
            <a:extLst>
              <a:ext uri="{FF2B5EF4-FFF2-40B4-BE49-F238E27FC236}">
                <a16:creationId xmlns:a16="http://schemas.microsoft.com/office/drawing/2014/main" id="{4CEDA1D8-C67D-782B-EF70-B98FBA1DD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3357563"/>
            <a:ext cx="1512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/>
              <a:t>1   £1,000</a:t>
            </a:r>
          </a:p>
        </p:txBody>
      </p:sp>
      <p:sp>
        <p:nvSpPr>
          <p:cNvPr id="40996" name="Text Box 55">
            <a:extLst>
              <a:ext uri="{FF2B5EF4-FFF2-40B4-BE49-F238E27FC236}">
                <a16:creationId xmlns:a16="http://schemas.microsoft.com/office/drawing/2014/main" id="{99693B90-B1E6-2749-2C04-8E11362A9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2492375"/>
            <a:ext cx="1512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3   £32,000</a:t>
            </a:r>
          </a:p>
        </p:txBody>
      </p:sp>
      <p:sp>
        <p:nvSpPr>
          <p:cNvPr id="40997" name="Text Box 56">
            <a:extLst>
              <a:ext uri="{FF2B5EF4-FFF2-40B4-BE49-F238E27FC236}">
                <a16:creationId xmlns:a16="http://schemas.microsoft.com/office/drawing/2014/main" id="{E1ECBE10-1B6D-B794-6E56-28A3CC27C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1268413"/>
            <a:ext cx="1511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/>
              <a:t> </a:t>
            </a:r>
            <a:r>
              <a:rPr lang="en-GB" altLang="en-US" sz="1600" b="1">
                <a:solidFill>
                  <a:srgbClr val="FF9900"/>
                </a:solidFill>
              </a:rPr>
              <a:t>6   £125,000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77BC10-86EC-0B71-2291-CA0DC10E6CD4}"/>
              </a:ext>
            </a:extLst>
          </p:cNvPr>
          <p:cNvSpPr/>
          <p:nvPr/>
        </p:nvSpPr>
        <p:spPr>
          <a:xfrm>
            <a:off x="2895896" y="1523034"/>
            <a:ext cx="3070071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The </a:t>
            </a:r>
          </a:p>
          <a:p>
            <a:pPr algn="ctr">
              <a:defRPr/>
            </a:pPr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last </a:t>
            </a:r>
          </a:p>
          <a:p>
            <a:pPr algn="ctr">
              <a:defRPr/>
            </a:pPr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question</a:t>
            </a:r>
          </a:p>
        </p:txBody>
      </p:sp>
      <p:pic>
        <p:nvPicPr>
          <p:cNvPr id="40999" name="Picture 40" descr="Finish icon">
            <a:extLst>
              <a:ext uri="{FF2B5EF4-FFF2-40B4-BE49-F238E27FC236}">
                <a16:creationId xmlns:a16="http://schemas.microsoft.com/office/drawing/2014/main" id="{3181F845-313E-A859-4443-56CA01D4C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37306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28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8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>
            <a:extLst>
              <a:ext uri="{FF2B5EF4-FFF2-40B4-BE49-F238E27FC236}">
                <a16:creationId xmlns:a16="http://schemas.microsoft.com/office/drawing/2014/main" id="{2CD801DF-1F3E-DC08-77D1-01D975D32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36538"/>
            <a:ext cx="113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/>
              <a:t>50 : 50</a:t>
            </a:r>
          </a:p>
        </p:txBody>
      </p:sp>
      <p:sp>
        <p:nvSpPr>
          <p:cNvPr id="6147" name="Oval 7">
            <a:extLst>
              <a:ext uri="{FF2B5EF4-FFF2-40B4-BE49-F238E27FC236}">
                <a16:creationId xmlns:a16="http://schemas.microsoft.com/office/drawing/2014/main" id="{30218879-7D90-DF21-2130-F9976F0F8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846263"/>
            <a:ext cx="1368425" cy="719137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148" name="AutoShape 9">
            <a:extLst>
              <a:ext uri="{FF2B5EF4-FFF2-40B4-BE49-F238E27FC236}">
                <a16:creationId xmlns:a16="http://schemas.microsoft.com/office/drawing/2014/main" id="{8A060382-3AA3-835E-1CED-1A8BBCC52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365625"/>
            <a:ext cx="8353425" cy="863600"/>
          </a:xfrm>
          <a:prstGeom prst="hexagon">
            <a:avLst>
              <a:gd name="adj" fmla="val 76666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/>
              <a:t>Which of these is it easy to get addicted to?</a:t>
            </a:r>
          </a:p>
        </p:txBody>
      </p:sp>
      <p:sp>
        <p:nvSpPr>
          <p:cNvPr id="6149" name="Text Box 11">
            <a:extLst>
              <a:ext uri="{FF2B5EF4-FFF2-40B4-BE49-F238E27FC236}">
                <a16:creationId xmlns:a16="http://schemas.microsoft.com/office/drawing/2014/main" id="{E59FF234-B09D-D9B7-F15F-DECD46952587}"/>
              </a:ext>
            </a:extLst>
          </p:cNvPr>
          <p:cNvSpPr txBox="1">
            <a:spLocks noChangeArrowheads="1"/>
          </p:cNvSpPr>
          <p:nvPr/>
        </p:nvSpPr>
        <p:spPr bwMode="auto">
          <a:xfrm rot="-1911335">
            <a:off x="544513" y="838200"/>
            <a:ext cx="5397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5800">
                <a:sym typeface="Wingdings 2" panose="05020102010507070707" pitchFamily="18" charset="2"/>
              </a:rPr>
              <a:t></a:t>
            </a:r>
            <a:endParaRPr lang="en-GB" altLang="en-US" sz="5800"/>
          </a:p>
        </p:txBody>
      </p:sp>
      <p:sp>
        <p:nvSpPr>
          <p:cNvPr id="6150" name="Line 13">
            <a:extLst>
              <a:ext uri="{FF2B5EF4-FFF2-40B4-BE49-F238E27FC236}">
                <a16:creationId xmlns:a16="http://schemas.microsoft.com/office/drawing/2014/main" id="{300CF1BA-12AB-4E46-F4F7-0DD345FB4E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4797425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51" name="Line 15">
            <a:extLst>
              <a:ext uri="{FF2B5EF4-FFF2-40B4-BE49-F238E27FC236}">
                <a16:creationId xmlns:a16="http://schemas.microsoft.com/office/drawing/2014/main" id="{42848CBF-DC81-243D-1158-4779F1DE27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48713" y="4797425"/>
            <a:ext cx="431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52" name="AutoShape 21">
            <a:extLst>
              <a:ext uri="{FF2B5EF4-FFF2-40B4-BE49-F238E27FC236}">
                <a16:creationId xmlns:a16="http://schemas.microsoft.com/office/drawing/2014/main" id="{AC7EDA25-8C49-0C5F-D5B1-5589B691A0F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3850" y="2112963"/>
            <a:ext cx="304800" cy="304800"/>
          </a:xfrm>
          <a:prstGeom prst="flowChartDisplay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153" name="Oval 22">
            <a:extLst>
              <a:ext uri="{FF2B5EF4-FFF2-40B4-BE49-F238E27FC236}">
                <a16:creationId xmlns:a16="http://schemas.microsoft.com/office/drawing/2014/main" id="{F4F51E57-FD2A-113D-9EB6-C81AF7B75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" y="1960563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154" name="AutoShape 23">
            <a:extLst>
              <a:ext uri="{FF2B5EF4-FFF2-40B4-BE49-F238E27FC236}">
                <a16:creationId xmlns:a16="http://schemas.microsoft.com/office/drawing/2014/main" id="{EFC6AE04-6616-65BF-EA94-C3FEE7727FD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28650" y="2189163"/>
            <a:ext cx="304800" cy="304800"/>
          </a:xfrm>
          <a:prstGeom prst="flowChartDisplay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155" name="Oval 24">
            <a:extLst>
              <a:ext uri="{FF2B5EF4-FFF2-40B4-BE49-F238E27FC236}">
                <a16:creationId xmlns:a16="http://schemas.microsoft.com/office/drawing/2014/main" id="{B7ABB910-6194-F360-21F6-15BCA4DFA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036763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156" name="AutoShape 25">
            <a:extLst>
              <a:ext uri="{FF2B5EF4-FFF2-40B4-BE49-F238E27FC236}">
                <a16:creationId xmlns:a16="http://schemas.microsoft.com/office/drawing/2014/main" id="{92E3A3F7-99B2-2949-DADF-0A9084711A7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33450" y="2112963"/>
            <a:ext cx="304800" cy="304800"/>
          </a:xfrm>
          <a:prstGeom prst="flowChartDisplay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157" name="Oval 26">
            <a:extLst>
              <a:ext uri="{FF2B5EF4-FFF2-40B4-BE49-F238E27FC236}">
                <a16:creationId xmlns:a16="http://schemas.microsoft.com/office/drawing/2014/main" id="{3878C550-07C2-A3EC-9E16-41DBC349C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650" y="1960563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158" name="Oval 27">
            <a:extLst>
              <a:ext uri="{FF2B5EF4-FFF2-40B4-BE49-F238E27FC236}">
                <a16:creationId xmlns:a16="http://schemas.microsoft.com/office/drawing/2014/main" id="{7710F763-F7B0-EE81-DDC7-F056FF03F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982663"/>
            <a:ext cx="1368425" cy="719137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159" name="Oval 28">
            <a:extLst>
              <a:ext uri="{FF2B5EF4-FFF2-40B4-BE49-F238E27FC236}">
                <a16:creationId xmlns:a16="http://schemas.microsoft.com/office/drawing/2014/main" id="{8CB93FF8-C212-E535-7579-F104D7A73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17475"/>
            <a:ext cx="1368425" cy="719138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160" name="AutoShape 29">
            <a:hlinkClick r:id="rId4" action="ppaction://hlinksldjump"/>
            <a:extLst>
              <a:ext uri="{FF2B5EF4-FFF2-40B4-BE49-F238E27FC236}">
                <a16:creationId xmlns:a16="http://schemas.microsoft.com/office/drawing/2014/main" id="{F2223494-479B-3B76-983C-AAAA753F6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445125"/>
            <a:ext cx="4105275" cy="576263"/>
          </a:xfrm>
          <a:prstGeom prst="hexagon">
            <a:avLst>
              <a:gd name="adj" fmla="val 67546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A:</a:t>
            </a:r>
            <a:r>
              <a:rPr lang="en-GB" altLang="en-US" sz="2000"/>
              <a:t> Broccoli</a:t>
            </a:r>
          </a:p>
        </p:txBody>
      </p:sp>
      <p:sp>
        <p:nvSpPr>
          <p:cNvPr id="6161" name="AutoShape 31">
            <a:hlinkClick r:id="rId4" action="ppaction://hlinksldjump"/>
            <a:extLst>
              <a:ext uri="{FF2B5EF4-FFF2-40B4-BE49-F238E27FC236}">
                <a16:creationId xmlns:a16="http://schemas.microsoft.com/office/drawing/2014/main" id="{41DC9EA7-AE49-4B44-A1B0-43A9E9084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165850"/>
            <a:ext cx="4105275" cy="576263"/>
          </a:xfrm>
          <a:prstGeom prst="hexagon">
            <a:avLst>
              <a:gd name="adj" fmla="val 67546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C:</a:t>
            </a:r>
            <a:r>
              <a:rPr lang="en-GB" altLang="en-US" sz="2000"/>
              <a:t> Playing with friends</a:t>
            </a:r>
          </a:p>
        </p:txBody>
      </p:sp>
      <p:sp>
        <p:nvSpPr>
          <p:cNvPr id="6162" name="AutoShape 32">
            <a:extLst>
              <a:ext uri="{FF2B5EF4-FFF2-40B4-BE49-F238E27FC236}">
                <a16:creationId xmlns:a16="http://schemas.microsoft.com/office/drawing/2014/main" id="{F712A282-8EE3-C75F-F4D9-08B3217B6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5443538"/>
            <a:ext cx="4032250" cy="577850"/>
          </a:xfrm>
          <a:prstGeom prst="hexagon">
            <a:avLst>
              <a:gd name="adj" fmla="val 66162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B:</a:t>
            </a:r>
            <a:r>
              <a:rPr lang="en-GB" altLang="en-US" sz="2000"/>
              <a:t> Smoking and vaping</a:t>
            </a:r>
          </a:p>
        </p:txBody>
      </p:sp>
      <p:sp>
        <p:nvSpPr>
          <p:cNvPr id="6163" name="AutoShape 33">
            <a:hlinkClick r:id="rId4" action="ppaction://hlinksldjump"/>
            <a:extLst>
              <a:ext uri="{FF2B5EF4-FFF2-40B4-BE49-F238E27FC236}">
                <a16:creationId xmlns:a16="http://schemas.microsoft.com/office/drawing/2014/main" id="{310E3EFB-949F-6F20-7C54-718510693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6167438"/>
            <a:ext cx="4032250" cy="576262"/>
          </a:xfrm>
          <a:prstGeom prst="hexagon">
            <a:avLst>
              <a:gd name="adj" fmla="val 66344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D:</a:t>
            </a:r>
            <a:r>
              <a:rPr lang="en-GB" altLang="en-US" sz="2000"/>
              <a:t> Talking</a:t>
            </a:r>
          </a:p>
        </p:txBody>
      </p:sp>
      <p:sp>
        <p:nvSpPr>
          <p:cNvPr id="6164" name="Line 35">
            <a:extLst>
              <a:ext uri="{FF2B5EF4-FFF2-40B4-BE49-F238E27FC236}">
                <a16:creationId xmlns:a16="http://schemas.microsoft.com/office/drawing/2014/main" id="{8CD9774D-8C4F-21E3-7A2B-E179944D9D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734050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5" name="Line 36">
            <a:extLst>
              <a:ext uri="{FF2B5EF4-FFF2-40B4-BE49-F238E27FC236}">
                <a16:creationId xmlns:a16="http://schemas.microsoft.com/office/drawing/2014/main" id="{AFB6EA76-606A-8D4C-5054-9842D93080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6453188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6" name="Line 37">
            <a:extLst>
              <a:ext uri="{FF2B5EF4-FFF2-40B4-BE49-F238E27FC236}">
                <a16:creationId xmlns:a16="http://schemas.microsoft.com/office/drawing/2014/main" id="{82DE952D-E8CF-8F77-9E45-44F2E2E1A5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85225" y="5734050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7" name="Line 38">
            <a:extLst>
              <a:ext uri="{FF2B5EF4-FFF2-40B4-BE49-F238E27FC236}">
                <a16:creationId xmlns:a16="http://schemas.microsoft.com/office/drawing/2014/main" id="{FCA8067D-092C-A4ED-3689-044DF0598C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85225" y="6453188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8" name="Line 39">
            <a:extLst>
              <a:ext uri="{FF2B5EF4-FFF2-40B4-BE49-F238E27FC236}">
                <a16:creationId xmlns:a16="http://schemas.microsoft.com/office/drawing/2014/main" id="{2F26161D-08B1-36ED-D3A4-F01D07FC69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65638" y="5734050"/>
            <a:ext cx="3222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9" name="Line 40">
            <a:extLst>
              <a:ext uri="{FF2B5EF4-FFF2-40B4-BE49-F238E27FC236}">
                <a16:creationId xmlns:a16="http://schemas.microsoft.com/office/drawing/2014/main" id="{AB93D675-F9FF-E9E6-06EF-8124289632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00563" y="6453188"/>
            <a:ext cx="3222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70" name="Rectangle 41">
            <a:extLst>
              <a:ext uri="{FF2B5EF4-FFF2-40B4-BE49-F238E27FC236}">
                <a16:creationId xmlns:a16="http://schemas.microsoft.com/office/drawing/2014/main" id="{C66E2310-C029-A98B-3C1B-65F8F15FD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7413" y="188913"/>
            <a:ext cx="1727200" cy="36004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171" name="Text Box 44">
            <a:extLst>
              <a:ext uri="{FF2B5EF4-FFF2-40B4-BE49-F238E27FC236}">
                <a16:creationId xmlns:a16="http://schemas.microsoft.com/office/drawing/2014/main" id="{F16EE598-3B66-A7E4-00F1-5E35451DF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413" y="21272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/>
              <a:t>   </a:t>
            </a:r>
            <a:endParaRPr lang="en-GB" altLang="en-US" sz="1600" b="1">
              <a:solidFill>
                <a:srgbClr val="FF9900"/>
              </a:solidFill>
            </a:endParaRPr>
          </a:p>
        </p:txBody>
      </p:sp>
      <p:pic>
        <p:nvPicPr>
          <p:cNvPr id="7228" name="ding809.wav">
            <a:hlinkClick r:id="" action="ppaction://media"/>
            <a:extLst>
              <a:ext uri="{FF2B5EF4-FFF2-40B4-BE49-F238E27FC236}">
                <a16:creationId xmlns:a16="http://schemas.microsoft.com/office/drawing/2014/main" id="{32D8B487-070F-D835-7F33-235116668756}"/>
              </a:ext>
            </a:extLst>
          </p:cNvPr>
          <p:cNvPicPr>
            <a:picLocks noRot="1" noChangeAspect="1" noChangeArrowheads="1"/>
          </p:cNvPicPr>
          <p:nvPr>
            <a:wavAudioFile r:embed="rId1" name="ding3xs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3" name="Text Box 27">
            <a:extLst>
              <a:ext uri="{FF2B5EF4-FFF2-40B4-BE49-F238E27FC236}">
                <a16:creationId xmlns:a16="http://schemas.microsoft.com/office/drawing/2014/main" id="{CC6A048C-67A4-6B5B-E5B2-9B8261BDD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188913"/>
            <a:ext cx="1587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/>
              <a:t> 9  £1 MILLION</a:t>
            </a:r>
          </a:p>
        </p:txBody>
      </p:sp>
      <p:sp>
        <p:nvSpPr>
          <p:cNvPr id="6174" name="Text Box 40">
            <a:extLst>
              <a:ext uri="{FF2B5EF4-FFF2-40B4-BE49-F238E27FC236}">
                <a16:creationId xmlns:a16="http://schemas.microsoft.com/office/drawing/2014/main" id="{23934A0B-5F06-65A3-569D-E6049F471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908050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 7   £250,000</a:t>
            </a:r>
          </a:p>
        </p:txBody>
      </p:sp>
      <p:sp>
        <p:nvSpPr>
          <p:cNvPr id="6175" name="Text Box 41">
            <a:extLst>
              <a:ext uri="{FF2B5EF4-FFF2-40B4-BE49-F238E27FC236}">
                <a16:creationId xmlns:a16="http://schemas.microsoft.com/office/drawing/2014/main" id="{939CD866-65B0-25E0-D924-95B869449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549275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 8   £500,000</a:t>
            </a:r>
          </a:p>
        </p:txBody>
      </p:sp>
      <p:sp>
        <p:nvSpPr>
          <p:cNvPr id="6176" name="Text Box 70">
            <a:extLst>
              <a:ext uri="{FF2B5EF4-FFF2-40B4-BE49-F238E27FC236}">
                <a16:creationId xmlns:a16="http://schemas.microsoft.com/office/drawing/2014/main" id="{4F5448E8-4B03-9613-289C-24AB40E9D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1628775"/>
            <a:ext cx="1763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/>
              <a:t>  5   £100,000</a:t>
            </a:r>
          </a:p>
        </p:txBody>
      </p:sp>
      <p:sp>
        <p:nvSpPr>
          <p:cNvPr id="6177" name="Text Box 71">
            <a:extLst>
              <a:ext uri="{FF2B5EF4-FFF2-40B4-BE49-F238E27FC236}">
                <a16:creationId xmlns:a16="http://schemas.microsoft.com/office/drawing/2014/main" id="{D15A836C-1223-CB6D-E120-FF9489BCF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2060575"/>
            <a:ext cx="1512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 4   £50,000</a:t>
            </a:r>
          </a:p>
        </p:txBody>
      </p:sp>
      <p:sp>
        <p:nvSpPr>
          <p:cNvPr id="6178" name="Text Box 72">
            <a:extLst>
              <a:ext uri="{FF2B5EF4-FFF2-40B4-BE49-F238E27FC236}">
                <a16:creationId xmlns:a16="http://schemas.microsoft.com/office/drawing/2014/main" id="{D2E72E2D-0845-4CB3-28B8-29C228C1A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2924175"/>
            <a:ext cx="1439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2   £25,000</a:t>
            </a:r>
          </a:p>
        </p:txBody>
      </p:sp>
      <p:sp>
        <p:nvSpPr>
          <p:cNvPr id="6179" name="Text Box 73">
            <a:extLst>
              <a:ext uri="{FF2B5EF4-FFF2-40B4-BE49-F238E27FC236}">
                <a16:creationId xmlns:a16="http://schemas.microsoft.com/office/drawing/2014/main" id="{50E6E2B6-43F4-159A-6709-236E289F8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3357563"/>
            <a:ext cx="1512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/>
              <a:t>1   £1,000</a:t>
            </a:r>
          </a:p>
        </p:txBody>
      </p:sp>
      <p:sp>
        <p:nvSpPr>
          <p:cNvPr id="6180" name="Text Box 74">
            <a:extLst>
              <a:ext uri="{FF2B5EF4-FFF2-40B4-BE49-F238E27FC236}">
                <a16:creationId xmlns:a16="http://schemas.microsoft.com/office/drawing/2014/main" id="{3B909F6F-EC83-25EF-A1A7-F00855369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2492375"/>
            <a:ext cx="1512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3   £32,000</a:t>
            </a:r>
          </a:p>
        </p:txBody>
      </p:sp>
      <p:sp>
        <p:nvSpPr>
          <p:cNvPr id="6181" name="Text Box 75">
            <a:extLst>
              <a:ext uri="{FF2B5EF4-FFF2-40B4-BE49-F238E27FC236}">
                <a16:creationId xmlns:a16="http://schemas.microsoft.com/office/drawing/2014/main" id="{1FFA2F28-EF0A-19EA-51B3-1CE317223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1268413"/>
            <a:ext cx="1511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/>
              <a:t> </a:t>
            </a:r>
            <a:r>
              <a:rPr lang="en-GB" altLang="en-US" sz="1600" b="1">
                <a:solidFill>
                  <a:srgbClr val="FF9900"/>
                </a:solidFill>
              </a:rPr>
              <a:t>6   £125,000</a:t>
            </a:r>
          </a:p>
        </p:txBody>
      </p:sp>
      <p:pic>
        <p:nvPicPr>
          <p:cNvPr id="6182" name="Picture 41" descr="Question mark">
            <a:extLst>
              <a:ext uri="{FF2B5EF4-FFF2-40B4-BE49-F238E27FC236}">
                <a16:creationId xmlns:a16="http://schemas.microsoft.com/office/drawing/2014/main" id="{08D09994-9EFC-2B2F-E3A7-F5CC27FE6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5" y="-57150"/>
            <a:ext cx="1693863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DCEFEA-E520-C818-7BC9-A79F55CAF7EE}"/>
              </a:ext>
            </a:extLst>
          </p:cNvPr>
          <p:cNvSpPr/>
          <p:nvPr/>
        </p:nvSpPr>
        <p:spPr>
          <a:xfrm>
            <a:off x="1571750" y="1527889"/>
            <a:ext cx="5224508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First</a:t>
            </a:r>
          </a:p>
          <a:p>
            <a:pPr algn="ctr">
              <a:defRPr/>
            </a:pPr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question </a:t>
            </a:r>
          </a:p>
          <a:p>
            <a:pPr algn="ctr">
              <a:defRPr/>
            </a:pPr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Are you ready?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2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2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>
            <a:extLst>
              <a:ext uri="{FF2B5EF4-FFF2-40B4-BE49-F238E27FC236}">
                <a16:creationId xmlns:a16="http://schemas.microsoft.com/office/drawing/2014/main" id="{0E7B8A3A-66F2-285A-C851-A2686B5E4D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6175" y="2663091"/>
            <a:ext cx="685165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9600">
                <a:solidFill>
                  <a:srgbClr val="FF9900"/>
                </a:solidFill>
              </a:rPr>
              <a:t>Any</a:t>
            </a:r>
            <a:br>
              <a:rPr lang="en-GB" altLang="en-US" sz="9600"/>
            </a:br>
            <a:r>
              <a:rPr lang="en-GB" altLang="en-US" sz="9600">
                <a:solidFill>
                  <a:srgbClr val="FF9900"/>
                </a:solidFill>
              </a:rPr>
              <a:t> Questions?</a:t>
            </a:r>
          </a:p>
        </p:txBody>
      </p:sp>
      <p:pic>
        <p:nvPicPr>
          <p:cNvPr id="54285" name="show1059.wav">
            <a:hlinkClick r:id="" action="ppaction://media"/>
            <a:extLst>
              <a:ext uri="{FF2B5EF4-FFF2-40B4-BE49-F238E27FC236}">
                <a16:creationId xmlns:a16="http://schemas.microsoft.com/office/drawing/2014/main" id="{1D2EB59D-C373-65EB-51C1-6D037ED85CD4}"/>
              </a:ext>
            </a:extLst>
          </p:cNvPr>
          <p:cNvPicPr>
            <a:picLocks noRot="1" noChangeAspect="1" noChangeArrowheads="1"/>
          </p:cNvPicPr>
          <p:nvPr>
            <a:wavAudioFile r:embed="rId1" name="showover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urple and green text&#10;&#10;Description automatically generated">
            <a:extLst>
              <a:ext uri="{FF2B5EF4-FFF2-40B4-BE49-F238E27FC236}">
                <a16:creationId xmlns:a16="http://schemas.microsoft.com/office/drawing/2014/main" id="{D378FFA2-A376-4C1C-D717-3DF454789E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733256"/>
            <a:ext cx="3136398" cy="560833"/>
          </a:xfrm>
          <a:prstGeom prst="rect">
            <a:avLst/>
          </a:prstGeom>
        </p:spPr>
      </p:pic>
      <p:pic>
        <p:nvPicPr>
          <p:cNvPr id="2" name="Picture 1" descr="A black background with green and blue text&#10;&#10;AI-generated content may be incorrect.">
            <a:extLst>
              <a:ext uri="{FF2B5EF4-FFF2-40B4-BE49-F238E27FC236}">
                <a16:creationId xmlns:a16="http://schemas.microsoft.com/office/drawing/2014/main" id="{22B19F60-A0CD-1435-8794-88C3ED2235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3731" y="3368"/>
            <a:ext cx="3956539" cy="2789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6" fill="hold"/>
                                        <p:tgtEl>
                                          <p:spTgt spid="542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28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F6359EDD-6F4B-3401-30C7-5CB78EF58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36538"/>
            <a:ext cx="113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/>
              <a:t>50 : 50</a:t>
            </a:r>
          </a:p>
        </p:txBody>
      </p:sp>
      <p:sp>
        <p:nvSpPr>
          <p:cNvPr id="8195" name="Oval 3">
            <a:extLst>
              <a:ext uri="{FF2B5EF4-FFF2-40B4-BE49-F238E27FC236}">
                <a16:creationId xmlns:a16="http://schemas.microsoft.com/office/drawing/2014/main" id="{A97773E0-CCD2-1893-F522-C5E9A6A67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846263"/>
            <a:ext cx="1368425" cy="719137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196" name="AutoShape 4">
            <a:extLst>
              <a:ext uri="{FF2B5EF4-FFF2-40B4-BE49-F238E27FC236}">
                <a16:creationId xmlns:a16="http://schemas.microsoft.com/office/drawing/2014/main" id="{58B5CA10-6358-43F1-E90C-E44107CF3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365625"/>
            <a:ext cx="8353425" cy="863600"/>
          </a:xfrm>
          <a:prstGeom prst="hexagon">
            <a:avLst>
              <a:gd name="adj" fmla="val 76666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/>
              <a:t>Which of these is it easy to get addicted to?</a:t>
            </a: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0CAA27E0-421B-8126-64AD-1A91D4CB6E1F}"/>
              </a:ext>
            </a:extLst>
          </p:cNvPr>
          <p:cNvSpPr txBox="1">
            <a:spLocks noChangeArrowheads="1"/>
          </p:cNvSpPr>
          <p:nvPr/>
        </p:nvSpPr>
        <p:spPr bwMode="auto">
          <a:xfrm rot="-1911335">
            <a:off x="544513" y="838200"/>
            <a:ext cx="5397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5800">
                <a:sym typeface="Wingdings 2" panose="05020102010507070707" pitchFamily="18" charset="2"/>
              </a:rPr>
              <a:t></a:t>
            </a:r>
            <a:endParaRPr lang="en-GB" altLang="en-US" sz="5800"/>
          </a:p>
        </p:txBody>
      </p:sp>
      <p:sp>
        <p:nvSpPr>
          <p:cNvPr id="8198" name="Line 6">
            <a:extLst>
              <a:ext uri="{FF2B5EF4-FFF2-40B4-BE49-F238E27FC236}">
                <a16:creationId xmlns:a16="http://schemas.microsoft.com/office/drawing/2014/main" id="{D9483696-2101-0CEC-BCD2-22692EA336D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4797425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99" name="Line 7">
            <a:extLst>
              <a:ext uri="{FF2B5EF4-FFF2-40B4-BE49-F238E27FC236}">
                <a16:creationId xmlns:a16="http://schemas.microsoft.com/office/drawing/2014/main" id="{66BBC770-B2D1-C487-CE4E-3F1CC392B1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48713" y="4797425"/>
            <a:ext cx="431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0" name="AutoShape 8">
            <a:extLst>
              <a:ext uri="{FF2B5EF4-FFF2-40B4-BE49-F238E27FC236}">
                <a16:creationId xmlns:a16="http://schemas.microsoft.com/office/drawing/2014/main" id="{3503C243-385F-C6C7-6BD6-A932EB71443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3850" y="2112963"/>
            <a:ext cx="304800" cy="304800"/>
          </a:xfrm>
          <a:prstGeom prst="flowChartDisplay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201" name="Oval 9">
            <a:extLst>
              <a:ext uri="{FF2B5EF4-FFF2-40B4-BE49-F238E27FC236}">
                <a16:creationId xmlns:a16="http://schemas.microsoft.com/office/drawing/2014/main" id="{9AA7E34B-753E-9D45-80FC-2C9A6460E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" y="1960563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202" name="AutoShape 10">
            <a:extLst>
              <a:ext uri="{FF2B5EF4-FFF2-40B4-BE49-F238E27FC236}">
                <a16:creationId xmlns:a16="http://schemas.microsoft.com/office/drawing/2014/main" id="{6B184DBB-FD2A-7DF7-967E-77511D3DE56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28650" y="2189163"/>
            <a:ext cx="304800" cy="304800"/>
          </a:xfrm>
          <a:prstGeom prst="flowChartDisplay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203" name="Oval 11">
            <a:extLst>
              <a:ext uri="{FF2B5EF4-FFF2-40B4-BE49-F238E27FC236}">
                <a16:creationId xmlns:a16="http://schemas.microsoft.com/office/drawing/2014/main" id="{AB4B13D4-EC4E-B15E-E1E5-1CB3A3E2C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036763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204" name="AutoShape 12">
            <a:extLst>
              <a:ext uri="{FF2B5EF4-FFF2-40B4-BE49-F238E27FC236}">
                <a16:creationId xmlns:a16="http://schemas.microsoft.com/office/drawing/2014/main" id="{764164C2-F1EF-DCCC-A03A-6B589E7B746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33450" y="2112963"/>
            <a:ext cx="304800" cy="304800"/>
          </a:xfrm>
          <a:prstGeom prst="flowChartDisplay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205" name="Oval 13">
            <a:extLst>
              <a:ext uri="{FF2B5EF4-FFF2-40B4-BE49-F238E27FC236}">
                <a16:creationId xmlns:a16="http://schemas.microsoft.com/office/drawing/2014/main" id="{AFBF35FC-2BEC-463E-1418-A4AF8FBC9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650" y="1960563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206" name="Oval 14">
            <a:extLst>
              <a:ext uri="{FF2B5EF4-FFF2-40B4-BE49-F238E27FC236}">
                <a16:creationId xmlns:a16="http://schemas.microsoft.com/office/drawing/2014/main" id="{E85F9D90-9707-B57C-804E-4BDC9B6D3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982663"/>
            <a:ext cx="1368425" cy="719137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207" name="Oval 15">
            <a:extLst>
              <a:ext uri="{FF2B5EF4-FFF2-40B4-BE49-F238E27FC236}">
                <a16:creationId xmlns:a16="http://schemas.microsoft.com/office/drawing/2014/main" id="{347B72C4-399B-66B9-D5FA-B7C320187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17475"/>
            <a:ext cx="1368425" cy="719138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208" name="AutoShape 16">
            <a:extLst>
              <a:ext uri="{FF2B5EF4-FFF2-40B4-BE49-F238E27FC236}">
                <a16:creationId xmlns:a16="http://schemas.microsoft.com/office/drawing/2014/main" id="{B6A8360A-8AD3-E2DA-DE25-030287D37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445125"/>
            <a:ext cx="4105275" cy="576263"/>
          </a:xfrm>
          <a:prstGeom prst="hexagon">
            <a:avLst>
              <a:gd name="adj" fmla="val 67546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A:</a:t>
            </a:r>
            <a:r>
              <a:rPr lang="en-GB" altLang="en-US" sz="2000"/>
              <a:t> Eating broccoli</a:t>
            </a:r>
          </a:p>
        </p:txBody>
      </p:sp>
      <p:sp>
        <p:nvSpPr>
          <p:cNvPr id="8209" name="AutoShape 17">
            <a:extLst>
              <a:ext uri="{FF2B5EF4-FFF2-40B4-BE49-F238E27FC236}">
                <a16:creationId xmlns:a16="http://schemas.microsoft.com/office/drawing/2014/main" id="{A41C0410-B3ED-0F10-B49B-619B36663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165850"/>
            <a:ext cx="4105275" cy="576263"/>
          </a:xfrm>
          <a:prstGeom prst="hexagon">
            <a:avLst>
              <a:gd name="adj" fmla="val 67546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C:</a:t>
            </a:r>
            <a:r>
              <a:rPr lang="en-GB" altLang="en-US" sz="2000"/>
              <a:t> Playing with friends</a:t>
            </a:r>
          </a:p>
        </p:txBody>
      </p:sp>
      <p:sp>
        <p:nvSpPr>
          <p:cNvPr id="8210" name="AutoShape 18">
            <a:extLst>
              <a:ext uri="{FF2B5EF4-FFF2-40B4-BE49-F238E27FC236}">
                <a16:creationId xmlns:a16="http://schemas.microsoft.com/office/drawing/2014/main" id="{13CE063D-215A-9602-40F6-9FEC4291D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5443538"/>
            <a:ext cx="4032250" cy="577850"/>
          </a:xfrm>
          <a:prstGeom prst="hexagon">
            <a:avLst>
              <a:gd name="adj" fmla="val 66162"/>
              <a:gd name="vf" fmla="val 115470"/>
            </a:avLst>
          </a:prstGeom>
          <a:solidFill>
            <a:srgbClr val="33CC33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B:</a:t>
            </a:r>
            <a:r>
              <a:rPr lang="en-GB" altLang="en-US" sz="2000"/>
              <a:t> Smoking and vaping</a:t>
            </a:r>
          </a:p>
        </p:txBody>
      </p:sp>
      <p:sp>
        <p:nvSpPr>
          <p:cNvPr id="8211" name="AutoShape 19">
            <a:extLst>
              <a:ext uri="{FF2B5EF4-FFF2-40B4-BE49-F238E27FC236}">
                <a16:creationId xmlns:a16="http://schemas.microsoft.com/office/drawing/2014/main" id="{D838BEFC-3975-0039-7F4A-0E15420D1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6167438"/>
            <a:ext cx="4032250" cy="576262"/>
          </a:xfrm>
          <a:prstGeom prst="hexagon">
            <a:avLst>
              <a:gd name="adj" fmla="val 66344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D:</a:t>
            </a:r>
            <a:r>
              <a:rPr lang="en-GB" altLang="en-US" sz="2000"/>
              <a:t> Talking</a:t>
            </a:r>
          </a:p>
        </p:txBody>
      </p:sp>
      <p:sp>
        <p:nvSpPr>
          <p:cNvPr id="8212" name="Line 20">
            <a:extLst>
              <a:ext uri="{FF2B5EF4-FFF2-40B4-BE49-F238E27FC236}">
                <a16:creationId xmlns:a16="http://schemas.microsoft.com/office/drawing/2014/main" id="{E619B7EA-1E99-6B4F-68DF-DEFFF01A26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734050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13" name="Line 21">
            <a:extLst>
              <a:ext uri="{FF2B5EF4-FFF2-40B4-BE49-F238E27FC236}">
                <a16:creationId xmlns:a16="http://schemas.microsoft.com/office/drawing/2014/main" id="{BD5BFF4F-9B53-95E1-1106-D12769C0A3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6453188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14" name="Line 22">
            <a:extLst>
              <a:ext uri="{FF2B5EF4-FFF2-40B4-BE49-F238E27FC236}">
                <a16:creationId xmlns:a16="http://schemas.microsoft.com/office/drawing/2014/main" id="{F99680FF-0380-C8B9-CB91-72A45C371E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85225" y="5734050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15" name="Line 23">
            <a:extLst>
              <a:ext uri="{FF2B5EF4-FFF2-40B4-BE49-F238E27FC236}">
                <a16:creationId xmlns:a16="http://schemas.microsoft.com/office/drawing/2014/main" id="{428F6B89-6803-B1DF-E733-CDA7A9B2A3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85225" y="6453188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16" name="Line 24">
            <a:extLst>
              <a:ext uri="{FF2B5EF4-FFF2-40B4-BE49-F238E27FC236}">
                <a16:creationId xmlns:a16="http://schemas.microsoft.com/office/drawing/2014/main" id="{E2898554-59CD-9C8E-98DD-9AD82B05DF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65638" y="5734050"/>
            <a:ext cx="3222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17" name="Line 25">
            <a:extLst>
              <a:ext uri="{FF2B5EF4-FFF2-40B4-BE49-F238E27FC236}">
                <a16:creationId xmlns:a16="http://schemas.microsoft.com/office/drawing/2014/main" id="{B766E966-B3F3-B2DA-F874-BAA76FFB62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00563" y="6453188"/>
            <a:ext cx="3222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18" name="Text Box 41">
            <a:extLst>
              <a:ext uri="{FF2B5EF4-FFF2-40B4-BE49-F238E27FC236}">
                <a16:creationId xmlns:a16="http://schemas.microsoft.com/office/drawing/2014/main" id="{91F8958A-063F-54BA-8FC4-B17474006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413" y="452438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>
              <a:solidFill>
                <a:srgbClr val="FF9900"/>
              </a:solidFill>
            </a:endParaRPr>
          </a:p>
        </p:txBody>
      </p:sp>
      <p:pic>
        <p:nvPicPr>
          <p:cNvPr id="8235" name="clap825.wav">
            <a:hlinkClick r:id="" action="ppaction://media"/>
            <a:extLst>
              <a:ext uri="{FF2B5EF4-FFF2-40B4-BE49-F238E27FC236}">
                <a16:creationId xmlns:a16="http://schemas.microsoft.com/office/drawing/2014/main" id="{53CB4127-D77E-5DF4-93A6-C50DAD122FF7}"/>
              </a:ext>
            </a:extLst>
          </p:cNvPr>
          <p:cNvPicPr>
            <a:picLocks noRot="1" noChangeAspect="1" noChangeArrowheads="1"/>
          </p:cNvPicPr>
          <p:nvPr>
            <a:wavAudioFile r:embed="rId1" name="clap2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46" y="649587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0" name="Text Box 44">
            <a:extLst>
              <a:ext uri="{FF2B5EF4-FFF2-40B4-BE49-F238E27FC236}">
                <a16:creationId xmlns:a16="http://schemas.microsoft.com/office/drawing/2014/main" id="{1F74E990-07CD-F599-8D18-25527CFB4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413" y="21272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/>
              <a:t>   </a:t>
            </a:r>
            <a:endParaRPr lang="en-GB" altLang="en-US" sz="1600" b="1">
              <a:solidFill>
                <a:srgbClr val="FF9900"/>
              </a:solidFill>
            </a:endParaRPr>
          </a:p>
        </p:txBody>
      </p:sp>
      <p:sp>
        <p:nvSpPr>
          <p:cNvPr id="8221" name="Rectangle 41">
            <a:extLst>
              <a:ext uri="{FF2B5EF4-FFF2-40B4-BE49-F238E27FC236}">
                <a16:creationId xmlns:a16="http://schemas.microsoft.com/office/drawing/2014/main" id="{E4235606-C288-EAA2-84EE-B3566BD70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7413" y="188913"/>
            <a:ext cx="1727200" cy="36004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222" name="Text Box 44">
            <a:extLst>
              <a:ext uri="{FF2B5EF4-FFF2-40B4-BE49-F238E27FC236}">
                <a16:creationId xmlns:a16="http://schemas.microsoft.com/office/drawing/2014/main" id="{6336C7A0-681E-5081-9E56-332BEEDCB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413" y="21272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/>
              <a:t>   </a:t>
            </a:r>
            <a:endParaRPr lang="en-GB" altLang="en-US" sz="1600" b="1">
              <a:solidFill>
                <a:srgbClr val="FF9900"/>
              </a:solidFill>
            </a:endParaRPr>
          </a:p>
        </p:txBody>
      </p:sp>
      <p:sp>
        <p:nvSpPr>
          <p:cNvPr id="8223" name="Text Box 27">
            <a:extLst>
              <a:ext uri="{FF2B5EF4-FFF2-40B4-BE49-F238E27FC236}">
                <a16:creationId xmlns:a16="http://schemas.microsoft.com/office/drawing/2014/main" id="{66F00F52-C051-D25D-4FEF-8081B729D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188913"/>
            <a:ext cx="1587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/>
              <a:t> 9  £1 MILLION</a:t>
            </a:r>
          </a:p>
        </p:txBody>
      </p:sp>
      <p:sp>
        <p:nvSpPr>
          <p:cNvPr id="8224" name="Text Box 40">
            <a:extLst>
              <a:ext uri="{FF2B5EF4-FFF2-40B4-BE49-F238E27FC236}">
                <a16:creationId xmlns:a16="http://schemas.microsoft.com/office/drawing/2014/main" id="{8F9DA5FF-2372-B6AD-6517-06BEA2D44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908050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 7   £250,000</a:t>
            </a:r>
          </a:p>
        </p:txBody>
      </p:sp>
      <p:sp>
        <p:nvSpPr>
          <p:cNvPr id="8225" name="Text Box 41">
            <a:extLst>
              <a:ext uri="{FF2B5EF4-FFF2-40B4-BE49-F238E27FC236}">
                <a16:creationId xmlns:a16="http://schemas.microsoft.com/office/drawing/2014/main" id="{6B8B68E0-E60C-908B-EC97-9250BEC7E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549275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 8   £500,000</a:t>
            </a:r>
          </a:p>
        </p:txBody>
      </p:sp>
      <p:sp>
        <p:nvSpPr>
          <p:cNvPr id="8226" name="Text Box 67">
            <a:extLst>
              <a:ext uri="{FF2B5EF4-FFF2-40B4-BE49-F238E27FC236}">
                <a16:creationId xmlns:a16="http://schemas.microsoft.com/office/drawing/2014/main" id="{D594CF59-DF92-E932-5CAF-9189B9985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1628775"/>
            <a:ext cx="1763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/>
              <a:t>  5   £100,000</a:t>
            </a:r>
          </a:p>
        </p:txBody>
      </p:sp>
      <p:sp>
        <p:nvSpPr>
          <p:cNvPr id="8227" name="Text Box 68">
            <a:extLst>
              <a:ext uri="{FF2B5EF4-FFF2-40B4-BE49-F238E27FC236}">
                <a16:creationId xmlns:a16="http://schemas.microsoft.com/office/drawing/2014/main" id="{1C4A379C-5778-64E8-6DAD-26ABD0B0B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2060575"/>
            <a:ext cx="1512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 4   £50,000</a:t>
            </a:r>
          </a:p>
        </p:txBody>
      </p:sp>
      <p:sp>
        <p:nvSpPr>
          <p:cNvPr id="8228" name="Text Box 69">
            <a:extLst>
              <a:ext uri="{FF2B5EF4-FFF2-40B4-BE49-F238E27FC236}">
                <a16:creationId xmlns:a16="http://schemas.microsoft.com/office/drawing/2014/main" id="{68C44910-8434-D0C6-FD28-4D0BF63C6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2924175"/>
            <a:ext cx="1439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2   £25,000</a:t>
            </a:r>
          </a:p>
        </p:txBody>
      </p:sp>
      <p:sp>
        <p:nvSpPr>
          <p:cNvPr id="8229" name="Text Box 70">
            <a:extLst>
              <a:ext uri="{FF2B5EF4-FFF2-40B4-BE49-F238E27FC236}">
                <a16:creationId xmlns:a16="http://schemas.microsoft.com/office/drawing/2014/main" id="{2E6B74E5-8B4B-921D-F964-6D3759095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3357563"/>
            <a:ext cx="1512887" cy="3365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chemeClr val="bg1"/>
                </a:solidFill>
              </a:rPr>
              <a:t>1   £1,000</a:t>
            </a:r>
          </a:p>
        </p:txBody>
      </p:sp>
      <p:sp>
        <p:nvSpPr>
          <p:cNvPr id="8230" name="Text Box 71">
            <a:extLst>
              <a:ext uri="{FF2B5EF4-FFF2-40B4-BE49-F238E27FC236}">
                <a16:creationId xmlns:a16="http://schemas.microsoft.com/office/drawing/2014/main" id="{31BC8181-7AC6-0173-8910-37B4C902E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2492375"/>
            <a:ext cx="1512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3   £32,000</a:t>
            </a:r>
          </a:p>
        </p:txBody>
      </p:sp>
      <p:sp>
        <p:nvSpPr>
          <p:cNvPr id="8231" name="Text Box 72">
            <a:extLst>
              <a:ext uri="{FF2B5EF4-FFF2-40B4-BE49-F238E27FC236}">
                <a16:creationId xmlns:a16="http://schemas.microsoft.com/office/drawing/2014/main" id="{6C32E274-A44A-8A6D-0D73-70E7A10AD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1268413"/>
            <a:ext cx="1511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/>
              <a:t> </a:t>
            </a:r>
            <a:r>
              <a:rPr lang="en-GB" altLang="en-US" sz="1600" b="1">
                <a:solidFill>
                  <a:srgbClr val="FF9900"/>
                </a:solidFill>
              </a:rPr>
              <a:t>6   £125,000</a:t>
            </a:r>
          </a:p>
        </p:txBody>
      </p:sp>
      <p:pic>
        <p:nvPicPr>
          <p:cNvPr id="8232" name="Picture 41" descr="Question mark">
            <a:extLst>
              <a:ext uri="{FF2B5EF4-FFF2-40B4-BE49-F238E27FC236}">
                <a16:creationId xmlns:a16="http://schemas.microsoft.com/office/drawing/2014/main" id="{7E4D4C58-F3E3-D35F-9FC1-2479ACDFC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5" y="-57150"/>
            <a:ext cx="1693863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A0F8A86-F99E-3A31-9660-1B52E9FFEBAF}"/>
              </a:ext>
            </a:extLst>
          </p:cNvPr>
          <p:cNvSpPr/>
          <p:nvPr/>
        </p:nvSpPr>
        <p:spPr>
          <a:xfrm>
            <a:off x="1571750" y="1527889"/>
            <a:ext cx="5224508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First</a:t>
            </a:r>
          </a:p>
          <a:p>
            <a:pPr algn="ctr">
              <a:defRPr/>
            </a:pPr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question </a:t>
            </a:r>
          </a:p>
          <a:p>
            <a:pPr algn="ctr">
              <a:defRPr/>
            </a:pPr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Are you ready?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4" fill="hold"/>
                                        <p:tgtEl>
                                          <p:spTgt spid="82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3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055756D1-D5DB-3B1A-8649-AF56AC09E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36538"/>
            <a:ext cx="113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/>
              <a:t>50 : 50</a:t>
            </a:r>
          </a:p>
        </p:txBody>
      </p:sp>
      <p:sp>
        <p:nvSpPr>
          <p:cNvPr id="10243" name="Oval 3">
            <a:extLst>
              <a:ext uri="{FF2B5EF4-FFF2-40B4-BE49-F238E27FC236}">
                <a16:creationId xmlns:a16="http://schemas.microsoft.com/office/drawing/2014/main" id="{284143AA-41C8-3CF9-76DB-941F62C97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846263"/>
            <a:ext cx="1368425" cy="719137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244" name="AutoShape 4">
            <a:extLst>
              <a:ext uri="{FF2B5EF4-FFF2-40B4-BE49-F238E27FC236}">
                <a16:creationId xmlns:a16="http://schemas.microsoft.com/office/drawing/2014/main" id="{4C7B29AE-0F21-126F-4EB5-825F1714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365625"/>
            <a:ext cx="8353425" cy="863600"/>
          </a:xfrm>
          <a:prstGeom prst="hexagon">
            <a:avLst>
              <a:gd name="adj" fmla="val 76666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US" altLang="en-US" sz="1800"/>
              <a:t>What is the addictive ingredient in cigarettes and vapes? </a:t>
            </a: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8CA7AECE-A34D-181F-DCAE-62B825449F71}"/>
              </a:ext>
            </a:extLst>
          </p:cNvPr>
          <p:cNvSpPr txBox="1">
            <a:spLocks noChangeArrowheads="1"/>
          </p:cNvSpPr>
          <p:nvPr/>
        </p:nvSpPr>
        <p:spPr bwMode="auto">
          <a:xfrm rot="-1911335">
            <a:off x="544513" y="838200"/>
            <a:ext cx="5397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5800">
                <a:sym typeface="Wingdings 2" panose="05020102010507070707" pitchFamily="18" charset="2"/>
              </a:rPr>
              <a:t></a:t>
            </a:r>
            <a:endParaRPr lang="en-GB" altLang="en-US" sz="5800"/>
          </a:p>
        </p:txBody>
      </p:sp>
      <p:sp>
        <p:nvSpPr>
          <p:cNvPr id="10246" name="Line 6">
            <a:extLst>
              <a:ext uri="{FF2B5EF4-FFF2-40B4-BE49-F238E27FC236}">
                <a16:creationId xmlns:a16="http://schemas.microsoft.com/office/drawing/2014/main" id="{E907BFC6-42D9-E293-9C90-5B2A15E419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4797425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7" name="Line 7">
            <a:extLst>
              <a:ext uri="{FF2B5EF4-FFF2-40B4-BE49-F238E27FC236}">
                <a16:creationId xmlns:a16="http://schemas.microsoft.com/office/drawing/2014/main" id="{0FDA42F2-DB01-D6B1-B758-39AC24A39D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48713" y="4797425"/>
            <a:ext cx="431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8" name="AutoShape 8">
            <a:extLst>
              <a:ext uri="{FF2B5EF4-FFF2-40B4-BE49-F238E27FC236}">
                <a16:creationId xmlns:a16="http://schemas.microsoft.com/office/drawing/2014/main" id="{354F2034-4487-5D19-0C20-58279E791E2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3850" y="2112963"/>
            <a:ext cx="304800" cy="304800"/>
          </a:xfrm>
          <a:prstGeom prst="flowChartDisplay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249" name="Oval 9">
            <a:extLst>
              <a:ext uri="{FF2B5EF4-FFF2-40B4-BE49-F238E27FC236}">
                <a16:creationId xmlns:a16="http://schemas.microsoft.com/office/drawing/2014/main" id="{CAF61725-C795-A11E-AD54-7A665E27D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" y="1960563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250" name="AutoShape 10">
            <a:extLst>
              <a:ext uri="{FF2B5EF4-FFF2-40B4-BE49-F238E27FC236}">
                <a16:creationId xmlns:a16="http://schemas.microsoft.com/office/drawing/2014/main" id="{A4B5B7F1-8893-6DF9-3488-A1DAA0C8BE3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28650" y="2189163"/>
            <a:ext cx="304800" cy="304800"/>
          </a:xfrm>
          <a:prstGeom prst="flowChartDisplay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251" name="Oval 11">
            <a:extLst>
              <a:ext uri="{FF2B5EF4-FFF2-40B4-BE49-F238E27FC236}">
                <a16:creationId xmlns:a16="http://schemas.microsoft.com/office/drawing/2014/main" id="{6B3FEAA5-9D1C-23B3-2C45-D90F8395F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036763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252" name="AutoShape 12">
            <a:extLst>
              <a:ext uri="{FF2B5EF4-FFF2-40B4-BE49-F238E27FC236}">
                <a16:creationId xmlns:a16="http://schemas.microsoft.com/office/drawing/2014/main" id="{C774E810-6748-84E6-B932-B5901287299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33450" y="2112963"/>
            <a:ext cx="304800" cy="304800"/>
          </a:xfrm>
          <a:prstGeom prst="flowChartDisplay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253" name="Oval 13">
            <a:extLst>
              <a:ext uri="{FF2B5EF4-FFF2-40B4-BE49-F238E27FC236}">
                <a16:creationId xmlns:a16="http://schemas.microsoft.com/office/drawing/2014/main" id="{A853D030-89DB-8CEA-3B79-43C62F0C2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650" y="1960563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254" name="Oval 14">
            <a:extLst>
              <a:ext uri="{FF2B5EF4-FFF2-40B4-BE49-F238E27FC236}">
                <a16:creationId xmlns:a16="http://schemas.microsoft.com/office/drawing/2014/main" id="{8F669A7D-5AC6-FDA9-A922-97476DD08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982663"/>
            <a:ext cx="1368425" cy="719137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255" name="Oval 15">
            <a:extLst>
              <a:ext uri="{FF2B5EF4-FFF2-40B4-BE49-F238E27FC236}">
                <a16:creationId xmlns:a16="http://schemas.microsoft.com/office/drawing/2014/main" id="{B97AF650-81D5-894B-9031-B4C71EAA2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17475"/>
            <a:ext cx="1368425" cy="719138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256" name="AutoShape 16">
            <a:extLst>
              <a:ext uri="{FF2B5EF4-FFF2-40B4-BE49-F238E27FC236}">
                <a16:creationId xmlns:a16="http://schemas.microsoft.com/office/drawing/2014/main" id="{42D85476-C31E-8095-8064-8A09F8033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445125"/>
            <a:ext cx="4105275" cy="576263"/>
          </a:xfrm>
          <a:prstGeom prst="hexagon">
            <a:avLst>
              <a:gd name="adj" fmla="val 67546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2000">
              <a:solidFill>
                <a:srgbClr val="FF99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A: </a:t>
            </a:r>
            <a:r>
              <a:rPr lang="en-GB" altLang="en-US" sz="2000"/>
              <a:t>Nicotine</a:t>
            </a:r>
            <a:endParaRPr lang="en-GB" altLang="en-US" sz="180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2000"/>
          </a:p>
        </p:txBody>
      </p:sp>
      <p:sp>
        <p:nvSpPr>
          <p:cNvPr id="10257" name="AutoShape 17">
            <a:hlinkClick r:id="rId4" action="ppaction://hlinksldjump"/>
            <a:extLst>
              <a:ext uri="{FF2B5EF4-FFF2-40B4-BE49-F238E27FC236}">
                <a16:creationId xmlns:a16="http://schemas.microsoft.com/office/drawing/2014/main" id="{9D1D4AE6-9D5E-D1F5-04B3-DC5BD187E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165850"/>
            <a:ext cx="4105275" cy="576263"/>
          </a:xfrm>
          <a:prstGeom prst="hexagon">
            <a:avLst>
              <a:gd name="adj" fmla="val 67546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2000">
              <a:solidFill>
                <a:srgbClr val="FF99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C: </a:t>
            </a:r>
            <a:r>
              <a:rPr lang="en-GB" altLang="en-US" sz="2000"/>
              <a:t>Methanol</a:t>
            </a:r>
            <a:endParaRPr lang="en-GB" altLang="en-US" sz="180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2000"/>
          </a:p>
        </p:txBody>
      </p:sp>
      <p:sp>
        <p:nvSpPr>
          <p:cNvPr id="10258" name="AutoShape 18">
            <a:hlinkClick r:id="rId4" action="ppaction://hlinksldjump"/>
            <a:extLst>
              <a:ext uri="{FF2B5EF4-FFF2-40B4-BE49-F238E27FC236}">
                <a16:creationId xmlns:a16="http://schemas.microsoft.com/office/drawing/2014/main" id="{716336E9-F509-D0B0-B66B-731EB4378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5443538"/>
            <a:ext cx="4032250" cy="577850"/>
          </a:xfrm>
          <a:prstGeom prst="hexagon">
            <a:avLst>
              <a:gd name="adj" fmla="val 66162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  <a:latin typeface="Arial"/>
                <a:cs typeface="Arial"/>
              </a:rPr>
              <a:t>B:</a:t>
            </a:r>
            <a:r>
              <a:rPr lang="en-GB" altLang="en-US" sz="2000">
                <a:latin typeface="Arial"/>
                <a:cs typeface="Arial"/>
              </a:rPr>
              <a:t> </a:t>
            </a:r>
            <a:r>
              <a:rPr lang="en-GB" altLang="en-US" sz="1800">
                <a:latin typeface="Arial"/>
                <a:cs typeface="Arial"/>
              </a:rPr>
              <a:t>Soap</a:t>
            </a:r>
            <a:endParaRPr lang="en-GB" altLang="en-US" sz="1800"/>
          </a:p>
        </p:txBody>
      </p:sp>
      <p:sp>
        <p:nvSpPr>
          <p:cNvPr id="10259" name="AutoShape 19">
            <a:hlinkClick r:id="rId4" action="ppaction://hlinksldjump"/>
            <a:extLst>
              <a:ext uri="{FF2B5EF4-FFF2-40B4-BE49-F238E27FC236}">
                <a16:creationId xmlns:a16="http://schemas.microsoft.com/office/drawing/2014/main" id="{3C868040-AE4C-4174-E7E1-F29F96713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6167438"/>
            <a:ext cx="4032250" cy="576262"/>
          </a:xfrm>
          <a:prstGeom prst="hexagon">
            <a:avLst>
              <a:gd name="adj" fmla="val 66344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2000">
              <a:solidFill>
                <a:srgbClr val="FF99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D: </a:t>
            </a:r>
            <a:r>
              <a:rPr lang="en-GB" altLang="en-US" sz="2000"/>
              <a:t>Ammonia</a:t>
            </a:r>
            <a:endParaRPr lang="en-GB" altLang="en-US" sz="180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2000"/>
          </a:p>
        </p:txBody>
      </p:sp>
      <p:sp>
        <p:nvSpPr>
          <p:cNvPr id="10260" name="Line 20">
            <a:extLst>
              <a:ext uri="{FF2B5EF4-FFF2-40B4-BE49-F238E27FC236}">
                <a16:creationId xmlns:a16="http://schemas.microsoft.com/office/drawing/2014/main" id="{2B1AB75E-AE46-2B18-FA63-D918F1370F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734050"/>
            <a:ext cx="250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61" name="Line 21">
            <a:extLst>
              <a:ext uri="{FF2B5EF4-FFF2-40B4-BE49-F238E27FC236}">
                <a16:creationId xmlns:a16="http://schemas.microsoft.com/office/drawing/2014/main" id="{908B07CC-3901-FB96-16D2-E835112D18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6453188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62" name="Line 22">
            <a:extLst>
              <a:ext uri="{FF2B5EF4-FFF2-40B4-BE49-F238E27FC236}">
                <a16:creationId xmlns:a16="http://schemas.microsoft.com/office/drawing/2014/main" id="{5EA3FF20-CB8A-78E9-4F77-42A2E218B7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85225" y="5734050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63" name="Line 23">
            <a:extLst>
              <a:ext uri="{FF2B5EF4-FFF2-40B4-BE49-F238E27FC236}">
                <a16:creationId xmlns:a16="http://schemas.microsoft.com/office/drawing/2014/main" id="{C9AACBD4-E793-30BB-C936-477B96BF7E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85225" y="6453188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64" name="Line 24">
            <a:extLst>
              <a:ext uri="{FF2B5EF4-FFF2-40B4-BE49-F238E27FC236}">
                <a16:creationId xmlns:a16="http://schemas.microsoft.com/office/drawing/2014/main" id="{2B271E6D-5083-9E00-E776-D325FEB991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56100" y="5734050"/>
            <a:ext cx="431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65" name="Line 25">
            <a:extLst>
              <a:ext uri="{FF2B5EF4-FFF2-40B4-BE49-F238E27FC236}">
                <a16:creationId xmlns:a16="http://schemas.microsoft.com/office/drawing/2014/main" id="{D0A4577A-695E-9A3D-F886-248D35D254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00563" y="6453188"/>
            <a:ext cx="3222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66" name="Text Box 28">
            <a:extLst>
              <a:ext uri="{FF2B5EF4-FFF2-40B4-BE49-F238E27FC236}">
                <a16:creationId xmlns:a16="http://schemas.microsoft.com/office/drawing/2014/main" id="{5E3DBB22-484C-BBC4-6CFA-39FD0D7B6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3549650"/>
            <a:ext cx="412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    </a:t>
            </a:r>
          </a:p>
        </p:txBody>
      </p:sp>
      <p:sp>
        <p:nvSpPr>
          <p:cNvPr id="10267" name="Text Box 29">
            <a:extLst>
              <a:ext uri="{FF2B5EF4-FFF2-40B4-BE49-F238E27FC236}">
                <a16:creationId xmlns:a16="http://schemas.microsoft.com/office/drawing/2014/main" id="{EAD5C076-A3F8-0EB1-08C2-F85DE43BC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3309938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   </a:t>
            </a:r>
          </a:p>
        </p:txBody>
      </p:sp>
      <p:sp>
        <p:nvSpPr>
          <p:cNvPr id="10268" name="Text Box 30">
            <a:extLst>
              <a:ext uri="{FF2B5EF4-FFF2-40B4-BE49-F238E27FC236}">
                <a16:creationId xmlns:a16="http://schemas.microsoft.com/office/drawing/2014/main" id="{2AFB7960-B701-C657-9707-9956E1092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3044825"/>
            <a:ext cx="412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    </a:t>
            </a:r>
          </a:p>
        </p:txBody>
      </p:sp>
      <p:sp>
        <p:nvSpPr>
          <p:cNvPr id="10269" name="Text Box 32">
            <a:extLst>
              <a:ext uri="{FF2B5EF4-FFF2-40B4-BE49-F238E27FC236}">
                <a16:creationId xmlns:a16="http://schemas.microsoft.com/office/drawing/2014/main" id="{9B0A6FA3-84A4-8572-83DC-BD229414D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2540000"/>
            <a:ext cx="412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    </a:t>
            </a:r>
          </a:p>
        </p:txBody>
      </p:sp>
      <p:sp>
        <p:nvSpPr>
          <p:cNvPr id="10270" name="Text Box 33">
            <a:extLst>
              <a:ext uri="{FF2B5EF4-FFF2-40B4-BE49-F238E27FC236}">
                <a16:creationId xmlns:a16="http://schemas.microsoft.com/office/drawing/2014/main" id="{DC243AAD-28CA-90BA-E259-3DC292403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2301875"/>
            <a:ext cx="412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    </a:t>
            </a:r>
          </a:p>
        </p:txBody>
      </p:sp>
      <p:sp>
        <p:nvSpPr>
          <p:cNvPr id="10271" name="Text Box 42">
            <a:extLst>
              <a:ext uri="{FF2B5EF4-FFF2-40B4-BE49-F238E27FC236}">
                <a16:creationId xmlns:a16="http://schemas.microsoft.com/office/drawing/2014/main" id="{ABF68CC2-8880-BE6A-33CB-3BF762210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0438" y="3813175"/>
            <a:ext cx="412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chemeClr val="bg1"/>
                </a:solidFill>
              </a:rPr>
              <a:t>    </a:t>
            </a:r>
          </a:p>
        </p:txBody>
      </p:sp>
      <p:pic>
        <p:nvPicPr>
          <p:cNvPr id="15403" name="ding841.wav">
            <a:hlinkClick r:id="" action="ppaction://media"/>
            <a:extLst>
              <a:ext uri="{FF2B5EF4-FFF2-40B4-BE49-F238E27FC236}">
                <a16:creationId xmlns:a16="http://schemas.microsoft.com/office/drawing/2014/main" id="{8E9030C0-13E4-6A36-D96B-7D0A265ED407}"/>
              </a:ext>
            </a:extLst>
          </p:cNvPr>
          <p:cNvPicPr>
            <a:picLocks noRot="1" noChangeAspect="1" noChangeArrowheads="1"/>
          </p:cNvPicPr>
          <p:nvPr>
            <a:wavAudioFile r:embed="rId1" name="ding3xs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3" name="Text Box 41">
            <a:extLst>
              <a:ext uri="{FF2B5EF4-FFF2-40B4-BE49-F238E27FC236}">
                <a16:creationId xmlns:a16="http://schemas.microsoft.com/office/drawing/2014/main" id="{D7EA76C4-F2E3-9EA2-0B8B-07D7523BF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413" y="452438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>
              <a:solidFill>
                <a:srgbClr val="FF9900"/>
              </a:solidFill>
            </a:endParaRPr>
          </a:p>
        </p:txBody>
      </p:sp>
      <p:sp>
        <p:nvSpPr>
          <p:cNvPr id="10274" name="Text Box 44">
            <a:extLst>
              <a:ext uri="{FF2B5EF4-FFF2-40B4-BE49-F238E27FC236}">
                <a16:creationId xmlns:a16="http://schemas.microsoft.com/office/drawing/2014/main" id="{497E4C42-9A51-B7E3-EC75-314CB79E0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413" y="21272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/>
              <a:t>   </a:t>
            </a:r>
            <a:endParaRPr lang="en-GB" altLang="en-US" sz="1600" b="1">
              <a:solidFill>
                <a:srgbClr val="FF9900"/>
              </a:solidFill>
            </a:endParaRPr>
          </a:p>
        </p:txBody>
      </p:sp>
      <p:sp>
        <p:nvSpPr>
          <p:cNvPr id="10275" name="Rectangle 41">
            <a:extLst>
              <a:ext uri="{FF2B5EF4-FFF2-40B4-BE49-F238E27FC236}">
                <a16:creationId xmlns:a16="http://schemas.microsoft.com/office/drawing/2014/main" id="{66A7D9E6-B470-1E36-ED59-F71C4280F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7413" y="188913"/>
            <a:ext cx="1727200" cy="36004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276" name="Text Box 44">
            <a:extLst>
              <a:ext uri="{FF2B5EF4-FFF2-40B4-BE49-F238E27FC236}">
                <a16:creationId xmlns:a16="http://schemas.microsoft.com/office/drawing/2014/main" id="{0DD2E008-C19D-2B0B-B004-FBBCF3913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413" y="21272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/>
              <a:t>   </a:t>
            </a:r>
            <a:endParaRPr lang="en-GB" altLang="en-US" sz="1600" b="1">
              <a:solidFill>
                <a:srgbClr val="FF9900"/>
              </a:solidFill>
            </a:endParaRPr>
          </a:p>
        </p:txBody>
      </p:sp>
      <p:sp>
        <p:nvSpPr>
          <p:cNvPr id="10277" name="Text Box 27">
            <a:extLst>
              <a:ext uri="{FF2B5EF4-FFF2-40B4-BE49-F238E27FC236}">
                <a16:creationId xmlns:a16="http://schemas.microsoft.com/office/drawing/2014/main" id="{7860C915-124D-08A3-9D57-5A81E0895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188913"/>
            <a:ext cx="1587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/>
              <a:t> 9  £1 MILLION</a:t>
            </a:r>
          </a:p>
        </p:txBody>
      </p:sp>
      <p:sp>
        <p:nvSpPr>
          <p:cNvPr id="10278" name="Text Box 40">
            <a:extLst>
              <a:ext uri="{FF2B5EF4-FFF2-40B4-BE49-F238E27FC236}">
                <a16:creationId xmlns:a16="http://schemas.microsoft.com/office/drawing/2014/main" id="{4161BCA9-C37A-AAEB-EE7D-1239F4599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908050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 7   £250,000</a:t>
            </a:r>
          </a:p>
        </p:txBody>
      </p:sp>
      <p:sp>
        <p:nvSpPr>
          <p:cNvPr id="10279" name="Text Box 41">
            <a:extLst>
              <a:ext uri="{FF2B5EF4-FFF2-40B4-BE49-F238E27FC236}">
                <a16:creationId xmlns:a16="http://schemas.microsoft.com/office/drawing/2014/main" id="{482A4B0C-9B87-0FD5-00C1-37CC7F992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549275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 8   £500,000</a:t>
            </a:r>
          </a:p>
        </p:txBody>
      </p:sp>
      <p:sp>
        <p:nvSpPr>
          <p:cNvPr id="10280" name="Text Box 72">
            <a:extLst>
              <a:ext uri="{FF2B5EF4-FFF2-40B4-BE49-F238E27FC236}">
                <a16:creationId xmlns:a16="http://schemas.microsoft.com/office/drawing/2014/main" id="{C00428FC-D387-F702-2F52-6C99535A9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1628775"/>
            <a:ext cx="1763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/>
              <a:t>  5   £100,000</a:t>
            </a:r>
          </a:p>
        </p:txBody>
      </p:sp>
      <p:sp>
        <p:nvSpPr>
          <p:cNvPr id="10281" name="Text Box 73">
            <a:extLst>
              <a:ext uri="{FF2B5EF4-FFF2-40B4-BE49-F238E27FC236}">
                <a16:creationId xmlns:a16="http://schemas.microsoft.com/office/drawing/2014/main" id="{D516C990-ED83-720A-588E-A92CDD79C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2060575"/>
            <a:ext cx="1512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 4   £50,000</a:t>
            </a:r>
          </a:p>
        </p:txBody>
      </p:sp>
      <p:sp>
        <p:nvSpPr>
          <p:cNvPr id="10282" name="Text Box 74">
            <a:extLst>
              <a:ext uri="{FF2B5EF4-FFF2-40B4-BE49-F238E27FC236}">
                <a16:creationId xmlns:a16="http://schemas.microsoft.com/office/drawing/2014/main" id="{987807CB-388A-EDCE-E911-B1A7BFA03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2924175"/>
            <a:ext cx="1439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2   £25,000</a:t>
            </a:r>
          </a:p>
        </p:txBody>
      </p:sp>
      <p:sp>
        <p:nvSpPr>
          <p:cNvPr id="10283" name="Text Box 75">
            <a:extLst>
              <a:ext uri="{FF2B5EF4-FFF2-40B4-BE49-F238E27FC236}">
                <a16:creationId xmlns:a16="http://schemas.microsoft.com/office/drawing/2014/main" id="{B6F9566F-9E92-E4D2-047E-107E97346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3357563"/>
            <a:ext cx="1512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/>
              <a:t>1   £1,000</a:t>
            </a:r>
          </a:p>
        </p:txBody>
      </p:sp>
      <p:sp>
        <p:nvSpPr>
          <p:cNvPr id="10284" name="Text Box 76">
            <a:extLst>
              <a:ext uri="{FF2B5EF4-FFF2-40B4-BE49-F238E27FC236}">
                <a16:creationId xmlns:a16="http://schemas.microsoft.com/office/drawing/2014/main" id="{BDA93C7D-6FF2-C4F3-54A2-908538394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2492375"/>
            <a:ext cx="1512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3   £32,000</a:t>
            </a:r>
          </a:p>
        </p:txBody>
      </p:sp>
      <p:sp>
        <p:nvSpPr>
          <p:cNvPr id="10285" name="Text Box 77">
            <a:extLst>
              <a:ext uri="{FF2B5EF4-FFF2-40B4-BE49-F238E27FC236}">
                <a16:creationId xmlns:a16="http://schemas.microsoft.com/office/drawing/2014/main" id="{93DC85C6-6849-D06C-3EB0-2866A1E69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1268413"/>
            <a:ext cx="1511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/>
              <a:t> </a:t>
            </a:r>
            <a:r>
              <a:rPr lang="en-GB" altLang="en-US" sz="1600" b="1">
                <a:solidFill>
                  <a:srgbClr val="FF9900"/>
                </a:solidFill>
              </a:rPr>
              <a:t>6   £125,000</a:t>
            </a:r>
          </a:p>
        </p:txBody>
      </p:sp>
      <p:pic>
        <p:nvPicPr>
          <p:cNvPr id="10286" name="Picture 41" descr="Alcoholism icon">
            <a:extLst>
              <a:ext uri="{FF2B5EF4-FFF2-40B4-BE49-F238E27FC236}">
                <a16:creationId xmlns:a16="http://schemas.microsoft.com/office/drawing/2014/main" id="{B12FB276-0213-6622-A835-67E8355D2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50" y="619125"/>
            <a:ext cx="307181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6" fill="hold"/>
                                        <p:tgtEl>
                                          <p:spTgt spid="154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40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5FB34314-7157-F632-A956-CD63A0120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36538"/>
            <a:ext cx="113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/>
              <a:t>50 : 50</a:t>
            </a:r>
          </a:p>
        </p:txBody>
      </p:sp>
      <p:sp>
        <p:nvSpPr>
          <p:cNvPr id="12291" name="Oval 3">
            <a:extLst>
              <a:ext uri="{FF2B5EF4-FFF2-40B4-BE49-F238E27FC236}">
                <a16:creationId xmlns:a16="http://schemas.microsoft.com/office/drawing/2014/main" id="{333F77F7-9674-3DF0-2105-A5144BD47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846263"/>
            <a:ext cx="1368425" cy="719137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2292" name="AutoShape 4">
            <a:extLst>
              <a:ext uri="{FF2B5EF4-FFF2-40B4-BE49-F238E27FC236}">
                <a16:creationId xmlns:a16="http://schemas.microsoft.com/office/drawing/2014/main" id="{93B9A81C-8D24-EBA8-B9C5-5F7A1FF89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365625"/>
            <a:ext cx="8353425" cy="863600"/>
          </a:xfrm>
          <a:prstGeom prst="hexagon">
            <a:avLst>
              <a:gd name="adj" fmla="val 76666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US" altLang="en-US" sz="1800"/>
              <a:t>What is the addictive ingredient in cigarettes and vapes? </a:t>
            </a:r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14D6E345-3C65-F978-69ED-1075B1DE3B10}"/>
              </a:ext>
            </a:extLst>
          </p:cNvPr>
          <p:cNvSpPr txBox="1">
            <a:spLocks noChangeArrowheads="1"/>
          </p:cNvSpPr>
          <p:nvPr/>
        </p:nvSpPr>
        <p:spPr bwMode="auto">
          <a:xfrm rot="-1911335">
            <a:off x="544513" y="838200"/>
            <a:ext cx="5397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5800">
                <a:sym typeface="Wingdings 2" panose="05020102010507070707" pitchFamily="18" charset="2"/>
              </a:rPr>
              <a:t></a:t>
            </a:r>
            <a:endParaRPr lang="en-GB" altLang="en-US" sz="5800"/>
          </a:p>
        </p:txBody>
      </p:sp>
      <p:sp>
        <p:nvSpPr>
          <p:cNvPr id="12294" name="Line 6">
            <a:extLst>
              <a:ext uri="{FF2B5EF4-FFF2-40B4-BE49-F238E27FC236}">
                <a16:creationId xmlns:a16="http://schemas.microsoft.com/office/drawing/2014/main" id="{9A513258-1606-6DBA-7146-29D5B5DD83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4797425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5" name="Line 7">
            <a:extLst>
              <a:ext uri="{FF2B5EF4-FFF2-40B4-BE49-F238E27FC236}">
                <a16:creationId xmlns:a16="http://schemas.microsoft.com/office/drawing/2014/main" id="{D9047FC6-5F46-F3D3-0FDB-DC213A7E85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48713" y="4797425"/>
            <a:ext cx="431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6" name="AutoShape 8">
            <a:extLst>
              <a:ext uri="{FF2B5EF4-FFF2-40B4-BE49-F238E27FC236}">
                <a16:creationId xmlns:a16="http://schemas.microsoft.com/office/drawing/2014/main" id="{11246BF5-7966-29B5-7CE9-86015236D15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3850" y="2112963"/>
            <a:ext cx="304800" cy="304800"/>
          </a:xfrm>
          <a:prstGeom prst="flowChartDisplay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2297" name="Oval 9">
            <a:extLst>
              <a:ext uri="{FF2B5EF4-FFF2-40B4-BE49-F238E27FC236}">
                <a16:creationId xmlns:a16="http://schemas.microsoft.com/office/drawing/2014/main" id="{CD30E2FF-AFBF-F666-D536-56FBD30F3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" y="1960563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2298" name="AutoShape 10">
            <a:extLst>
              <a:ext uri="{FF2B5EF4-FFF2-40B4-BE49-F238E27FC236}">
                <a16:creationId xmlns:a16="http://schemas.microsoft.com/office/drawing/2014/main" id="{BF515D4A-3CF8-16D3-8379-70FC078B296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28650" y="2189163"/>
            <a:ext cx="304800" cy="304800"/>
          </a:xfrm>
          <a:prstGeom prst="flowChartDisplay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2299" name="Oval 11">
            <a:extLst>
              <a:ext uri="{FF2B5EF4-FFF2-40B4-BE49-F238E27FC236}">
                <a16:creationId xmlns:a16="http://schemas.microsoft.com/office/drawing/2014/main" id="{1ADBC948-F27E-A383-29BF-036175180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036763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2300" name="AutoShape 12">
            <a:extLst>
              <a:ext uri="{FF2B5EF4-FFF2-40B4-BE49-F238E27FC236}">
                <a16:creationId xmlns:a16="http://schemas.microsoft.com/office/drawing/2014/main" id="{A669AE16-1BDE-4557-C9C2-C955FB9E01A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33450" y="2112963"/>
            <a:ext cx="304800" cy="304800"/>
          </a:xfrm>
          <a:prstGeom prst="flowChartDisplay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2301" name="Oval 13">
            <a:extLst>
              <a:ext uri="{FF2B5EF4-FFF2-40B4-BE49-F238E27FC236}">
                <a16:creationId xmlns:a16="http://schemas.microsoft.com/office/drawing/2014/main" id="{2F28D3AA-7240-9C2D-5841-E310736A8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650" y="1960563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2302" name="Oval 14">
            <a:extLst>
              <a:ext uri="{FF2B5EF4-FFF2-40B4-BE49-F238E27FC236}">
                <a16:creationId xmlns:a16="http://schemas.microsoft.com/office/drawing/2014/main" id="{B50D4FAB-A001-C726-3F9A-0C62C762B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982663"/>
            <a:ext cx="1368425" cy="719137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2303" name="Oval 15">
            <a:extLst>
              <a:ext uri="{FF2B5EF4-FFF2-40B4-BE49-F238E27FC236}">
                <a16:creationId xmlns:a16="http://schemas.microsoft.com/office/drawing/2014/main" id="{A866D803-58AC-A704-26D0-67F9538C3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17475"/>
            <a:ext cx="1368425" cy="719138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2304" name="AutoShape 16">
            <a:extLst>
              <a:ext uri="{FF2B5EF4-FFF2-40B4-BE49-F238E27FC236}">
                <a16:creationId xmlns:a16="http://schemas.microsoft.com/office/drawing/2014/main" id="{DEC7D97D-4104-D191-6E3E-6ED8F8913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445125"/>
            <a:ext cx="4105275" cy="576263"/>
          </a:xfrm>
          <a:prstGeom prst="hexagon">
            <a:avLst>
              <a:gd name="adj" fmla="val 67546"/>
              <a:gd name="vf" fmla="val 115470"/>
            </a:avLst>
          </a:prstGeom>
          <a:solidFill>
            <a:srgbClr val="33CC33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solidFill>
                  <a:srgbClr val="FF9900"/>
                </a:solidFill>
              </a:rPr>
              <a:t>A:</a:t>
            </a:r>
            <a:r>
              <a:rPr lang="en-GB" altLang="en-US" sz="1800"/>
              <a:t> Nicotine</a:t>
            </a:r>
          </a:p>
        </p:txBody>
      </p:sp>
      <p:sp>
        <p:nvSpPr>
          <p:cNvPr id="12305" name="AutoShape 17">
            <a:extLst>
              <a:ext uri="{FF2B5EF4-FFF2-40B4-BE49-F238E27FC236}">
                <a16:creationId xmlns:a16="http://schemas.microsoft.com/office/drawing/2014/main" id="{BAA58382-43C2-C808-EBFF-4D1F50CF9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092825"/>
            <a:ext cx="4105275" cy="576263"/>
          </a:xfrm>
          <a:prstGeom prst="hexagon">
            <a:avLst>
              <a:gd name="adj" fmla="val 67546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solidFill>
                <a:srgbClr val="FF99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solidFill>
                <a:srgbClr val="FF99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solidFill>
                  <a:srgbClr val="FF9900"/>
                </a:solidFill>
              </a:rPr>
              <a:t>C: </a:t>
            </a:r>
            <a:r>
              <a:rPr lang="en-GB" altLang="en-US" sz="1800"/>
              <a:t>Methanol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2000"/>
          </a:p>
        </p:txBody>
      </p:sp>
      <p:sp>
        <p:nvSpPr>
          <p:cNvPr id="12306" name="AutoShape 18">
            <a:extLst>
              <a:ext uri="{FF2B5EF4-FFF2-40B4-BE49-F238E27FC236}">
                <a16:creationId xmlns:a16="http://schemas.microsoft.com/office/drawing/2014/main" id="{399C90BB-4304-D94A-5225-88D37A4F2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5443538"/>
            <a:ext cx="4032250" cy="577850"/>
          </a:xfrm>
          <a:prstGeom prst="hexagon">
            <a:avLst>
              <a:gd name="adj" fmla="val 66162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solidFill>
                  <a:srgbClr val="FF9900"/>
                </a:solidFill>
                <a:latin typeface="Arial"/>
                <a:cs typeface="Arial"/>
              </a:rPr>
              <a:t>B: </a:t>
            </a:r>
            <a:r>
              <a:rPr lang="en-GB" altLang="en-US" sz="1800">
                <a:latin typeface="Arial"/>
                <a:cs typeface="Arial"/>
              </a:rPr>
              <a:t>Soap</a:t>
            </a:r>
            <a:endParaRPr lang="en-GB" altLang="en-US" sz="1800"/>
          </a:p>
        </p:txBody>
      </p:sp>
      <p:sp>
        <p:nvSpPr>
          <p:cNvPr id="12307" name="AutoShape 19">
            <a:extLst>
              <a:ext uri="{FF2B5EF4-FFF2-40B4-BE49-F238E27FC236}">
                <a16:creationId xmlns:a16="http://schemas.microsoft.com/office/drawing/2014/main" id="{50477E55-24A5-028D-6DA4-27314B2E3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6092825"/>
            <a:ext cx="4032250" cy="576263"/>
          </a:xfrm>
          <a:prstGeom prst="hexagon">
            <a:avLst>
              <a:gd name="adj" fmla="val 66344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solidFill>
                  <a:srgbClr val="FF9900"/>
                </a:solidFill>
              </a:rPr>
              <a:t>D: </a:t>
            </a:r>
            <a:r>
              <a:rPr lang="en-GB" altLang="en-US" sz="1800"/>
              <a:t>Ammonia</a:t>
            </a:r>
          </a:p>
        </p:txBody>
      </p:sp>
      <p:sp>
        <p:nvSpPr>
          <p:cNvPr id="12308" name="Line 20">
            <a:extLst>
              <a:ext uri="{FF2B5EF4-FFF2-40B4-BE49-F238E27FC236}">
                <a16:creationId xmlns:a16="http://schemas.microsoft.com/office/drawing/2014/main" id="{DB9D6542-86CF-6334-2CA8-72AB773710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734050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09" name="Line 21">
            <a:extLst>
              <a:ext uri="{FF2B5EF4-FFF2-40B4-BE49-F238E27FC236}">
                <a16:creationId xmlns:a16="http://schemas.microsoft.com/office/drawing/2014/main" id="{3AD5916E-054C-7967-94D2-E18907E7D1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6381750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10" name="Line 22">
            <a:extLst>
              <a:ext uri="{FF2B5EF4-FFF2-40B4-BE49-F238E27FC236}">
                <a16:creationId xmlns:a16="http://schemas.microsoft.com/office/drawing/2014/main" id="{9149ED48-2E1E-88A1-F4AE-52A9995735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85225" y="5734050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11" name="Line 23">
            <a:extLst>
              <a:ext uri="{FF2B5EF4-FFF2-40B4-BE49-F238E27FC236}">
                <a16:creationId xmlns:a16="http://schemas.microsoft.com/office/drawing/2014/main" id="{FD1F6EBF-804C-787E-F46C-F931E711D1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48713" y="6381750"/>
            <a:ext cx="39528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12" name="Line 24">
            <a:extLst>
              <a:ext uri="{FF2B5EF4-FFF2-40B4-BE49-F238E27FC236}">
                <a16:creationId xmlns:a16="http://schemas.microsoft.com/office/drawing/2014/main" id="{46E2CF69-6898-C146-5529-C0974FB9C8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65638" y="5734050"/>
            <a:ext cx="3222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13" name="Line 25">
            <a:extLst>
              <a:ext uri="{FF2B5EF4-FFF2-40B4-BE49-F238E27FC236}">
                <a16:creationId xmlns:a16="http://schemas.microsoft.com/office/drawing/2014/main" id="{D5D63DAF-75A1-E522-9343-27E75799E7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00563" y="6381750"/>
            <a:ext cx="3222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2331" name="clap856.wav">
            <a:hlinkClick r:id="" action="ppaction://media"/>
            <a:extLst>
              <a:ext uri="{FF2B5EF4-FFF2-40B4-BE49-F238E27FC236}">
                <a16:creationId xmlns:a16="http://schemas.microsoft.com/office/drawing/2014/main" id="{0AD4C4C9-38A0-E21B-1C78-2784E1B11868}"/>
              </a:ext>
            </a:extLst>
          </p:cNvPr>
          <p:cNvPicPr>
            <a:picLocks noRot="1" noChangeAspect="1" noChangeArrowheads="1"/>
          </p:cNvPicPr>
          <p:nvPr>
            <a:wavAudioFile r:embed="rId1" name="clap2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5" name="Text Box 41">
            <a:extLst>
              <a:ext uri="{FF2B5EF4-FFF2-40B4-BE49-F238E27FC236}">
                <a16:creationId xmlns:a16="http://schemas.microsoft.com/office/drawing/2014/main" id="{CAE7479E-A7EB-8025-721C-AA6317834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413" y="452438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>
              <a:solidFill>
                <a:srgbClr val="FF9900"/>
              </a:solidFill>
            </a:endParaRPr>
          </a:p>
        </p:txBody>
      </p:sp>
      <p:sp>
        <p:nvSpPr>
          <p:cNvPr id="12316" name="Text Box 44">
            <a:extLst>
              <a:ext uri="{FF2B5EF4-FFF2-40B4-BE49-F238E27FC236}">
                <a16:creationId xmlns:a16="http://schemas.microsoft.com/office/drawing/2014/main" id="{B57B65F4-C812-40B9-4AF6-A6AC955BB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413" y="21272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/>
              <a:t>   </a:t>
            </a:r>
            <a:endParaRPr lang="en-GB" altLang="en-US" sz="1600" b="1">
              <a:solidFill>
                <a:srgbClr val="FF9900"/>
              </a:solidFill>
            </a:endParaRPr>
          </a:p>
        </p:txBody>
      </p:sp>
      <p:sp>
        <p:nvSpPr>
          <p:cNvPr id="12317" name="Rectangle 41">
            <a:extLst>
              <a:ext uri="{FF2B5EF4-FFF2-40B4-BE49-F238E27FC236}">
                <a16:creationId xmlns:a16="http://schemas.microsoft.com/office/drawing/2014/main" id="{8F80E557-E723-4FC4-807D-B30DD6171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7413" y="188913"/>
            <a:ext cx="1727200" cy="36004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2318" name="Text Box 44">
            <a:extLst>
              <a:ext uri="{FF2B5EF4-FFF2-40B4-BE49-F238E27FC236}">
                <a16:creationId xmlns:a16="http://schemas.microsoft.com/office/drawing/2014/main" id="{A29E86BC-C5B8-6195-BFFC-4CE580318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413" y="21272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/>
              <a:t>   </a:t>
            </a:r>
            <a:endParaRPr lang="en-GB" altLang="en-US" sz="1600" b="1">
              <a:solidFill>
                <a:srgbClr val="FF9900"/>
              </a:solidFill>
            </a:endParaRPr>
          </a:p>
        </p:txBody>
      </p:sp>
      <p:sp>
        <p:nvSpPr>
          <p:cNvPr id="12319" name="Text Box 27">
            <a:extLst>
              <a:ext uri="{FF2B5EF4-FFF2-40B4-BE49-F238E27FC236}">
                <a16:creationId xmlns:a16="http://schemas.microsoft.com/office/drawing/2014/main" id="{56FBBD48-A983-61D0-0B0A-93F55AA3F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188913"/>
            <a:ext cx="1587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/>
              <a:t> 9  £1 MILLION</a:t>
            </a:r>
          </a:p>
        </p:txBody>
      </p:sp>
      <p:sp>
        <p:nvSpPr>
          <p:cNvPr id="12320" name="Text Box 40">
            <a:extLst>
              <a:ext uri="{FF2B5EF4-FFF2-40B4-BE49-F238E27FC236}">
                <a16:creationId xmlns:a16="http://schemas.microsoft.com/office/drawing/2014/main" id="{0D895B85-325C-4337-D47A-0B7188626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908050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 7   £250,000</a:t>
            </a:r>
          </a:p>
        </p:txBody>
      </p:sp>
      <p:sp>
        <p:nvSpPr>
          <p:cNvPr id="12321" name="Text Box 41">
            <a:extLst>
              <a:ext uri="{FF2B5EF4-FFF2-40B4-BE49-F238E27FC236}">
                <a16:creationId xmlns:a16="http://schemas.microsoft.com/office/drawing/2014/main" id="{6F31D6FC-0A5F-31B4-66A8-61F262941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549275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 8   £500,000</a:t>
            </a:r>
          </a:p>
        </p:txBody>
      </p:sp>
      <p:sp>
        <p:nvSpPr>
          <p:cNvPr id="12322" name="Text Box 71">
            <a:extLst>
              <a:ext uri="{FF2B5EF4-FFF2-40B4-BE49-F238E27FC236}">
                <a16:creationId xmlns:a16="http://schemas.microsoft.com/office/drawing/2014/main" id="{FEB750B3-09B4-5B8D-0F51-B150AABBA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1628775"/>
            <a:ext cx="1763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/>
              <a:t>  5   £100,000</a:t>
            </a:r>
          </a:p>
        </p:txBody>
      </p:sp>
      <p:sp>
        <p:nvSpPr>
          <p:cNvPr id="12323" name="Text Box 72">
            <a:extLst>
              <a:ext uri="{FF2B5EF4-FFF2-40B4-BE49-F238E27FC236}">
                <a16:creationId xmlns:a16="http://schemas.microsoft.com/office/drawing/2014/main" id="{F4649CD8-80AD-9E21-ED72-275002973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2060575"/>
            <a:ext cx="1512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 4   £50,000</a:t>
            </a:r>
          </a:p>
        </p:txBody>
      </p:sp>
      <p:sp>
        <p:nvSpPr>
          <p:cNvPr id="12324" name="Text Box 73">
            <a:extLst>
              <a:ext uri="{FF2B5EF4-FFF2-40B4-BE49-F238E27FC236}">
                <a16:creationId xmlns:a16="http://schemas.microsoft.com/office/drawing/2014/main" id="{0730A0D2-F2BD-8924-0CB5-CF9312AB4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2924175"/>
            <a:ext cx="1584325" cy="3365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chemeClr val="bg1"/>
                </a:solidFill>
              </a:rPr>
              <a:t>2   £25,000</a:t>
            </a:r>
          </a:p>
        </p:txBody>
      </p:sp>
      <p:sp>
        <p:nvSpPr>
          <p:cNvPr id="12325" name="Text Box 74">
            <a:extLst>
              <a:ext uri="{FF2B5EF4-FFF2-40B4-BE49-F238E27FC236}">
                <a16:creationId xmlns:a16="http://schemas.microsoft.com/office/drawing/2014/main" id="{C83D0390-8DD3-8249-C047-78FE91A2B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3357563"/>
            <a:ext cx="1512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/>
              <a:t>1   £1,000</a:t>
            </a:r>
          </a:p>
        </p:txBody>
      </p:sp>
      <p:sp>
        <p:nvSpPr>
          <p:cNvPr id="12326" name="Text Box 75">
            <a:extLst>
              <a:ext uri="{FF2B5EF4-FFF2-40B4-BE49-F238E27FC236}">
                <a16:creationId xmlns:a16="http://schemas.microsoft.com/office/drawing/2014/main" id="{DDF79DA6-5FD8-2D7F-CDDE-84C7AB475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2492375"/>
            <a:ext cx="1512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3   £32,000</a:t>
            </a:r>
          </a:p>
        </p:txBody>
      </p:sp>
      <p:sp>
        <p:nvSpPr>
          <p:cNvPr id="12327" name="Text Box 76">
            <a:extLst>
              <a:ext uri="{FF2B5EF4-FFF2-40B4-BE49-F238E27FC236}">
                <a16:creationId xmlns:a16="http://schemas.microsoft.com/office/drawing/2014/main" id="{0DAC2DE8-BF72-3842-9CB6-2DE03EE9B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1268413"/>
            <a:ext cx="1511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/>
              <a:t> </a:t>
            </a:r>
            <a:r>
              <a:rPr lang="en-GB" altLang="en-US" sz="1600" b="1">
                <a:solidFill>
                  <a:srgbClr val="FF9900"/>
                </a:solidFill>
              </a:rPr>
              <a:t>6   £125,000</a:t>
            </a:r>
          </a:p>
        </p:txBody>
      </p:sp>
      <p:pic>
        <p:nvPicPr>
          <p:cNvPr id="12328" name="Picture 41" descr="Alcoholism icon">
            <a:extLst>
              <a:ext uri="{FF2B5EF4-FFF2-40B4-BE49-F238E27FC236}">
                <a16:creationId xmlns:a16="http://schemas.microsoft.com/office/drawing/2014/main" id="{A5C0FEF1-2C24-6A1E-50C0-2F474E3AA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50" y="619125"/>
            <a:ext cx="307181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4" fill="hold"/>
                                        <p:tgtEl>
                                          <p:spTgt spid="123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3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56A9FE9A-4751-B1D5-9C68-FD44597B7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36538"/>
            <a:ext cx="113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/>
              <a:t>50 : 50</a:t>
            </a:r>
          </a:p>
        </p:txBody>
      </p:sp>
      <p:sp>
        <p:nvSpPr>
          <p:cNvPr id="14339" name="Oval 3">
            <a:extLst>
              <a:ext uri="{FF2B5EF4-FFF2-40B4-BE49-F238E27FC236}">
                <a16:creationId xmlns:a16="http://schemas.microsoft.com/office/drawing/2014/main" id="{4EE03307-8BFA-2B31-1E58-177F59A4E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846263"/>
            <a:ext cx="1368425" cy="719137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40" name="AutoShape 4">
            <a:extLst>
              <a:ext uri="{FF2B5EF4-FFF2-40B4-BE49-F238E27FC236}">
                <a16:creationId xmlns:a16="http://schemas.microsoft.com/office/drawing/2014/main" id="{B8C4D883-99F8-7121-0FF4-A97ABE059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365625"/>
            <a:ext cx="8353425" cy="863600"/>
          </a:xfrm>
          <a:prstGeom prst="hexagon">
            <a:avLst>
              <a:gd name="adj" fmla="val 76666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GB" altLang="en-US" sz="1800"/>
              <a:t>How old do you have to be to buy cigarettes or vapes legally?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3528CC15-C450-277B-1D4C-E2A5DF788C39}"/>
              </a:ext>
            </a:extLst>
          </p:cNvPr>
          <p:cNvSpPr txBox="1">
            <a:spLocks noChangeArrowheads="1"/>
          </p:cNvSpPr>
          <p:nvPr/>
        </p:nvSpPr>
        <p:spPr bwMode="auto">
          <a:xfrm rot="-1911335">
            <a:off x="544513" y="838200"/>
            <a:ext cx="5397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5800">
                <a:sym typeface="Wingdings 2" panose="05020102010507070707" pitchFamily="18" charset="2"/>
              </a:rPr>
              <a:t></a:t>
            </a:r>
            <a:endParaRPr lang="en-GB" altLang="en-US" sz="5800"/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A969DAE0-7EAB-E520-112C-37935836D4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4797425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3" name="Line 7">
            <a:extLst>
              <a:ext uri="{FF2B5EF4-FFF2-40B4-BE49-F238E27FC236}">
                <a16:creationId xmlns:a16="http://schemas.microsoft.com/office/drawing/2014/main" id="{9FDECFDF-15A4-76A3-ABF8-BF9AA8AF01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48713" y="4797425"/>
            <a:ext cx="431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4" name="AutoShape 8">
            <a:extLst>
              <a:ext uri="{FF2B5EF4-FFF2-40B4-BE49-F238E27FC236}">
                <a16:creationId xmlns:a16="http://schemas.microsoft.com/office/drawing/2014/main" id="{74AD5496-77F3-49E9-5E1B-DC46207F86E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3850" y="2112963"/>
            <a:ext cx="304800" cy="304800"/>
          </a:xfrm>
          <a:prstGeom prst="flowChartDisplay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45" name="Oval 9">
            <a:extLst>
              <a:ext uri="{FF2B5EF4-FFF2-40B4-BE49-F238E27FC236}">
                <a16:creationId xmlns:a16="http://schemas.microsoft.com/office/drawing/2014/main" id="{609B6C1E-E7E5-9537-C35D-6BC9C788F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" y="1960563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46" name="AutoShape 10">
            <a:extLst>
              <a:ext uri="{FF2B5EF4-FFF2-40B4-BE49-F238E27FC236}">
                <a16:creationId xmlns:a16="http://schemas.microsoft.com/office/drawing/2014/main" id="{E2E33257-189B-6765-2277-1E33588786E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28650" y="2189163"/>
            <a:ext cx="304800" cy="304800"/>
          </a:xfrm>
          <a:prstGeom prst="flowChartDisplay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47" name="Oval 11">
            <a:extLst>
              <a:ext uri="{FF2B5EF4-FFF2-40B4-BE49-F238E27FC236}">
                <a16:creationId xmlns:a16="http://schemas.microsoft.com/office/drawing/2014/main" id="{EDC5A980-C7A9-BA80-E8E5-65DAD4900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036763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48" name="AutoShape 12">
            <a:extLst>
              <a:ext uri="{FF2B5EF4-FFF2-40B4-BE49-F238E27FC236}">
                <a16:creationId xmlns:a16="http://schemas.microsoft.com/office/drawing/2014/main" id="{3F14EA66-2647-1361-4440-6A3431ACA14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33450" y="2112963"/>
            <a:ext cx="304800" cy="304800"/>
          </a:xfrm>
          <a:prstGeom prst="flowChartDisplay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49" name="Oval 13">
            <a:extLst>
              <a:ext uri="{FF2B5EF4-FFF2-40B4-BE49-F238E27FC236}">
                <a16:creationId xmlns:a16="http://schemas.microsoft.com/office/drawing/2014/main" id="{F75FA64A-D3D3-E090-6AE6-4EF3AD7AC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650" y="1960563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50" name="Oval 14">
            <a:extLst>
              <a:ext uri="{FF2B5EF4-FFF2-40B4-BE49-F238E27FC236}">
                <a16:creationId xmlns:a16="http://schemas.microsoft.com/office/drawing/2014/main" id="{EF4134ED-549F-6895-5D51-96B74A557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982663"/>
            <a:ext cx="1368425" cy="719137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51" name="Oval 15">
            <a:extLst>
              <a:ext uri="{FF2B5EF4-FFF2-40B4-BE49-F238E27FC236}">
                <a16:creationId xmlns:a16="http://schemas.microsoft.com/office/drawing/2014/main" id="{1C6C792C-BF9B-618D-5AB0-3125468C3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17475"/>
            <a:ext cx="1368425" cy="719138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52" name="AutoShape 16">
            <a:extLst>
              <a:ext uri="{FF2B5EF4-FFF2-40B4-BE49-F238E27FC236}">
                <a16:creationId xmlns:a16="http://schemas.microsoft.com/office/drawing/2014/main" id="{C88C02B1-9B73-6DD8-752B-009C0C2F2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445125"/>
            <a:ext cx="4105275" cy="576263"/>
          </a:xfrm>
          <a:prstGeom prst="hexagon">
            <a:avLst>
              <a:gd name="adj" fmla="val 67546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A:</a:t>
            </a:r>
            <a:r>
              <a:rPr lang="en-GB" altLang="en-US" sz="2000"/>
              <a:t> 18</a:t>
            </a:r>
          </a:p>
        </p:txBody>
      </p:sp>
      <p:sp>
        <p:nvSpPr>
          <p:cNvPr id="14353" name="AutoShape 17">
            <a:hlinkClick r:id="rId4" action="ppaction://hlinksldjump"/>
            <a:extLst>
              <a:ext uri="{FF2B5EF4-FFF2-40B4-BE49-F238E27FC236}">
                <a16:creationId xmlns:a16="http://schemas.microsoft.com/office/drawing/2014/main" id="{7DA9FAEB-E93F-4CBE-A56A-4151BDC41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165850"/>
            <a:ext cx="4105275" cy="576263"/>
          </a:xfrm>
          <a:prstGeom prst="hexagon">
            <a:avLst>
              <a:gd name="adj" fmla="val 67546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C:</a:t>
            </a:r>
            <a:r>
              <a:rPr lang="en-GB" altLang="en-US" sz="2000"/>
              <a:t> 16</a:t>
            </a:r>
          </a:p>
        </p:txBody>
      </p:sp>
      <p:sp>
        <p:nvSpPr>
          <p:cNvPr id="14354" name="AutoShape 18">
            <a:hlinkClick r:id="rId4" action="ppaction://hlinksldjump"/>
            <a:extLst>
              <a:ext uri="{FF2B5EF4-FFF2-40B4-BE49-F238E27FC236}">
                <a16:creationId xmlns:a16="http://schemas.microsoft.com/office/drawing/2014/main" id="{122FE8E4-AA54-74A8-6199-4638324A9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5443538"/>
            <a:ext cx="4032250" cy="577850"/>
          </a:xfrm>
          <a:prstGeom prst="hexagon">
            <a:avLst>
              <a:gd name="adj" fmla="val 66162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B:</a:t>
            </a:r>
            <a:r>
              <a:rPr lang="en-GB" altLang="en-US" sz="2000"/>
              <a:t> 14</a:t>
            </a:r>
          </a:p>
        </p:txBody>
      </p:sp>
      <p:sp>
        <p:nvSpPr>
          <p:cNvPr id="14355" name="AutoShape 19">
            <a:hlinkClick r:id="rId4" action="ppaction://hlinksldjump"/>
            <a:extLst>
              <a:ext uri="{FF2B5EF4-FFF2-40B4-BE49-F238E27FC236}">
                <a16:creationId xmlns:a16="http://schemas.microsoft.com/office/drawing/2014/main" id="{45892132-A22B-2CD6-A33F-ECA19C2EF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6167438"/>
            <a:ext cx="4032250" cy="576262"/>
          </a:xfrm>
          <a:prstGeom prst="hexagon">
            <a:avLst>
              <a:gd name="adj" fmla="val 66344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D:</a:t>
            </a:r>
            <a:r>
              <a:rPr lang="en-GB" altLang="en-US" sz="2000"/>
              <a:t> 21</a:t>
            </a:r>
          </a:p>
        </p:txBody>
      </p:sp>
      <p:sp>
        <p:nvSpPr>
          <p:cNvPr id="14356" name="Line 20">
            <a:extLst>
              <a:ext uri="{FF2B5EF4-FFF2-40B4-BE49-F238E27FC236}">
                <a16:creationId xmlns:a16="http://schemas.microsoft.com/office/drawing/2014/main" id="{0C0577E5-9904-A4A5-C62C-9D2FB61D8C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734050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57" name="Line 21">
            <a:extLst>
              <a:ext uri="{FF2B5EF4-FFF2-40B4-BE49-F238E27FC236}">
                <a16:creationId xmlns:a16="http://schemas.microsoft.com/office/drawing/2014/main" id="{5D220F1F-2F6E-6D0B-04FF-EEE30724BB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6453188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58" name="Line 22">
            <a:extLst>
              <a:ext uri="{FF2B5EF4-FFF2-40B4-BE49-F238E27FC236}">
                <a16:creationId xmlns:a16="http://schemas.microsoft.com/office/drawing/2014/main" id="{B2D313E5-FAA9-C7E1-C8C9-5011E08C5C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85225" y="5734050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59" name="Line 23">
            <a:extLst>
              <a:ext uri="{FF2B5EF4-FFF2-40B4-BE49-F238E27FC236}">
                <a16:creationId xmlns:a16="http://schemas.microsoft.com/office/drawing/2014/main" id="{248C59E4-6ADA-1615-46EA-DC2D85FB5D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85225" y="6453188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60" name="Line 24">
            <a:extLst>
              <a:ext uri="{FF2B5EF4-FFF2-40B4-BE49-F238E27FC236}">
                <a16:creationId xmlns:a16="http://schemas.microsoft.com/office/drawing/2014/main" id="{62DFABD3-CD0E-7C32-5F6A-431D24465F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65638" y="5734050"/>
            <a:ext cx="3222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61" name="Line 25">
            <a:extLst>
              <a:ext uri="{FF2B5EF4-FFF2-40B4-BE49-F238E27FC236}">
                <a16:creationId xmlns:a16="http://schemas.microsoft.com/office/drawing/2014/main" id="{3B12C28E-D8DF-54C3-3B41-621D62876B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00563" y="6453188"/>
            <a:ext cx="3222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62" name="Text Box 27">
            <a:extLst>
              <a:ext uri="{FF2B5EF4-FFF2-40B4-BE49-F238E27FC236}">
                <a16:creationId xmlns:a16="http://schemas.microsoft.com/office/drawing/2014/main" id="{51C5B828-CEA6-41EA-326F-E2DA71CC7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413" y="212725"/>
            <a:ext cx="412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/>
              <a:t>    </a:t>
            </a:r>
          </a:p>
        </p:txBody>
      </p:sp>
      <p:sp>
        <p:nvSpPr>
          <p:cNvPr id="14363" name="Text Box 43">
            <a:extLst>
              <a:ext uri="{FF2B5EF4-FFF2-40B4-BE49-F238E27FC236}">
                <a16:creationId xmlns:a16="http://schemas.microsoft.com/office/drawing/2014/main" id="{F7834D64-25F3-B196-D3FE-2DC64CD1E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3549650"/>
            <a:ext cx="976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chemeClr val="bg1"/>
                </a:solidFill>
              </a:rPr>
              <a:t>2    £200</a:t>
            </a:r>
          </a:p>
        </p:txBody>
      </p:sp>
      <p:pic>
        <p:nvPicPr>
          <p:cNvPr id="13356" name="ding872.wav">
            <a:hlinkClick r:id="" action="ppaction://media"/>
            <a:extLst>
              <a:ext uri="{FF2B5EF4-FFF2-40B4-BE49-F238E27FC236}">
                <a16:creationId xmlns:a16="http://schemas.microsoft.com/office/drawing/2014/main" id="{6B87E445-5C00-BBB8-0D97-DA008F9F81A9}"/>
              </a:ext>
            </a:extLst>
          </p:cNvPr>
          <p:cNvPicPr>
            <a:picLocks noRot="1" noChangeAspect="1" noChangeArrowheads="1"/>
          </p:cNvPicPr>
          <p:nvPr>
            <a:wavAudioFile r:embed="rId1" name="ding3xs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5" name="Text Box 41">
            <a:extLst>
              <a:ext uri="{FF2B5EF4-FFF2-40B4-BE49-F238E27FC236}">
                <a16:creationId xmlns:a16="http://schemas.microsoft.com/office/drawing/2014/main" id="{5046A528-06B9-7B24-7895-AB13917AA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413" y="452438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>
              <a:solidFill>
                <a:srgbClr val="FF9900"/>
              </a:solidFill>
            </a:endParaRPr>
          </a:p>
        </p:txBody>
      </p:sp>
      <p:sp>
        <p:nvSpPr>
          <p:cNvPr id="14366" name="Text Box 44">
            <a:extLst>
              <a:ext uri="{FF2B5EF4-FFF2-40B4-BE49-F238E27FC236}">
                <a16:creationId xmlns:a16="http://schemas.microsoft.com/office/drawing/2014/main" id="{BD580923-2CD6-CB7A-2D50-DF4483A94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413" y="21272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/>
              <a:t>   </a:t>
            </a:r>
            <a:endParaRPr lang="en-GB" altLang="en-US" sz="1600" b="1">
              <a:solidFill>
                <a:srgbClr val="FF9900"/>
              </a:solidFill>
            </a:endParaRPr>
          </a:p>
        </p:txBody>
      </p:sp>
      <p:sp>
        <p:nvSpPr>
          <p:cNvPr id="14367" name="Rectangle 41">
            <a:extLst>
              <a:ext uri="{FF2B5EF4-FFF2-40B4-BE49-F238E27FC236}">
                <a16:creationId xmlns:a16="http://schemas.microsoft.com/office/drawing/2014/main" id="{C1266A78-FEDC-5C15-1444-77BE65617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7413" y="188913"/>
            <a:ext cx="1727200" cy="36004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68" name="Text Box 44">
            <a:extLst>
              <a:ext uri="{FF2B5EF4-FFF2-40B4-BE49-F238E27FC236}">
                <a16:creationId xmlns:a16="http://schemas.microsoft.com/office/drawing/2014/main" id="{8342886D-83AA-C815-9662-993C742B1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413" y="21272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/>
              <a:t>   </a:t>
            </a:r>
            <a:endParaRPr lang="en-GB" altLang="en-US" sz="1600" b="1">
              <a:solidFill>
                <a:srgbClr val="FF9900"/>
              </a:solidFill>
            </a:endParaRPr>
          </a:p>
        </p:txBody>
      </p:sp>
      <p:sp>
        <p:nvSpPr>
          <p:cNvPr id="14369" name="Text Box 27">
            <a:extLst>
              <a:ext uri="{FF2B5EF4-FFF2-40B4-BE49-F238E27FC236}">
                <a16:creationId xmlns:a16="http://schemas.microsoft.com/office/drawing/2014/main" id="{51786EF5-4571-A112-AD8F-2BB22C394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188913"/>
            <a:ext cx="1587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/>
              <a:t> 9  £1 MILLION</a:t>
            </a:r>
          </a:p>
        </p:txBody>
      </p:sp>
      <p:sp>
        <p:nvSpPr>
          <p:cNvPr id="14370" name="Text Box 40">
            <a:extLst>
              <a:ext uri="{FF2B5EF4-FFF2-40B4-BE49-F238E27FC236}">
                <a16:creationId xmlns:a16="http://schemas.microsoft.com/office/drawing/2014/main" id="{D6C56017-6F22-25B5-616F-208AF8918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908050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 7   £250,000</a:t>
            </a:r>
          </a:p>
        </p:txBody>
      </p:sp>
      <p:sp>
        <p:nvSpPr>
          <p:cNvPr id="14371" name="Text Box 41">
            <a:extLst>
              <a:ext uri="{FF2B5EF4-FFF2-40B4-BE49-F238E27FC236}">
                <a16:creationId xmlns:a16="http://schemas.microsoft.com/office/drawing/2014/main" id="{B3D9E063-EC69-3E27-4F33-B322ADA26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549275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 8   £500,000</a:t>
            </a:r>
          </a:p>
        </p:txBody>
      </p:sp>
      <p:sp>
        <p:nvSpPr>
          <p:cNvPr id="14372" name="Text Box 78">
            <a:extLst>
              <a:ext uri="{FF2B5EF4-FFF2-40B4-BE49-F238E27FC236}">
                <a16:creationId xmlns:a16="http://schemas.microsoft.com/office/drawing/2014/main" id="{1E4FFA5F-24BB-9D75-B266-67057C8A2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1628775"/>
            <a:ext cx="1763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/>
              <a:t>  5   £100,000</a:t>
            </a:r>
          </a:p>
        </p:txBody>
      </p:sp>
      <p:sp>
        <p:nvSpPr>
          <p:cNvPr id="14373" name="Text Box 79">
            <a:extLst>
              <a:ext uri="{FF2B5EF4-FFF2-40B4-BE49-F238E27FC236}">
                <a16:creationId xmlns:a16="http://schemas.microsoft.com/office/drawing/2014/main" id="{59BF57CA-F540-CE27-6B22-648B9208F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2060575"/>
            <a:ext cx="1512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 4   £50,000</a:t>
            </a:r>
          </a:p>
        </p:txBody>
      </p:sp>
      <p:sp>
        <p:nvSpPr>
          <p:cNvPr id="14374" name="Text Box 80">
            <a:extLst>
              <a:ext uri="{FF2B5EF4-FFF2-40B4-BE49-F238E27FC236}">
                <a16:creationId xmlns:a16="http://schemas.microsoft.com/office/drawing/2014/main" id="{CC415D13-CFE8-8F88-373B-DCD1B23FE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2924175"/>
            <a:ext cx="1439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2   £25,000</a:t>
            </a:r>
          </a:p>
        </p:txBody>
      </p:sp>
      <p:sp>
        <p:nvSpPr>
          <p:cNvPr id="14375" name="Text Box 81">
            <a:extLst>
              <a:ext uri="{FF2B5EF4-FFF2-40B4-BE49-F238E27FC236}">
                <a16:creationId xmlns:a16="http://schemas.microsoft.com/office/drawing/2014/main" id="{1C3631A5-A184-ACF4-B693-E958516AF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3357563"/>
            <a:ext cx="1512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/>
              <a:t>1   £1,000</a:t>
            </a:r>
          </a:p>
        </p:txBody>
      </p:sp>
      <p:sp>
        <p:nvSpPr>
          <p:cNvPr id="14376" name="Text Box 82">
            <a:extLst>
              <a:ext uri="{FF2B5EF4-FFF2-40B4-BE49-F238E27FC236}">
                <a16:creationId xmlns:a16="http://schemas.microsoft.com/office/drawing/2014/main" id="{8BDFED09-0199-5DCF-42AD-55AC7F021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2492375"/>
            <a:ext cx="1512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3   £32,000</a:t>
            </a:r>
          </a:p>
        </p:txBody>
      </p:sp>
      <p:sp>
        <p:nvSpPr>
          <p:cNvPr id="14377" name="Text Box 83">
            <a:extLst>
              <a:ext uri="{FF2B5EF4-FFF2-40B4-BE49-F238E27FC236}">
                <a16:creationId xmlns:a16="http://schemas.microsoft.com/office/drawing/2014/main" id="{A3F3B0EA-7348-AA80-A8E0-AD33C6605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1268413"/>
            <a:ext cx="1511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/>
              <a:t> </a:t>
            </a:r>
            <a:r>
              <a:rPr lang="en-GB" altLang="en-US" sz="1600" b="1">
                <a:solidFill>
                  <a:srgbClr val="FF9900"/>
                </a:solidFill>
              </a:rPr>
              <a:t>6   £125,000</a:t>
            </a:r>
          </a:p>
        </p:txBody>
      </p:sp>
      <p:pic>
        <p:nvPicPr>
          <p:cNvPr id="14378" name="Picture 44" descr="Eighteen icon">
            <a:extLst>
              <a:ext uri="{FF2B5EF4-FFF2-40B4-BE49-F238E27FC236}">
                <a16:creationId xmlns:a16="http://schemas.microsoft.com/office/drawing/2014/main" id="{0613E0EC-87F3-A8AD-5529-0C36CE1F0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27272">
            <a:off x="2519363" y="592138"/>
            <a:ext cx="1443037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285EB67-1B93-F8B9-7B54-CF6C57C463DA}"/>
              </a:ext>
            </a:extLst>
          </p:cNvPr>
          <p:cNvSpPr/>
          <p:nvPr/>
        </p:nvSpPr>
        <p:spPr>
          <a:xfrm rot="488031">
            <a:off x="4510108" y="510634"/>
            <a:ext cx="2211549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600" b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</a:rPr>
              <a:t>14</a:t>
            </a:r>
          </a:p>
        </p:txBody>
      </p:sp>
      <p:pic>
        <p:nvPicPr>
          <p:cNvPr id="14380" name="Picture 50" descr="16 icon">
            <a:extLst>
              <a:ext uri="{FF2B5EF4-FFF2-40B4-BE49-F238E27FC236}">
                <a16:creationId xmlns:a16="http://schemas.microsoft.com/office/drawing/2014/main" id="{F362F6CF-C028-21F5-9FE0-FC08419FA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5818">
            <a:off x="2211388" y="2262188"/>
            <a:ext cx="1766887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81" name="Picture 42" descr="Number 21 icon">
            <a:extLst>
              <a:ext uri="{FF2B5EF4-FFF2-40B4-BE49-F238E27FC236}">
                <a16:creationId xmlns:a16="http://schemas.microsoft.com/office/drawing/2014/main" id="{8B33E401-2E5D-6AF3-0114-D308E58DB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8220">
            <a:off x="4802188" y="2239963"/>
            <a:ext cx="18018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logo with blue and orange letters">
            <a:extLst>
              <a:ext uri="{FF2B5EF4-FFF2-40B4-BE49-F238E27FC236}">
                <a16:creationId xmlns:a16="http://schemas.microsoft.com/office/drawing/2014/main" id="{83B794BB-48AD-E363-EE63-D13F6B332B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869" y="2756769"/>
            <a:ext cx="1368185" cy="393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6" fill="hold"/>
                                        <p:tgtEl>
                                          <p:spTgt spid="133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5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E7A062A9-88FC-6F30-291D-2858C2DA3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36538"/>
            <a:ext cx="113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/>
              <a:t>50 : 50</a:t>
            </a:r>
          </a:p>
        </p:txBody>
      </p:sp>
      <p:sp>
        <p:nvSpPr>
          <p:cNvPr id="16387" name="Oval 3">
            <a:extLst>
              <a:ext uri="{FF2B5EF4-FFF2-40B4-BE49-F238E27FC236}">
                <a16:creationId xmlns:a16="http://schemas.microsoft.com/office/drawing/2014/main" id="{BE867BCA-5D25-0FA0-BCB4-33C8BAB9B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846263"/>
            <a:ext cx="1368425" cy="719137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6388" name="AutoShape 4">
            <a:extLst>
              <a:ext uri="{FF2B5EF4-FFF2-40B4-BE49-F238E27FC236}">
                <a16:creationId xmlns:a16="http://schemas.microsoft.com/office/drawing/2014/main" id="{4B78DCD9-8FE6-A846-0040-820675598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365625"/>
            <a:ext cx="8353425" cy="863600"/>
          </a:xfrm>
          <a:prstGeom prst="hexagon">
            <a:avLst>
              <a:gd name="adj" fmla="val 76666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GB" altLang="en-US" sz="1800"/>
              <a:t>How old do you have to be to buy cigarettes or vapes legally?</a:t>
            </a: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DCC9BC84-6A71-0453-1DD8-E9F96DEBC350}"/>
              </a:ext>
            </a:extLst>
          </p:cNvPr>
          <p:cNvSpPr txBox="1">
            <a:spLocks noChangeArrowheads="1"/>
          </p:cNvSpPr>
          <p:nvPr/>
        </p:nvSpPr>
        <p:spPr bwMode="auto">
          <a:xfrm rot="-1911335">
            <a:off x="544513" y="838200"/>
            <a:ext cx="5397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5800">
                <a:sym typeface="Wingdings 2" panose="05020102010507070707" pitchFamily="18" charset="2"/>
              </a:rPr>
              <a:t></a:t>
            </a:r>
            <a:endParaRPr lang="en-GB" altLang="en-US" sz="5800"/>
          </a:p>
        </p:txBody>
      </p:sp>
      <p:sp>
        <p:nvSpPr>
          <p:cNvPr id="16390" name="Line 6">
            <a:extLst>
              <a:ext uri="{FF2B5EF4-FFF2-40B4-BE49-F238E27FC236}">
                <a16:creationId xmlns:a16="http://schemas.microsoft.com/office/drawing/2014/main" id="{5D6372FE-4563-B4B5-3076-979948E4D1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4797425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91" name="Line 7">
            <a:extLst>
              <a:ext uri="{FF2B5EF4-FFF2-40B4-BE49-F238E27FC236}">
                <a16:creationId xmlns:a16="http://schemas.microsoft.com/office/drawing/2014/main" id="{C9197CB2-CBD5-7D9D-27E3-FD1BA0EE94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48713" y="4797425"/>
            <a:ext cx="431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92" name="AutoShape 8">
            <a:extLst>
              <a:ext uri="{FF2B5EF4-FFF2-40B4-BE49-F238E27FC236}">
                <a16:creationId xmlns:a16="http://schemas.microsoft.com/office/drawing/2014/main" id="{5B44F127-0734-9C32-38ED-8E2CE51E9C1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3850" y="2112963"/>
            <a:ext cx="304800" cy="304800"/>
          </a:xfrm>
          <a:prstGeom prst="flowChartDisplay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6393" name="Oval 9">
            <a:extLst>
              <a:ext uri="{FF2B5EF4-FFF2-40B4-BE49-F238E27FC236}">
                <a16:creationId xmlns:a16="http://schemas.microsoft.com/office/drawing/2014/main" id="{613F5B52-CF0F-1632-885D-BD252B471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" y="1960563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6394" name="AutoShape 10">
            <a:extLst>
              <a:ext uri="{FF2B5EF4-FFF2-40B4-BE49-F238E27FC236}">
                <a16:creationId xmlns:a16="http://schemas.microsoft.com/office/drawing/2014/main" id="{CDA9BCCB-A0DC-93F9-A944-71610C0FCE2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28650" y="2189163"/>
            <a:ext cx="304800" cy="304800"/>
          </a:xfrm>
          <a:prstGeom prst="flowChartDisplay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6395" name="Oval 11">
            <a:extLst>
              <a:ext uri="{FF2B5EF4-FFF2-40B4-BE49-F238E27FC236}">
                <a16:creationId xmlns:a16="http://schemas.microsoft.com/office/drawing/2014/main" id="{EA8C9425-9012-F024-F2A2-CEA3D6157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036763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6396" name="AutoShape 12">
            <a:extLst>
              <a:ext uri="{FF2B5EF4-FFF2-40B4-BE49-F238E27FC236}">
                <a16:creationId xmlns:a16="http://schemas.microsoft.com/office/drawing/2014/main" id="{A15AC664-94F5-D310-0665-49DB4CC40C0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33450" y="2112963"/>
            <a:ext cx="304800" cy="304800"/>
          </a:xfrm>
          <a:prstGeom prst="flowChartDisplay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6397" name="Oval 13">
            <a:extLst>
              <a:ext uri="{FF2B5EF4-FFF2-40B4-BE49-F238E27FC236}">
                <a16:creationId xmlns:a16="http://schemas.microsoft.com/office/drawing/2014/main" id="{E1C610C1-F9E8-EB1E-ECF9-227154731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650" y="1960563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6398" name="Oval 14">
            <a:extLst>
              <a:ext uri="{FF2B5EF4-FFF2-40B4-BE49-F238E27FC236}">
                <a16:creationId xmlns:a16="http://schemas.microsoft.com/office/drawing/2014/main" id="{657F6BBD-6F07-6AA7-1220-B83B892C2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982663"/>
            <a:ext cx="1368425" cy="719137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6399" name="Oval 15">
            <a:extLst>
              <a:ext uri="{FF2B5EF4-FFF2-40B4-BE49-F238E27FC236}">
                <a16:creationId xmlns:a16="http://schemas.microsoft.com/office/drawing/2014/main" id="{FC596913-943F-BFAA-1CDE-F8A83E68F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17475"/>
            <a:ext cx="1368425" cy="719138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6400" name="AutoShape 16">
            <a:extLst>
              <a:ext uri="{FF2B5EF4-FFF2-40B4-BE49-F238E27FC236}">
                <a16:creationId xmlns:a16="http://schemas.microsoft.com/office/drawing/2014/main" id="{56D35F97-8ABF-986E-08F1-84FD82D05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445125"/>
            <a:ext cx="4105275" cy="576263"/>
          </a:xfrm>
          <a:prstGeom prst="hexagon">
            <a:avLst>
              <a:gd name="adj" fmla="val 67546"/>
              <a:gd name="vf" fmla="val 115470"/>
            </a:avLst>
          </a:prstGeom>
          <a:solidFill>
            <a:srgbClr val="33CC33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A:</a:t>
            </a:r>
            <a:r>
              <a:rPr lang="en-GB" altLang="en-US" sz="2000"/>
              <a:t> 18</a:t>
            </a:r>
          </a:p>
        </p:txBody>
      </p:sp>
      <p:sp>
        <p:nvSpPr>
          <p:cNvPr id="16401" name="AutoShape 17">
            <a:extLst>
              <a:ext uri="{FF2B5EF4-FFF2-40B4-BE49-F238E27FC236}">
                <a16:creationId xmlns:a16="http://schemas.microsoft.com/office/drawing/2014/main" id="{DF0472E0-5E19-E478-3EDD-49373AED2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165850"/>
            <a:ext cx="4105275" cy="576263"/>
          </a:xfrm>
          <a:prstGeom prst="hexagon">
            <a:avLst>
              <a:gd name="adj" fmla="val 67546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C:</a:t>
            </a:r>
            <a:r>
              <a:rPr lang="en-GB" altLang="en-US" sz="2000"/>
              <a:t> 16 </a:t>
            </a:r>
          </a:p>
        </p:txBody>
      </p:sp>
      <p:sp>
        <p:nvSpPr>
          <p:cNvPr id="16402" name="AutoShape 18">
            <a:extLst>
              <a:ext uri="{FF2B5EF4-FFF2-40B4-BE49-F238E27FC236}">
                <a16:creationId xmlns:a16="http://schemas.microsoft.com/office/drawing/2014/main" id="{07600DFD-9D0B-EFE8-A7FC-02584EFBB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5443538"/>
            <a:ext cx="4032250" cy="577850"/>
          </a:xfrm>
          <a:prstGeom prst="hexagon">
            <a:avLst>
              <a:gd name="adj" fmla="val 66162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B:</a:t>
            </a:r>
            <a:r>
              <a:rPr lang="en-GB" altLang="en-US" sz="2000"/>
              <a:t> 14 </a:t>
            </a:r>
          </a:p>
        </p:txBody>
      </p:sp>
      <p:sp>
        <p:nvSpPr>
          <p:cNvPr id="16403" name="AutoShape 19">
            <a:extLst>
              <a:ext uri="{FF2B5EF4-FFF2-40B4-BE49-F238E27FC236}">
                <a16:creationId xmlns:a16="http://schemas.microsoft.com/office/drawing/2014/main" id="{844CE01F-1930-EB2D-0B0E-D41B6D39A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6167438"/>
            <a:ext cx="4032250" cy="576262"/>
          </a:xfrm>
          <a:prstGeom prst="hexagon">
            <a:avLst>
              <a:gd name="adj" fmla="val 66344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D:</a:t>
            </a:r>
            <a:r>
              <a:rPr lang="en-GB" altLang="en-US" sz="2000"/>
              <a:t> 21</a:t>
            </a:r>
          </a:p>
        </p:txBody>
      </p:sp>
      <p:sp>
        <p:nvSpPr>
          <p:cNvPr id="16404" name="Line 20">
            <a:extLst>
              <a:ext uri="{FF2B5EF4-FFF2-40B4-BE49-F238E27FC236}">
                <a16:creationId xmlns:a16="http://schemas.microsoft.com/office/drawing/2014/main" id="{DBCC05B6-82BD-6678-9C60-E225D42EB6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734050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05" name="Line 21">
            <a:extLst>
              <a:ext uri="{FF2B5EF4-FFF2-40B4-BE49-F238E27FC236}">
                <a16:creationId xmlns:a16="http://schemas.microsoft.com/office/drawing/2014/main" id="{DAC377D3-366E-6C62-F71E-0EDBEA3068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6453188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06" name="Line 22">
            <a:extLst>
              <a:ext uri="{FF2B5EF4-FFF2-40B4-BE49-F238E27FC236}">
                <a16:creationId xmlns:a16="http://schemas.microsoft.com/office/drawing/2014/main" id="{053D5D43-6944-9317-94B6-D5090D321D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85225" y="5734050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07" name="Line 23">
            <a:extLst>
              <a:ext uri="{FF2B5EF4-FFF2-40B4-BE49-F238E27FC236}">
                <a16:creationId xmlns:a16="http://schemas.microsoft.com/office/drawing/2014/main" id="{C0AD36E0-6AC8-CE2B-EEBA-6A6CF9090B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85225" y="6453188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08" name="Line 24">
            <a:extLst>
              <a:ext uri="{FF2B5EF4-FFF2-40B4-BE49-F238E27FC236}">
                <a16:creationId xmlns:a16="http://schemas.microsoft.com/office/drawing/2014/main" id="{F7883183-1C28-EF03-B965-20B172ED86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65638" y="5734050"/>
            <a:ext cx="3222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09" name="Line 25">
            <a:extLst>
              <a:ext uri="{FF2B5EF4-FFF2-40B4-BE49-F238E27FC236}">
                <a16:creationId xmlns:a16="http://schemas.microsoft.com/office/drawing/2014/main" id="{7BF16372-BFCB-A123-32CA-B361EBAD89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00563" y="6453188"/>
            <a:ext cx="3222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4380" name="clap887.wav">
            <a:hlinkClick r:id="" action="ppaction://media"/>
            <a:extLst>
              <a:ext uri="{FF2B5EF4-FFF2-40B4-BE49-F238E27FC236}">
                <a16:creationId xmlns:a16="http://schemas.microsoft.com/office/drawing/2014/main" id="{FC71B7BE-DEFB-58DD-F8BB-57276E2B7682}"/>
              </a:ext>
            </a:extLst>
          </p:cNvPr>
          <p:cNvPicPr>
            <a:picLocks noRot="1" noChangeAspect="1" noChangeArrowheads="1"/>
          </p:cNvPicPr>
          <p:nvPr>
            <a:wavAudioFile r:embed="rId1" name="clap2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65246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1" name="Text Box 44">
            <a:extLst>
              <a:ext uri="{FF2B5EF4-FFF2-40B4-BE49-F238E27FC236}">
                <a16:creationId xmlns:a16="http://schemas.microsoft.com/office/drawing/2014/main" id="{9B1BC9DB-7119-6A3D-6039-2A06C6EA3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413" y="21272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/>
              <a:t>   </a:t>
            </a:r>
            <a:endParaRPr lang="en-GB" altLang="en-US" sz="1600" b="1">
              <a:solidFill>
                <a:srgbClr val="FF9900"/>
              </a:solidFill>
            </a:endParaRPr>
          </a:p>
        </p:txBody>
      </p:sp>
      <p:sp>
        <p:nvSpPr>
          <p:cNvPr id="16412" name="Rectangle 41">
            <a:extLst>
              <a:ext uri="{FF2B5EF4-FFF2-40B4-BE49-F238E27FC236}">
                <a16:creationId xmlns:a16="http://schemas.microsoft.com/office/drawing/2014/main" id="{BDB7B68C-8B1F-D0B1-DB37-47F611A05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7413" y="188913"/>
            <a:ext cx="1727200" cy="36004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6413" name="Text Box 44">
            <a:extLst>
              <a:ext uri="{FF2B5EF4-FFF2-40B4-BE49-F238E27FC236}">
                <a16:creationId xmlns:a16="http://schemas.microsoft.com/office/drawing/2014/main" id="{E68B8EBC-73F3-EC9F-FD64-B0ABCC065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413" y="21272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/>
              <a:t>   </a:t>
            </a:r>
            <a:endParaRPr lang="en-GB" altLang="en-US" sz="1600" b="1">
              <a:solidFill>
                <a:srgbClr val="FF9900"/>
              </a:solidFill>
            </a:endParaRPr>
          </a:p>
        </p:txBody>
      </p:sp>
      <p:sp>
        <p:nvSpPr>
          <p:cNvPr id="16414" name="Text Box 27">
            <a:extLst>
              <a:ext uri="{FF2B5EF4-FFF2-40B4-BE49-F238E27FC236}">
                <a16:creationId xmlns:a16="http://schemas.microsoft.com/office/drawing/2014/main" id="{AD2F4E53-21B0-13D0-EB1A-03D122740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188913"/>
            <a:ext cx="1587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/>
              <a:t> 9  £1 MILLION</a:t>
            </a:r>
          </a:p>
        </p:txBody>
      </p:sp>
      <p:sp>
        <p:nvSpPr>
          <p:cNvPr id="16415" name="Text Box 40">
            <a:extLst>
              <a:ext uri="{FF2B5EF4-FFF2-40B4-BE49-F238E27FC236}">
                <a16:creationId xmlns:a16="http://schemas.microsoft.com/office/drawing/2014/main" id="{A937DF7F-04C7-82C5-3379-2989AC86F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908050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 7   £250,000</a:t>
            </a:r>
          </a:p>
        </p:txBody>
      </p:sp>
      <p:sp>
        <p:nvSpPr>
          <p:cNvPr id="16416" name="Text Box 41">
            <a:extLst>
              <a:ext uri="{FF2B5EF4-FFF2-40B4-BE49-F238E27FC236}">
                <a16:creationId xmlns:a16="http://schemas.microsoft.com/office/drawing/2014/main" id="{20847151-F58B-B540-049C-728E985F2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549275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 8   £500,000</a:t>
            </a:r>
          </a:p>
        </p:txBody>
      </p:sp>
      <p:sp>
        <p:nvSpPr>
          <p:cNvPr id="16417" name="Text Box 63">
            <a:extLst>
              <a:ext uri="{FF2B5EF4-FFF2-40B4-BE49-F238E27FC236}">
                <a16:creationId xmlns:a16="http://schemas.microsoft.com/office/drawing/2014/main" id="{6E07B289-F593-0F81-0E5E-D22A952E8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1628775"/>
            <a:ext cx="1763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/>
              <a:t>  5   £100,000</a:t>
            </a:r>
          </a:p>
        </p:txBody>
      </p:sp>
      <p:sp>
        <p:nvSpPr>
          <p:cNvPr id="16418" name="Text Box 64">
            <a:extLst>
              <a:ext uri="{FF2B5EF4-FFF2-40B4-BE49-F238E27FC236}">
                <a16:creationId xmlns:a16="http://schemas.microsoft.com/office/drawing/2014/main" id="{870387BF-F014-D50E-536F-63EB73905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2060575"/>
            <a:ext cx="1512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 4   £50,000</a:t>
            </a:r>
          </a:p>
        </p:txBody>
      </p:sp>
      <p:sp>
        <p:nvSpPr>
          <p:cNvPr id="16419" name="Text Box 65">
            <a:extLst>
              <a:ext uri="{FF2B5EF4-FFF2-40B4-BE49-F238E27FC236}">
                <a16:creationId xmlns:a16="http://schemas.microsoft.com/office/drawing/2014/main" id="{A8A0D324-12AF-73E4-DC5B-A43B38E84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2924175"/>
            <a:ext cx="1439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2   £25,000</a:t>
            </a:r>
          </a:p>
        </p:txBody>
      </p:sp>
      <p:sp>
        <p:nvSpPr>
          <p:cNvPr id="16420" name="Text Box 66">
            <a:extLst>
              <a:ext uri="{FF2B5EF4-FFF2-40B4-BE49-F238E27FC236}">
                <a16:creationId xmlns:a16="http://schemas.microsoft.com/office/drawing/2014/main" id="{C67FBAD5-FF39-6DE3-944B-699A70DB5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3357563"/>
            <a:ext cx="1512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/>
              <a:t>1   £1,000</a:t>
            </a:r>
          </a:p>
        </p:txBody>
      </p:sp>
      <p:sp>
        <p:nvSpPr>
          <p:cNvPr id="16421" name="Text Box 67">
            <a:extLst>
              <a:ext uri="{FF2B5EF4-FFF2-40B4-BE49-F238E27FC236}">
                <a16:creationId xmlns:a16="http://schemas.microsoft.com/office/drawing/2014/main" id="{BD05839F-9C89-790F-941E-DC1093567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2492375"/>
            <a:ext cx="1584325" cy="3365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chemeClr val="bg1"/>
                </a:solidFill>
              </a:rPr>
              <a:t>3   £32,000</a:t>
            </a:r>
          </a:p>
        </p:txBody>
      </p:sp>
      <p:sp>
        <p:nvSpPr>
          <p:cNvPr id="16422" name="Text Box 68">
            <a:extLst>
              <a:ext uri="{FF2B5EF4-FFF2-40B4-BE49-F238E27FC236}">
                <a16:creationId xmlns:a16="http://schemas.microsoft.com/office/drawing/2014/main" id="{4B9B4FB8-16DF-6043-DB8C-193138DBB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1268413"/>
            <a:ext cx="1511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/>
              <a:t> </a:t>
            </a:r>
            <a:r>
              <a:rPr lang="en-GB" altLang="en-US" sz="1600" b="1">
                <a:solidFill>
                  <a:srgbClr val="FF9900"/>
                </a:solidFill>
              </a:rPr>
              <a:t>6   £125,000</a:t>
            </a:r>
          </a:p>
        </p:txBody>
      </p:sp>
      <p:pic>
        <p:nvPicPr>
          <p:cNvPr id="16423" name="Picture 44" descr="Eighteen icon">
            <a:extLst>
              <a:ext uri="{FF2B5EF4-FFF2-40B4-BE49-F238E27FC236}">
                <a16:creationId xmlns:a16="http://schemas.microsoft.com/office/drawing/2014/main" id="{D636E329-F306-9413-49D4-4B4DF38C9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27272">
            <a:off x="2519363" y="592138"/>
            <a:ext cx="1443037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0DF8093-028E-B5C2-086D-01DAAFC2FDD1}"/>
              </a:ext>
            </a:extLst>
          </p:cNvPr>
          <p:cNvSpPr/>
          <p:nvPr/>
        </p:nvSpPr>
        <p:spPr>
          <a:xfrm rot="488031">
            <a:off x="4510108" y="510634"/>
            <a:ext cx="2211549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600" b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</a:rPr>
              <a:t>14</a:t>
            </a:r>
          </a:p>
        </p:txBody>
      </p:sp>
      <p:pic>
        <p:nvPicPr>
          <p:cNvPr id="16425" name="Picture 50" descr="16 icon">
            <a:extLst>
              <a:ext uri="{FF2B5EF4-FFF2-40B4-BE49-F238E27FC236}">
                <a16:creationId xmlns:a16="http://schemas.microsoft.com/office/drawing/2014/main" id="{17135419-6BBF-340C-EB3A-C5B6CAF9E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5818">
            <a:off x="2211388" y="2262188"/>
            <a:ext cx="1766887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6" name="Picture 42" descr="Number 21 icon">
            <a:extLst>
              <a:ext uri="{FF2B5EF4-FFF2-40B4-BE49-F238E27FC236}">
                <a16:creationId xmlns:a16="http://schemas.microsoft.com/office/drawing/2014/main" id="{127504A7-DD5B-CC69-D896-F3FFE0276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8220">
            <a:off x="4802188" y="2239963"/>
            <a:ext cx="18018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logo with blue and orange letters">
            <a:extLst>
              <a:ext uri="{FF2B5EF4-FFF2-40B4-BE49-F238E27FC236}">
                <a16:creationId xmlns:a16="http://schemas.microsoft.com/office/drawing/2014/main" id="{E4C462A6-CAFB-4667-D027-81FDF5FC38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869" y="2756769"/>
            <a:ext cx="1368185" cy="393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4" fill="hold"/>
                                        <p:tgtEl>
                                          <p:spTgt spid="143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8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08BAB875-DB6B-8961-4FCE-8406CDBEF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36538"/>
            <a:ext cx="113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/>
              <a:t>50 : 50</a:t>
            </a:r>
          </a:p>
        </p:txBody>
      </p:sp>
      <p:sp>
        <p:nvSpPr>
          <p:cNvPr id="18435" name="Oval 3">
            <a:extLst>
              <a:ext uri="{FF2B5EF4-FFF2-40B4-BE49-F238E27FC236}">
                <a16:creationId xmlns:a16="http://schemas.microsoft.com/office/drawing/2014/main" id="{3F605BC1-C3FA-EEEA-6199-030140DF3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846263"/>
            <a:ext cx="1368425" cy="719137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436" name="AutoShape 4">
            <a:extLst>
              <a:ext uri="{FF2B5EF4-FFF2-40B4-BE49-F238E27FC236}">
                <a16:creationId xmlns:a16="http://schemas.microsoft.com/office/drawing/2014/main" id="{6E1E8C8A-E2C1-4E71-8809-6889060FE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365625"/>
            <a:ext cx="8353425" cy="863600"/>
          </a:xfrm>
          <a:prstGeom prst="hexagon">
            <a:avLst>
              <a:gd name="adj" fmla="val 76666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/>
              <a:t>What is the main ingredient in cigarettes?</a:t>
            </a: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A9F100A9-4BB7-2206-FB20-A5FA38154E25}"/>
              </a:ext>
            </a:extLst>
          </p:cNvPr>
          <p:cNvSpPr txBox="1">
            <a:spLocks noChangeArrowheads="1"/>
          </p:cNvSpPr>
          <p:nvPr/>
        </p:nvSpPr>
        <p:spPr bwMode="auto">
          <a:xfrm rot="-1911335">
            <a:off x="544513" y="838200"/>
            <a:ext cx="5397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5800">
                <a:sym typeface="Wingdings 2" panose="05020102010507070707" pitchFamily="18" charset="2"/>
              </a:rPr>
              <a:t></a:t>
            </a:r>
            <a:endParaRPr lang="en-GB" altLang="en-US" sz="5800"/>
          </a:p>
        </p:txBody>
      </p:sp>
      <p:sp>
        <p:nvSpPr>
          <p:cNvPr id="18438" name="Line 6">
            <a:extLst>
              <a:ext uri="{FF2B5EF4-FFF2-40B4-BE49-F238E27FC236}">
                <a16:creationId xmlns:a16="http://schemas.microsoft.com/office/drawing/2014/main" id="{C37A5345-4CFF-9485-3A47-36B15789E2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4797425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39" name="Line 7">
            <a:extLst>
              <a:ext uri="{FF2B5EF4-FFF2-40B4-BE49-F238E27FC236}">
                <a16:creationId xmlns:a16="http://schemas.microsoft.com/office/drawing/2014/main" id="{E294D497-21F3-D2E5-0DC6-6952A8E8A7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48713" y="4797425"/>
            <a:ext cx="431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0" name="AutoShape 8">
            <a:extLst>
              <a:ext uri="{FF2B5EF4-FFF2-40B4-BE49-F238E27FC236}">
                <a16:creationId xmlns:a16="http://schemas.microsoft.com/office/drawing/2014/main" id="{D49382CB-54B1-0A06-C47A-E20927ED589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3850" y="2112963"/>
            <a:ext cx="304800" cy="304800"/>
          </a:xfrm>
          <a:prstGeom prst="flowChartDisplay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441" name="Oval 9">
            <a:extLst>
              <a:ext uri="{FF2B5EF4-FFF2-40B4-BE49-F238E27FC236}">
                <a16:creationId xmlns:a16="http://schemas.microsoft.com/office/drawing/2014/main" id="{7DB7F9D4-0A10-AFF9-A735-41549B819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" y="1960563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442" name="AutoShape 10">
            <a:extLst>
              <a:ext uri="{FF2B5EF4-FFF2-40B4-BE49-F238E27FC236}">
                <a16:creationId xmlns:a16="http://schemas.microsoft.com/office/drawing/2014/main" id="{A15FA59C-36B2-42D5-CF5B-5466858CBF4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28650" y="2189163"/>
            <a:ext cx="304800" cy="304800"/>
          </a:xfrm>
          <a:prstGeom prst="flowChartDisplay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443" name="Oval 11">
            <a:extLst>
              <a:ext uri="{FF2B5EF4-FFF2-40B4-BE49-F238E27FC236}">
                <a16:creationId xmlns:a16="http://schemas.microsoft.com/office/drawing/2014/main" id="{CB88C336-CAE9-5005-F886-718BCB82D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036763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444" name="AutoShape 12">
            <a:extLst>
              <a:ext uri="{FF2B5EF4-FFF2-40B4-BE49-F238E27FC236}">
                <a16:creationId xmlns:a16="http://schemas.microsoft.com/office/drawing/2014/main" id="{9258AC69-F591-FFA1-3F1A-37A1D5D3500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33450" y="2112963"/>
            <a:ext cx="304800" cy="304800"/>
          </a:xfrm>
          <a:prstGeom prst="flowChartDisplay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445" name="Oval 13">
            <a:extLst>
              <a:ext uri="{FF2B5EF4-FFF2-40B4-BE49-F238E27FC236}">
                <a16:creationId xmlns:a16="http://schemas.microsoft.com/office/drawing/2014/main" id="{127F50DF-E6A2-86F9-8378-87D50EBFB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650" y="1960563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446" name="Oval 14">
            <a:extLst>
              <a:ext uri="{FF2B5EF4-FFF2-40B4-BE49-F238E27FC236}">
                <a16:creationId xmlns:a16="http://schemas.microsoft.com/office/drawing/2014/main" id="{53F7303A-C408-B6A2-235E-EEBB4FBAE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982663"/>
            <a:ext cx="1368425" cy="719137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447" name="Oval 15">
            <a:extLst>
              <a:ext uri="{FF2B5EF4-FFF2-40B4-BE49-F238E27FC236}">
                <a16:creationId xmlns:a16="http://schemas.microsoft.com/office/drawing/2014/main" id="{2327BFAA-CC06-13F2-00CA-2353E8602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17475"/>
            <a:ext cx="1368425" cy="719138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448" name="AutoShape 16">
            <a:hlinkClick r:id="rId4" action="ppaction://hlinksldjump"/>
            <a:extLst>
              <a:ext uri="{FF2B5EF4-FFF2-40B4-BE49-F238E27FC236}">
                <a16:creationId xmlns:a16="http://schemas.microsoft.com/office/drawing/2014/main" id="{558ACF06-80CE-F4DE-8381-F5D1ED6D7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445125"/>
            <a:ext cx="4105275" cy="576263"/>
          </a:xfrm>
          <a:prstGeom prst="hexagon">
            <a:avLst>
              <a:gd name="adj" fmla="val 67546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A:</a:t>
            </a:r>
            <a:r>
              <a:rPr lang="en-GB" altLang="en-US" sz="2000"/>
              <a:t> Wood</a:t>
            </a:r>
          </a:p>
        </p:txBody>
      </p:sp>
      <p:sp>
        <p:nvSpPr>
          <p:cNvPr id="18449" name="AutoShape 17">
            <a:hlinkClick r:id="rId4" action="ppaction://hlinksldjump"/>
            <a:extLst>
              <a:ext uri="{FF2B5EF4-FFF2-40B4-BE49-F238E27FC236}">
                <a16:creationId xmlns:a16="http://schemas.microsoft.com/office/drawing/2014/main" id="{7E22BEFC-D17F-9C6E-CC32-D0D07B54F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165850"/>
            <a:ext cx="4105275" cy="576263"/>
          </a:xfrm>
          <a:prstGeom prst="hexagon">
            <a:avLst>
              <a:gd name="adj" fmla="val 67546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C:</a:t>
            </a:r>
            <a:r>
              <a:rPr lang="en-GB" altLang="en-US" sz="2000"/>
              <a:t> Coconut</a:t>
            </a:r>
          </a:p>
        </p:txBody>
      </p:sp>
      <p:sp>
        <p:nvSpPr>
          <p:cNvPr id="18450" name="AutoShape 18">
            <a:hlinkClick r:id="rId4" action="ppaction://hlinksldjump"/>
            <a:extLst>
              <a:ext uri="{FF2B5EF4-FFF2-40B4-BE49-F238E27FC236}">
                <a16:creationId xmlns:a16="http://schemas.microsoft.com/office/drawing/2014/main" id="{C15BE9FF-ED45-E565-CF45-F1502E53A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5443538"/>
            <a:ext cx="4032250" cy="577850"/>
          </a:xfrm>
          <a:prstGeom prst="hexagon">
            <a:avLst>
              <a:gd name="adj" fmla="val 66162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B: </a:t>
            </a:r>
            <a:r>
              <a:rPr lang="en-GB" altLang="en-US" sz="2000"/>
              <a:t>Straw</a:t>
            </a:r>
          </a:p>
        </p:txBody>
      </p:sp>
      <p:sp>
        <p:nvSpPr>
          <p:cNvPr id="18451" name="AutoShape 19">
            <a:extLst>
              <a:ext uri="{FF2B5EF4-FFF2-40B4-BE49-F238E27FC236}">
                <a16:creationId xmlns:a16="http://schemas.microsoft.com/office/drawing/2014/main" id="{1802FA28-778E-D319-3605-96C495E99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6167438"/>
            <a:ext cx="4032250" cy="576262"/>
          </a:xfrm>
          <a:prstGeom prst="hexagon">
            <a:avLst>
              <a:gd name="adj" fmla="val 66344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D:</a:t>
            </a:r>
            <a:r>
              <a:rPr lang="en-GB" altLang="en-US" sz="2000"/>
              <a:t> Tobacco</a:t>
            </a:r>
          </a:p>
        </p:txBody>
      </p:sp>
      <p:sp>
        <p:nvSpPr>
          <p:cNvPr id="18452" name="Line 20">
            <a:extLst>
              <a:ext uri="{FF2B5EF4-FFF2-40B4-BE49-F238E27FC236}">
                <a16:creationId xmlns:a16="http://schemas.microsoft.com/office/drawing/2014/main" id="{F8C8C546-4A33-77D3-DC7D-72684C2881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734050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53" name="Line 21">
            <a:extLst>
              <a:ext uri="{FF2B5EF4-FFF2-40B4-BE49-F238E27FC236}">
                <a16:creationId xmlns:a16="http://schemas.microsoft.com/office/drawing/2014/main" id="{18DB58D8-E7CF-5F59-876A-DB5CB0EAE3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6453188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54" name="Line 22">
            <a:extLst>
              <a:ext uri="{FF2B5EF4-FFF2-40B4-BE49-F238E27FC236}">
                <a16:creationId xmlns:a16="http://schemas.microsoft.com/office/drawing/2014/main" id="{DD0A5F11-10D7-ECEE-8E0D-C9C7018109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85225" y="5734050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55" name="Line 23">
            <a:extLst>
              <a:ext uri="{FF2B5EF4-FFF2-40B4-BE49-F238E27FC236}">
                <a16:creationId xmlns:a16="http://schemas.microsoft.com/office/drawing/2014/main" id="{DEC86BFD-64FA-C893-37D8-700A4BCE36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85225" y="6453188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56" name="Line 24">
            <a:extLst>
              <a:ext uri="{FF2B5EF4-FFF2-40B4-BE49-F238E27FC236}">
                <a16:creationId xmlns:a16="http://schemas.microsoft.com/office/drawing/2014/main" id="{CFF37011-7733-8625-55F0-32E32E15E3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65638" y="5734050"/>
            <a:ext cx="3222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57" name="Line 25">
            <a:extLst>
              <a:ext uri="{FF2B5EF4-FFF2-40B4-BE49-F238E27FC236}">
                <a16:creationId xmlns:a16="http://schemas.microsoft.com/office/drawing/2014/main" id="{9C62A9C6-6D61-3968-FC8D-76EB35A07C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00563" y="6453188"/>
            <a:ext cx="3222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0285" name="ding903.wav">
            <a:hlinkClick r:id="" action="ppaction://media"/>
            <a:extLst>
              <a:ext uri="{FF2B5EF4-FFF2-40B4-BE49-F238E27FC236}">
                <a16:creationId xmlns:a16="http://schemas.microsoft.com/office/drawing/2014/main" id="{7F7DAAB5-BC6F-1E9D-94ED-BFA63B2ADF75}"/>
              </a:ext>
            </a:extLst>
          </p:cNvPr>
          <p:cNvPicPr>
            <a:picLocks noRot="1" noChangeAspect="1" noChangeArrowheads="1"/>
          </p:cNvPicPr>
          <p:nvPr>
            <a:wavAudioFile r:embed="rId1" name="ding3xs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9" name="Text Box 44">
            <a:extLst>
              <a:ext uri="{FF2B5EF4-FFF2-40B4-BE49-F238E27FC236}">
                <a16:creationId xmlns:a16="http://schemas.microsoft.com/office/drawing/2014/main" id="{AFFE69D4-1576-5B42-F55D-616EA600F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413" y="21272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/>
              <a:t>   </a:t>
            </a:r>
            <a:endParaRPr lang="en-GB" altLang="en-US" sz="1600" b="1">
              <a:solidFill>
                <a:srgbClr val="FF9900"/>
              </a:solidFill>
            </a:endParaRPr>
          </a:p>
        </p:txBody>
      </p:sp>
      <p:sp>
        <p:nvSpPr>
          <p:cNvPr id="18460" name="Rectangle 41">
            <a:extLst>
              <a:ext uri="{FF2B5EF4-FFF2-40B4-BE49-F238E27FC236}">
                <a16:creationId xmlns:a16="http://schemas.microsoft.com/office/drawing/2014/main" id="{867CA824-A192-8498-EB46-48201C950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7413" y="188913"/>
            <a:ext cx="1727200" cy="36004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461" name="Text Box 44">
            <a:extLst>
              <a:ext uri="{FF2B5EF4-FFF2-40B4-BE49-F238E27FC236}">
                <a16:creationId xmlns:a16="http://schemas.microsoft.com/office/drawing/2014/main" id="{D4EBE42B-99DE-D186-B171-755CC1509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413" y="21272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/>
              <a:t>   </a:t>
            </a:r>
            <a:endParaRPr lang="en-GB" altLang="en-US" sz="1600" b="1">
              <a:solidFill>
                <a:srgbClr val="FF9900"/>
              </a:solidFill>
            </a:endParaRPr>
          </a:p>
        </p:txBody>
      </p:sp>
      <p:sp>
        <p:nvSpPr>
          <p:cNvPr id="18462" name="Text Box 27">
            <a:extLst>
              <a:ext uri="{FF2B5EF4-FFF2-40B4-BE49-F238E27FC236}">
                <a16:creationId xmlns:a16="http://schemas.microsoft.com/office/drawing/2014/main" id="{A4EFCD0F-DBE7-D213-0DB3-F61E03797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188913"/>
            <a:ext cx="1587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/>
              <a:t> 9  £1 MILLION</a:t>
            </a:r>
          </a:p>
        </p:txBody>
      </p:sp>
      <p:sp>
        <p:nvSpPr>
          <p:cNvPr id="18463" name="Text Box 40">
            <a:extLst>
              <a:ext uri="{FF2B5EF4-FFF2-40B4-BE49-F238E27FC236}">
                <a16:creationId xmlns:a16="http://schemas.microsoft.com/office/drawing/2014/main" id="{99F82CE9-9C99-3B03-AA01-27CDA87F0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908050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 7   £250,000</a:t>
            </a:r>
          </a:p>
        </p:txBody>
      </p:sp>
      <p:sp>
        <p:nvSpPr>
          <p:cNvPr id="18464" name="Text Box 41">
            <a:extLst>
              <a:ext uri="{FF2B5EF4-FFF2-40B4-BE49-F238E27FC236}">
                <a16:creationId xmlns:a16="http://schemas.microsoft.com/office/drawing/2014/main" id="{99CC2B53-DC05-2808-8684-51C5FE741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549275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 8   £500,000</a:t>
            </a:r>
          </a:p>
        </p:txBody>
      </p:sp>
      <p:sp>
        <p:nvSpPr>
          <p:cNvPr id="18465" name="Text Box 63">
            <a:extLst>
              <a:ext uri="{FF2B5EF4-FFF2-40B4-BE49-F238E27FC236}">
                <a16:creationId xmlns:a16="http://schemas.microsoft.com/office/drawing/2014/main" id="{D1F100BC-DBE4-D7C2-B230-01FD11919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1628775"/>
            <a:ext cx="1763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/>
              <a:t>  5   £100,000</a:t>
            </a:r>
          </a:p>
        </p:txBody>
      </p:sp>
      <p:sp>
        <p:nvSpPr>
          <p:cNvPr id="18466" name="Text Box 64">
            <a:extLst>
              <a:ext uri="{FF2B5EF4-FFF2-40B4-BE49-F238E27FC236}">
                <a16:creationId xmlns:a16="http://schemas.microsoft.com/office/drawing/2014/main" id="{FFC52785-4AD3-2DF3-8274-F0B53222C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2060575"/>
            <a:ext cx="1512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 4   £50,000</a:t>
            </a:r>
          </a:p>
        </p:txBody>
      </p:sp>
      <p:sp>
        <p:nvSpPr>
          <p:cNvPr id="18467" name="Text Box 65">
            <a:extLst>
              <a:ext uri="{FF2B5EF4-FFF2-40B4-BE49-F238E27FC236}">
                <a16:creationId xmlns:a16="http://schemas.microsoft.com/office/drawing/2014/main" id="{739B69E9-A02A-1770-C611-620CF8270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2924175"/>
            <a:ext cx="1439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2   £25,000</a:t>
            </a:r>
          </a:p>
        </p:txBody>
      </p:sp>
      <p:sp>
        <p:nvSpPr>
          <p:cNvPr id="18468" name="Text Box 66">
            <a:extLst>
              <a:ext uri="{FF2B5EF4-FFF2-40B4-BE49-F238E27FC236}">
                <a16:creationId xmlns:a16="http://schemas.microsoft.com/office/drawing/2014/main" id="{64870C81-CB0D-B138-D14B-ADD0F25F6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3357563"/>
            <a:ext cx="1512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/>
              <a:t>1   £1,000</a:t>
            </a:r>
          </a:p>
        </p:txBody>
      </p:sp>
      <p:sp>
        <p:nvSpPr>
          <p:cNvPr id="18469" name="Text Box 67">
            <a:extLst>
              <a:ext uri="{FF2B5EF4-FFF2-40B4-BE49-F238E27FC236}">
                <a16:creationId xmlns:a16="http://schemas.microsoft.com/office/drawing/2014/main" id="{34C611F9-7110-922F-24DC-BFC58E37F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2492375"/>
            <a:ext cx="1512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3   £32,000</a:t>
            </a:r>
          </a:p>
        </p:txBody>
      </p:sp>
      <p:sp>
        <p:nvSpPr>
          <p:cNvPr id="18470" name="Text Box 68">
            <a:extLst>
              <a:ext uri="{FF2B5EF4-FFF2-40B4-BE49-F238E27FC236}">
                <a16:creationId xmlns:a16="http://schemas.microsoft.com/office/drawing/2014/main" id="{264A567A-AF0C-076D-6ED2-3B3920F41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1268413"/>
            <a:ext cx="1511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/>
              <a:t> </a:t>
            </a:r>
            <a:r>
              <a:rPr lang="en-GB" altLang="en-US" sz="1600" b="1">
                <a:solidFill>
                  <a:srgbClr val="FF9900"/>
                </a:solidFill>
              </a:rPr>
              <a:t>6   £125,000</a:t>
            </a:r>
          </a:p>
        </p:txBody>
      </p:sp>
      <p:pic>
        <p:nvPicPr>
          <p:cNvPr id="18471" name="Picture 42" descr="Wood icon">
            <a:extLst>
              <a:ext uri="{FF2B5EF4-FFF2-40B4-BE49-F238E27FC236}">
                <a16:creationId xmlns:a16="http://schemas.microsoft.com/office/drawing/2014/main" id="{E9B82F45-3B9C-61FF-C4CB-2F9D2058B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14363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2" name="Picture 48" descr="Coconut icon">
            <a:extLst>
              <a:ext uri="{FF2B5EF4-FFF2-40B4-BE49-F238E27FC236}">
                <a16:creationId xmlns:a16="http://schemas.microsoft.com/office/drawing/2014/main" id="{B6356399-BE4F-A14C-0054-39CD2212A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432050"/>
            <a:ext cx="15367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3" name="Picture 44" descr="Herb icon">
            <a:extLst>
              <a:ext uri="{FF2B5EF4-FFF2-40B4-BE49-F238E27FC236}">
                <a16:creationId xmlns:a16="http://schemas.microsoft.com/office/drawing/2014/main" id="{2FB45F12-732B-DAF2-AA17-4CE96FDC9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2431444"/>
            <a:ext cx="176530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4" name="Picture 43" descr="Hay bale icon">
            <a:extLst>
              <a:ext uri="{FF2B5EF4-FFF2-40B4-BE49-F238E27FC236}">
                <a16:creationId xmlns:a16="http://schemas.microsoft.com/office/drawing/2014/main" id="{7FCB7B26-DAF7-664E-89D7-3AED0A1D3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792" y="864715"/>
            <a:ext cx="15367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8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3F26D646-AE49-FDD0-9576-D1C76297F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36538"/>
            <a:ext cx="113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/>
              <a:t>50 : 50</a:t>
            </a:r>
          </a:p>
        </p:txBody>
      </p:sp>
      <p:sp>
        <p:nvSpPr>
          <p:cNvPr id="20483" name="Oval 3">
            <a:extLst>
              <a:ext uri="{FF2B5EF4-FFF2-40B4-BE49-F238E27FC236}">
                <a16:creationId xmlns:a16="http://schemas.microsoft.com/office/drawing/2014/main" id="{ACFA09ED-FAE2-0350-0CD1-4B410119E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846263"/>
            <a:ext cx="1368425" cy="719137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484" name="AutoShape 4">
            <a:extLst>
              <a:ext uri="{FF2B5EF4-FFF2-40B4-BE49-F238E27FC236}">
                <a16:creationId xmlns:a16="http://schemas.microsoft.com/office/drawing/2014/main" id="{92110EA1-D3E0-96E5-0AA3-0BFEB8FC4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365625"/>
            <a:ext cx="8353425" cy="863600"/>
          </a:xfrm>
          <a:prstGeom prst="hexagon">
            <a:avLst>
              <a:gd name="adj" fmla="val 76666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/>
              <a:t>What is the main ingredient in cigarettes?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2000"/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FBFA2C86-B478-193E-2148-316119DFCBE6}"/>
              </a:ext>
            </a:extLst>
          </p:cNvPr>
          <p:cNvSpPr txBox="1">
            <a:spLocks noChangeArrowheads="1"/>
          </p:cNvSpPr>
          <p:nvPr/>
        </p:nvSpPr>
        <p:spPr bwMode="auto">
          <a:xfrm rot="-1911335">
            <a:off x="544513" y="838200"/>
            <a:ext cx="5397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5800">
                <a:sym typeface="Wingdings 2" panose="05020102010507070707" pitchFamily="18" charset="2"/>
              </a:rPr>
              <a:t></a:t>
            </a:r>
            <a:endParaRPr lang="en-GB" altLang="en-US" sz="5800"/>
          </a:p>
        </p:txBody>
      </p:sp>
      <p:sp>
        <p:nvSpPr>
          <p:cNvPr id="20486" name="Line 6">
            <a:extLst>
              <a:ext uri="{FF2B5EF4-FFF2-40B4-BE49-F238E27FC236}">
                <a16:creationId xmlns:a16="http://schemas.microsoft.com/office/drawing/2014/main" id="{4CFE612C-C92C-BF10-42AA-58F075CABC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4797425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87" name="Line 7">
            <a:extLst>
              <a:ext uri="{FF2B5EF4-FFF2-40B4-BE49-F238E27FC236}">
                <a16:creationId xmlns:a16="http://schemas.microsoft.com/office/drawing/2014/main" id="{2B1117EB-2750-9471-FD97-9B6924EA0F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48713" y="4797425"/>
            <a:ext cx="431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88" name="AutoShape 8">
            <a:extLst>
              <a:ext uri="{FF2B5EF4-FFF2-40B4-BE49-F238E27FC236}">
                <a16:creationId xmlns:a16="http://schemas.microsoft.com/office/drawing/2014/main" id="{784A463D-9139-E8F6-4D8F-AA310ADE2F6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3850" y="2112963"/>
            <a:ext cx="304800" cy="304800"/>
          </a:xfrm>
          <a:prstGeom prst="flowChartDisplay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489" name="Oval 9">
            <a:extLst>
              <a:ext uri="{FF2B5EF4-FFF2-40B4-BE49-F238E27FC236}">
                <a16:creationId xmlns:a16="http://schemas.microsoft.com/office/drawing/2014/main" id="{9D36A003-A6C4-B2F3-F15F-60A672084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" y="1960563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490" name="AutoShape 10">
            <a:extLst>
              <a:ext uri="{FF2B5EF4-FFF2-40B4-BE49-F238E27FC236}">
                <a16:creationId xmlns:a16="http://schemas.microsoft.com/office/drawing/2014/main" id="{FF9D6EC9-DF48-5807-3C8F-0923FF60F59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28650" y="2189163"/>
            <a:ext cx="304800" cy="304800"/>
          </a:xfrm>
          <a:prstGeom prst="flowChartDisplay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491" name="Oval 11">
            <a:extLst>
              <a:ext uri="{FF2B5EF4-FFF2-40B4-BE49-F238E27FC236}">
                <a16:creationId xmlns:a16="http://schemas.microsoft.com/office/drawing/2014/main" id="{FA635092-D480-D1CC-194B-FA3B3AD62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036763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492" name="AutoShape 12">
            <a:extLst>
              <a:ext uri="{FF2B5EF4-FFF2-40B4-BE49-F238E27FC236}">
                <a16:creationId xmlns:a16="http://schemas.microsoft.com/office/drawing/2014/main" id="{2D5507B9-13E4-B2E3-0D44-C70274167E7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33450" y="2112963"/>
            <a:ext cx="304800" cy="304800"/>
          </a:xfrm>
          <a:prstGeom prst="flowChartDisplay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493" name="Oval 13">
            <a:extLst>
              <a:ext uri="{FF2B5EF4-FFF2-40B4-BE49-F238E27FC236}">
                <a16:creationId xmlns:a16="http://schemas.microsoft.com/office/drawing/2014/main" id="{A296D2C9-E20B-4EE4-E0AE-47E89053B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650" y="1960563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494" name="Oval 14">
            <a:extLst>
              <a:ext uri="{FF2B5EF4-FFF2-40B4-BE49-F238E27FC236}">
                <a16:creationId xmlns:a16="http://schemas.microsoft.com/office/drawing/2014/main" id="{9A5AD554-72C8-8DEE-DAF3-90198D684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982663"/>
            <a:ext cx="1368425" cy="719137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495" name="Oval 15">
            <a:extLst>
              <a:ext uri="{FF2B5EF4-FFF2-40B4-BE49-F238E27FC236}">
                <a16:creationId xmlns:a16="http://schemas.microsoft.com/office/drawing/2014/main" id="{232DB529-6050-1F29-295F-7AF7790EA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17475"/>
            <a:ext cx="1368425" cy="719138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496" name="AutoShape 16">
            <a:extLst>
              <a:ext uri="{FF2B5EF4-FFF2-40B4-BE49-F238E27FC236}">
                <a16:creationId xmlns:a16="http://schemas.microsoft.com/office/drawing/2014/main" id="{9051F05D-5CDE-0984-C5F1-D049E1CB7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445125"/>
            <a:ext cx="4105275" cy="576263"/>
          </a:xfrm>
          <a:prstGeom prst="hexagon">
            <a:avLst>
              <a:gd name="adj" fmla="val 67546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A: </a:t>
            </a:r>
            <a:r>
              <a:rPr lang="en-GB" altLang="en-US" sz="2000"/>
              <a:t>Wood</a:t>
            </a:r>
          </a:p>
        </p:txBody>
      </p:sp>
      <p:sp>
        <p:nvSpPr>
          <p:cNvPr id="20497" name="AutoShape 17">
            <a:extLst>
              <a:ext uri="{FF2B5EF4-FFF2-40B4-BE49-F238E27FC236}">
                <a16:creationId xmlns:a16="http://schemas.microsoft.com/office/drawing/2014/main" id="{17D02B9A-8082-D4AF-2E0F-E479F38A0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165850"/>
            <a:ext cx="4105275" cy="576263"/>
          </a:xfrm>
          <a:prstGeom prst="hexagon">
            <a:avLst>
              <a:gd name="adj" fmla="val 67546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C:</a:t>
            </a:r>
            <a:r>
              <a:rPr lang="en-GB" altLang="en-US" sz="2000"/>
              <a:t> Coconut</a:t>
            </a:r>
          </a:p>
        </p:txBody>
      </p:sp>
      <p:sp>
        <p:nvSpPr>
          <p:cNvPr id="20498" name="AutoShape 18">
            <a:extLst>
              <a:ext uri="{FF2B5EF4-FFF2-40B4-BE49-F238E27FC236}">
                <a16:creationId xmlns:a16="http://schemas.microsoft.com/office/drawing/2014/main" id="{9BCBC7B2-0854-EAC3-89BD-DEB9E3EEB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5443538"/>
            <a:ext cx="4032250" cy="577850"/>
          </a:xfrm>
          <a:prstGeom prst="hexagon">
            <a:avLst>
              <a:gd name="adj" fmla="val 66162"/>
              <a:gd name="vf" fmla="val 115470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B:</a:t>
            </a:r>
            <a:r>
              <a:rPr lang="en-GB" altLang="en-US" sz="2000"/>
              <a:t> Straw</a:t>
            </a:r>
          </a:p>
        </p:txBody>
      </p:sp>
      <p:sp>
        <p:nvSpPr>
          <p:cNvPr id="20499" name="AutoShape 19">
            <a:extLst>
              <a:ext uri="{FF2B5EF4-FFF2-40B4-BE49-F238E27FC236}">
                <a16:creationId xmlns:a16="http://schemas.microsoft.com/office/drawing/2014/main" id="{5DCCBE93-48E5-6285-BF33-D4DB63E33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6167438"/>
            <a:ext cx="4032250" cy="576262"/>
          </a:xfrm>
          <a:prstGeom prst="hexagon">
            <a:avLst>
              <a:gd name="adj" fmla="val 66344"/>
              <a:gd name="vf" fmla="val 115470"/>
            </a:avLst>
          </a:prstGeom>
          <a:solidFill>
            <a:srgbClr val="00FF00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9900"/>
                </a:solidFill>
              </a:rPr>
              <a:t>D: </a:t>
            </a:r>
            <a:r>
              <a:rPr lang="en-GB" altLang="en-US" sz="2000"/>
              <a:t>Tobacco</a:t>
            </a:r>
          </a:p>
        </p:txBody>
      </p:sp>
      <p:sp>
        <p:nvSpPr>
          <p:cNvPr id="20500" name="Line 20">
            <a:extLst>
              <a:ext uri="{FF2B5EF4-FFF2-40B4-BE49-F238E27FC236}">
                <a16:creationId xmlns:a16="http://schemas.microsoft.com/office/drawing/2014/main" id="{600619F1-FC26-8635-5FBD-F2B5BE1443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734050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01" name="Line 21">
            <a:extLst>
              <a:ext uri="{FF2B5EF4-FFF2-40B4-BE49-F238E27FC236}">
                <a16:creationId xmlns:a16="http://schemas.microsoft.com/office/drawing/2014/main" id="{D7205DC9-72FD-2EBB-B191-EE7A268F0E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6453188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02" name="Line 22">
            <a:extLst>
              <a:ext uri="{FF2B5EF4-FFF2-40B4-BE49-F238E27FC236}">
                <a16:creationId xmlns:a16="http://schemas.microsoft.com/office/drawing/2014/main" id="{ED9865F0-A333-825D-9063-2B094F295F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85225" y="5734050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03" name="Line 23">
            <a:extLst>
              <a:ext uri="{FF2B5EF4-FFF2-40B4-BE49-F238E27FC236}">
                <a16:creationId xmlns:a16="http://schemas.microsoft.com/office/drawing/2014/main" id="{280DA9C0-5C29-7DBE-8283-85686FF269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85225" y="6453188"/>
            <a:ext cx="395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04" name="Line 24">
            <a:extLst>
              <a:ext uri="{FF2B5EF4-FFF2-40B4-BE49-F238E27FC236}">
                <a16:creationId xmlns:a16="http://schemas.microsoft.com/office/drawing/2014/main" id="{1F2C3482-2D9C-8F65-09AE-6BE8311CB2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65638" y="5734050"/>
            <a:ext cx="3222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05" name="Line 25">
            <a:extLst>
              <a:ext uri="{FF2B5EF4-FFF2-40B4-BE49-F238E27FC236}">
                <a16:creationId xmlns:a16="http://schemas.microsoft.com/office/drawing/2014/main" id="{4A1D8047-4281-6807-90E7-DC4A6F6D57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00563" y="6453188"/>
            <a:ext cx="3222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1309" name="clap919.wav">
            <a:hlinkClick r:id="" action="ppaction://media"/>
            <a:extLst>
              <a:ext uri="{FF2B5EF4-FFF2-40B4-BE49-F238E27FC236}">
                <a16:creationId xmlns:a16="http://schemas.microsoft.com/office/drawing/2014/main" id="{86B39BD0-01A7-901A-0B7C-CBC3B4D3B5DB}"/>
              </a:ext>
            </a:extLst>
          </p:cNvPr>
          <p:cNvPicPr>
            <a:picLocks noRot="1" noChangeAspect="1" noChangeArrowheads="1"/>
          </p:cNvPicPr>
          <p:nvPr>
            <a:wavAudioFile r:embed="rId1" name="clap2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65246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7" name="Text Box 44">
            <a:extLst>
              <a:ext uri="{FF2B5EF4-FFF2-40B4-BE49-F238E27FC236}">
                <a16:creationId xmlns:a16="http://schemas.microsoft.com/office/drawing/2014/main" id="{F9886F16-8505-A9E8-691F-C7771EC02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413" y="21272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/>
              <a:t>   </a:t>
            </a:r>
            <a:endParaRPr lang="en-GB" altLang="en-US" sz="1600" b="1">
              <a:solidFill>
                <a:srgbClr val="FF9900"/>
              </a:solidFill>
            </a:endParaRPr>
          </a:p>
        </p:txBody>
      </p:sp>
      <p:sp>
        <p:nvSpPr>
          <p:cNvPr id="20508" name="Rectangle 41">
            <a:extLst>
              <a:ext uri="{FF2B5EF4-FFF2-40B4-BE49-F238E27FC236}">
                <a16:creationId xmlns:a16="http://schemas.microsoft.com/office/drawing/2014/main" id="{4DBE4117-D215-1328-89EA-42855D6C9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7413" y="188913"/>
            <a:ext cx="1727200" cy="36004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509" name="Text Box 44">
            <a:extLst>
              <a:ext uri="{FF2B5EF4-FFF2-40B4-BE49-F238E27FC236}">
                <a16:creationId xmlns:a16="http://schemas.microsoft.com/office/drawing/2014/main" id="{DA8D2715-FB3D-BCB7-391B-0235B5710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413" y="21272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/>
              <a:t>   </a:t>
            </a:r>
            <a:endParaRPr lang="en-GB" altLang="en-US" sz="1600" b="1">
              <a:solidFill>
                <a:srgbClr val="FF9900"/>
              </a:solidFill>
            </a:endParaRPr>
          </a:p>
        </p:txBody>
      </p:sp>
      <p:sp>
        <p:nvSpPr>
          <p:cNvPr id="20510" name="Text Box 27">
            <a:extLst>
              <a:ext uri="{FF2B5EF4-FFF2-40B4-BE49-F238E27FC236}">
                <a16:creationId xmlns:a16="http://schemas.microsoft.com/office/drawing/2014/main" id="{EE65F752-CE9D-882C-5BBD-F1CB62C57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188913"/>
            <a:ext cx="1587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/>
              <a:t> 9  £1 MILLION</a:t>
            </a:r>
          </a:p>
        </p:txBody>
      </p:sp>
      <p:sp>
        <p:nvSpPr>
          <p:cNvPr id="20511" name="Text Box 40">
            <a:extLst>
              <a:ext uri="{FF2B5EF4-FFF2-40B4-BE49-F238E27FC236}">
                <a16:creationId xmlns:a16="http://schemas.microsoft.com/office/drawing/2014/main" id="{FD2E67B2-6548-116C-8211-E66953B8A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908050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 7   £250,000</a:t>
            </a:r>
          </a:p>
        </p:txBody>
      </p:sp>
      <p:sp>
        <p:nvSpPr>
          <p:cNvPr id="20512" name="Text Box 41">
            <a:extLst>
              <a:ext uri="{FF2B5EF4-FFF2-40B4-BE49-F238E27FC236}">
                <a16:creationId xmlns:a16="http://schemas.microsoft.com/office/drawing/2014/main" id="{7D38927E-4A02-B3A1-9A91-9A18529E0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549275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 8   £500,000</a:t>
            </a:r>
          </a:p>
        </p:txBody>
      </p:sp>
      <p:sp>
        <p:nvSpPr>
          <p:cNvPr id="20513" name="Text Box 61">
            <a:extLst>
              <a:ext uri="{FF2B5EF4-FFF2-40B4-BE49-F238E27FC236}">
                <a16:creationId xmlns:a16="http://schemas.microsoft.com/office/drawing/2014/main" id="{63F2CE20-F541-A843-27A6-55F94197E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1628775"/>
            <a:ext cx="1763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/>
              <a:t>  5   £100,000</a:t>
            </a:r>
          </a:p>
        </p:txBody>
      </p:sp>
      <p:sp>
        <p:nvSpPr>
          <p:cNvPr id="20514" name="Text Box 62">
            <a:extLst>
              <a:ext uri="{FF2B5EF4-FFF2-40B4-BE49-F238E27FC236}">
                <a16:creationId xmlns:a16="http://schemas.microsoft.com/office/drawing/2014/main" id="{E0AD2FDB-CB17-E56E-AFD6-2DC8B7D89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2060575"/>
            <a:ext cx="1655763" cy="3365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 </a:t>
            </a:r>
            <a:r>
              <a:rPr lang="en-GB" altLang="en-US" sz="1600" b="1">
                <a:solidFill>
                  <a:schemeClr val="bg1"/>
                </a:solidFill>
              </a:rPr>
              <a:t>4   £50,000</a:t>
            </a:r>
          </a:p>
        </p:txBody>
      </p:sp>
      <p:sp>
        <p:nvSpPr>
          <p:cNvPr id="20515" name="Text Box 63">
            <a:extLst>
              <a:ext uri="{FF2B5EF4-FFF2-40B4-BE49-F238E27FC236}">
                <a16:creationId xmlns:a16="http://schemas.microsoft.com/office/drawing/2014/main" id="{09D4475B-AA3B-1CFE-0538-3AF77484C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2924175"/>
            <a:ext cx="1439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2   £25,000</a:t>
            </a:r>
          </a:p>
        </p:txBody>
      </p:sp>
      <p:sp>
        <p:nvSpPr>
          <p:cNvPr id="20516" name="Text Box 64">
            <a:extLst>
              <a:ext uri="{FF2B5EF4-FFF2-40B4-BE49-F238E27FC236}">
                <a16:creationId xmlns:a16="http://schemas.microsoft.com/office/drawing/2014/main" id="{D7A96269-B086-5C8E-1CC8-E716CF3F3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3357563"/>
            <a:ext cx="1512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/>
              <a:t>1   £1,000</a:t>
            </a:r>
          </a:p>
        </p:txBody>
      </p:sp>
      <p:sp>
        <p:nvSpPr>
          <p:cNvPr id="20517" name="Text Box 65">
            <a:extLst>
              <a:ext uri="{FF2B5EF4-FFF2-40B4-BE49-F238E27FC236}">
                <a16:creationId xmlns:a16="http://schemas.microsoft.com/office/drawing/2014/main" id="{32551169-AC89-0E68-99E5-50DA428D0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2492375"/>
            <a:ext cx="1512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9900"/>
                </a:solidFill>
              </a:rPr>
              <a:t>3   £32,000</a:t>
            </a:r>
          </a:p>
        </p:txBody>
      </p:sp>
      <p:sp>
        <p:nvSpPr>
          <p:cNvPr id="20518" name="Text Box 66">
            <a:extLst>
              <a:ext uri="{FF2B5EF4-FFF2-40B4-BE49-F238E27FC236}">
                <a16:creationId xmlns:a16="http://schemas.microsoft.com/office/drawing/2014/main" id="{54B993AA-A527-2148-3908-7B646685E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1268413"/>
            <a:ext cx="1511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/>
              <a:t> </a:t>
            </a:r>
            <a:r>
              <a:rPr lang="en-GB" altLang="en-US" sz="1600" b="1">
                <a:solidFill>
                  <a:srgbClr val="FF9900"/>
                </a:solidFill>
              </a:rPr>
              <a:t>6   £125,000</a:t>
            </a:r>
          </a:p>
        </p:txBody>
      </p:sp>
      <p:pic>
        <p:nvPicPr>
          <p:cNvPr id="20519" name="Picture 42" descr="Wood icon">
            <a:extLst>
              <a:ext uri="{FF2B5EF4-FFF2-40B4-BE49-F238E27FC236}">
                <a16:creationId xmlns:a16="http://schemas.microsoft.com/office/drawing/2014/main" id="{4856EEEB-E20F-94FE-2126-57716ECF5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14363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0" name="Picture 44" descr="Herb icon">
            <a:extLst>
              <a:ext uri="{FF2B5EF4-FFF2-40B4-BE49-F238E27FC236}">
                <a16:creationId xmlns:a16="http://schemas.microsoft.com/office/drawing/2014/main" id="{2325F348-0BB7-1377-CFF7-74CCDFE60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110" y="2492520"/>
            <a:ext cx="176530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1" name="Picture 48" descr="Coconut icon">
            <a:extLst>
              <a:ext uri="{FF2B5EF4-FFF2-40B4-BE49-F238E27FC236}">
                <a16:creationId xmlns:a16="http://schemas.microsoft.com/office/drawing/2014/main" id="{30856EC6-4E6F-5406-3B98-9159BD9C3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432050"/>
            <a:ext cx="15367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2" name="Picture 43" descr="Hay bale icon">
            <a:extLst>
              <a:ext uri="{FF2B5EF4-FFF2-40B4-BE49-F238E27FC236}">
                <a16:creationId xmlns:a16="http://schemas.microsoft.com/office/drawing/2014/main" id="{D35E02F1-84AA-A5FE-6751-F8AC53B49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365" y="803639"/>
            <a:ext cx="15367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4" fill="hold"/>
                                        <p:tgtEl>
                                          <p:spTgt spid="113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0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80b8df-6511-43ce-8baf-d66e0dfa0825" xsi:nil="true"/>
    <lcf76f155ced4ddcb4097134ff3c332f xmlns="208f6457-1e3b-490e-bf7e-2a40fdfe35a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B284369AB3F94FA423FEB5BF882434" ma:contentTypeVersion="14" ma:contentTypeDescription="Create a new document." ma:contentTypeScope="" ma:versionID="8cb35c15c5c9a2a7c07d8b4d196eb4a2">
  <xsd:schema xmlns:xsd="http://www.w3.org/2001/XMLSchema" xmlns:xs="http://www.w3.org/2001/XMLSchema" xmlns:p="http://schemas.microsoft.com/office/2006/metadata/properties" xmlns:ns2="208f6457-1e3b-490e-bf7e-2a40fdfe35ac" xmlns:ns3="a780b8df-6511-43ce-8baf-d66e0dfa0825" targetNamespace="http://schemas.microsoft.com/office/2006/metadata/properties" ma:root="true" ma:fieldsID="b0c3c821b8dd81f5b7c7c420399239a7" ns2:_="" ns3:_="">
    <xsd:import namespace="208f6457-1e3b-490e-bf7e-2a40fdfe35ac"/>
    <xsd:import namespace="a780b8df-6511-43ce-8baf-d66e0dfa08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8f6457-1e3b-490e-bf7e-2a40fdfe35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e0797a0e-5026-480d-971d-550050c801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80b8df-6511-43ce-8baf-d66e0dfa082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af3ad095-bdec-4404-b4fd-14f2af02db36}" ma:internalName="TaxCatchAll" ma:showField="CatchAllData" ma:web="a780b8df-6511-43ce-8baf-d66e0dfa08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404D5A-47B0-4939-842D-7EFBC0493332}">
  <ds:schemaRefs>
    <ds:schemaRef ds:uri="208f6457-1e3b-490e-bf7e-2a40fdfe35ac"/>
    <ds:schemaRef ds:uri="a780b8df-6511-43ce-8baf-d66e0dfa082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4D07468-9DF0-4E9E-BBC1-2D5FFD19272F}">
  <ds:schemaRefs>
    <ds:schemaRef ds:uri="208f6457-1e3b-490e-bf7e-2a40fdfe35ac"/>
    <ds:schemaRef ds:uri="a780b8df-6511-43ce-8baf-d66e0dfa082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AACEA58-95E4-4D77-97F5-EC3F3D9A3A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Application>Microsoft Office PowerPoint</Application>
  <PresentationFormat>On-screen Show (4:3)</PresentationFormat>
  <Slides>20</Slides>
  <Notes>20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Orbit</vt:lpstr>
      <vt:lpstr>Who Wants To Be A Millionaire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 Questions?</vt:lpstr>
    </vt:vector>
  </TitlesOfParts>
  <Company>Trainer Bubble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Wants to Make a Million?</dc:title>
  <dc:creator>Andrew Wood</dc:creator>
  <cp:revision>17</cp:revision>
  <dcterms:created xsi:type="dcterms:W3CDTF">2007-09-25T10:06:45Z</dcterms:created>
  <dcterms:modified xsi:type="dcterms:W3CDTF">2025-05-08T11:48:53Z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0x01010017B284369AB3F94FA423FEB5BF882434</vt:lpwstr>
  </property>
  <property fmtid="{D5CDD505-2E9C-101B-9397-08002B2CF9AE}" pid="3" name="MediaServiceImageTags">
    <vt:lpwstr/>
  </property>
</Properties>
</file>