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0" r:id="rId2"/>
    <p:sldId id="261" r:id="rId3"/>
    <p:sldId id="273" r:id="rId4"/>
    <p:sldId id="276" r:id="rId5"/>
    <p:sldId id="270" r:id="rId6"/>
    <p:sldId id="285" r:id="rId7"/>
    <p:sldId id="257" r:id="rId8"/>
    <p:sldId id="281" r:id="rId9"/>
    <p:sldId id="283" r:id="rId10"/>
    <p:sldId id="282" r:id="rId11"/>
    <p:sldId id="289" r:id="rId12"/>
    <p:sldId id="279" r:id="rId13"/>
    <p:sldId id="278" r:id="rId14"/>
    <p:sldId id="288" r:id="rId15"/>
    <p:sldId id="284" r:id="rId16"/>
    <p:sldId id="287" r:id="rId17"/>
  </p:sldIdLst>
  <p:sldSz cx="12192000" cy="6858000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2367"/>
    <a:srgbClr val="0F9D40"/>
    <a:srgbClr val="6B235A"/>
    <a:srgbClr val="7BCAD1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101" autoAdjust="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9A03F-9014-46BE-B181-E267A2292842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984A8-C706-4AD7-AB04-B7D1AF7B2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915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5B4F2-C4DB-41D6-9688-1870F977AF80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914EA-05AF-4B96-A36C-D4C87D271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407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bc21451df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abc21451df_0_114:notes"/>
          <p:cNvSpPr txBox="1">
            <a:spLocks noGrp="1"/>
          </p:cNvSpPr>
          <p:nvPr>
            <p:ph type="body" idx="1"/>
          </p:nvPr>
        </p:nvSpPr>
        <p:spPr>
          <a:xfrm>
            <a:off x="681038" y="4784835"/>
            <a:ext cx="5448260" cy="391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7" name="Google Shape;137;gabc21451df_0_114:notes"/>
          <p:cNvSpPr txBox="1">
            <a:spLocks noGrp="1"/>
          </p:cNvSpPr>
          <p:nvPr>
            <p:ph type="sldNum" idx="12"/>
          </p:nvPr>
        </p:nvSpPr>
        <p:spPr>
          <a:xfrm>
            <a:off x="3857637" y="9443662"/>
            <a:ext cx="2951203" cy="498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Diversified engagement processes throughout each iteration.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Collaboration.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Re-occurring themes around safety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r>
              <a:rPr lang="en-GB" dirty="0" smtClean="0"/>
              <a:t>Heavy focus on the built</a:t>
            </a:r>
            <a:r>
              <a:rPr lang="en-GB" baseline="0" dirty="0" smtClean="0"/>
              <a:t> and physical environment – how do we build sustainable community engagement?</a:t>
            </a:r>
          </a:p>
          <a:p>
            <a:endParaRPr lang="en-GB" baseline="0" dirty="0" smtClean="0"/>
          </a:p>
          <a:p>
            <a:r>
              <a:rPr lang="en-GB" baseline="0" dirty="0" smtClean="0"/>
              <a:t>Push on the pop up animation, flexible, cost effective, replicable.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914EA-05AF-4B96-A36C-D4C87D2713D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993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Rather than drag</a:t>
            </a:r>
            <a:r>
              <a:rPr lang="en-GB" baseline="0" dirty="0" smtClean="0"/>
              <a:t> and drop project – engage with each community to bring them on-board with each project – aware that each site and community is unique.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Iterative approach – reflecting on our learning throughout each cycle.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Build on existing understanding and with a proposed bespoke park plan built around a vision 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Support through partnerships –</a:t>
            </a:r>
          </a:p>
          <a:p>
            <a:endParaRPr lang="en-GB" baseline="0" dirty="0" smtClean="0"/>
          </a:p>
          <a:p>
            <a:r>
              <a:rPr lang="en-GB" baseline="0" dirty="0" smtClean="0"/>
              <a:t>TCV – DGSN &amp; corporate volunteering </a:t>
            </a:r>
          </a:p>
          <a:p>
            <a:endParaRPr lang="en-GB" baseline="0" dirty="0" smtClean="0"/>
          </a:p>
          <a:p>
            <a:r>
              <a:rPr lang="en-GB" baseline="0" dirty="0" smtClean="0"/>
              <a:t>CFE – responsive partner surveys – guidance on engagement  - develop case studies – build on theory of change build around the vision.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HUQ – footfall data</a:t>
            </a:r>
          </a:p>
          <a:p>
            <a:endParaRPr lang="en-GB" baseline="0" dirty="0" smtClean="0"/>
          </a:p>
          <a:p>
            <a:r>
              <a:rPr lang="en-GB" baseline="0" dirty="0" smtClean="0"/>
              <a:t>DMBC – landscape design  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914EA-05AF-4B96-A36C-D4C87D2713D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489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Network diagram of existing Fo Groups by locality</a:t>
            </a:r>
            <a:r>
              <a:rPr lang="en-GB" baseline="0" dirty="0" smtClean="0"/>
              <a:t> &amp; borough wide organisations involved with the network.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Network was in existence prior to FP – Future parks </a:t>
            </a:r>
            <a:r>
              <a:rPr lang="en-GB" baseline="0" dirty="0" err="1" smtClean="0"/>
              <a:t>workingto</a:t>
            </a:r>
            <a:r>
              <a:rPr lang="en-GB" baseline="0" dirty="0" smtClean="0"/>
              <a:t> understand, support this network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914EA-05AF-4B96-A36C-D4C87D2713D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832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914EA-05AF-4B96-A36C-D4C87D2713D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59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914EA-05AF-4B96-A36C-D4C87D2713D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007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Building up a </a:t>
            </a:r>
            <a:r>
              <a:rPr lang="en-GB" dirty="0" smtClean="0"/>
              <a:t>Corporate volunteering</a:t>
            </a:r>
            <a:r>
              <a:rPr lang="en-GB" baseline="0" dirty="0" smtClean="0"/>
              <a:t> offer for local businesses, green space can benefit as result of localised engagement/responsibility   – about to test pilot event within Public Health (50-60 participants) before roll out.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Also mention design guide.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914EA-05AF-4B96-A36C-D4C87D2713D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40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6C2367"/>
                </a:solidFill>
              </a:rPr>
              <a:t>Revise Approach to fixed play provision – move away from like for like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6C2367"/>
                </a:solidFill>
              </a:rPr>
              <a:t>Analysis of existing play provision Understand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6C2367"/>
                </a:solidFill>
              </a:rPr>
              <a:t>Consider play provided by others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6C2367"/>
                </a:solidFill>
              </a:rPr>
              <a:t>Consultation: Ward members, portfolio holders &amp; public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6C2367"/>
                </a:solidFill>
              </a:rPr>
              <a:t>Understand the need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6C2367"/>
                </a:solidFill>
              </a:rPr>
              <a:t>Take</a:t>
            </a:r>
            <a:r>
              <a:rPr lang="en-GB" sz="2400" b="1" baseline="0" dirty="0" smtClean="0">
                <a:solidFill>
                  <a:srgbClr val="6C2367"/>
                </a:solidFill>
              </a:rPr>
              <a:t> on board recent work by YSF on access by young girls. </a:t>
            </a:r>
            <a:endParaRPr lang="en-GB" sz="2400" b="1" dirty="0" smtClean="0">
              <a:solidFill>
                <a:srgbClr val="6C2367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6C2367"/>
                </a:solidFill>
              </a:rPr>
              <a:t>Quality / Value score to play important role moving forward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6C2367"/>
                </a:solidFill>
              </a:rPr>
              <a:t>Consider reduction in provision – destination play with local play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6C2367"/>
                </a:solidFill>
              </a:rPr>
              <a:t>Develop play environments suitable for all ages/abilities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6C2367"/>
                </a:solidFill>
              </a:rPr>
              <a:t>Demonstrate ‘</a:t>
            </a:r>
            <a:r>
              <a:rPr lang="en-GB" sz="2400" b="1" i="1" dirty="0" smtClean="0">
                <a:solidFill>
                  <a:srgbClr val="6C2367"/>
                </a:solidFill>
              </a:rPr>
              <a:t>art of the possible’ </a:t>
            </a:r>
            <a:r>
              <a:rPr lang="en-GB" sz="2400" b="1" dirty="0" smtClean="0">
                <a:solidFill>
                  <a:srgbClr val="6C2367"/>
                </a:solidFill>
              </a:rPr>
              <a:t>enable people to think in new ways about play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 smtClean="0">
                <a:solidFill>
                  <a:srgbClr val="6C2367"/>
                </a:solidFill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914EA-05AF-4B96-A36C-D4C87D2713D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561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914EA-05AF-4B96-A36C-D4C87D2713D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261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Land Use Consultants commissioned through GDM to develop plans, proposals &amp; framework. </a:t>
            </a:r>
          </a:p>
          <a:p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Quality – green flag criteria Value- what each park has to offer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Output of that work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Framework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15 plans – they are not creating brand new parks – uplift and revisit the basics of a park, creating welcoming and </a:t>
            </a:r>
            <a:r>
              <a:rPr lang="en-GB" baseline="0" dirty="0" err="1" smtClean="0"/>
              <a:t>accessable</a:t>
            </a:r>
            <a:r>
              <a:rPr lang="en-GB" baseline="0" dirty="0" smtClean="0"/>
              <a:t> spaces.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Proposals to support and develop community's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Evaluation framework along with theory of change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Costed delivery plan - 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914EA-05AF-4B96-A36C-D4C87D2713D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679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Future</a:t>
            </a:r>
            <a:r>
              <a:rPr lang="en-GB" baseline="0" dirty="0" smtClean="0"/>
              <a:t> Parks vision statement.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914EA-05AF-4B96-A36C-D4C87D2713D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534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Selection Process for</a:t>
            </a:r>
            <a:r>
              <a:rPr lang="en-GB" baseline="0" dirty="0" smtClean="0"/>
              <a:t> 15 parks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914EA-05AF-4B96-A36C-D4C87D2713D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188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r>
              <a:rPr lang="en-GB" baseline="0" dirty="0" smtClean="0"/>
              <a:t> of proposed interventions to take place on the site.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914EA-05AF-4B96-A36C-D4C87D2713D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094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Rather than drag</a:t>
            </a:r>
            <a:r>
              <a:rPr lang="en-GB" baseline="0" dirty="0" smtClean="0"/>
              <a:t> and drop project – engage with each community to bring them on-board with each project – aware that each site and community is unique.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Iterative approach – reflecting on our learning throughout each cycle.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Build on existing understanding and with a proposed bespoke park plan built around a vision 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Support through partnerships –</a:t>
            </a:r>
          </a:p>
          <a:p>
            <a:endParaRPr lang="en-GB" baseline="0" dirty="0" smtClean="0"/>
          </a:p>
          <a:p>
            <a:r>
              <a:rPr lang="en-GB" baseline="0" dirty="0" smtClean="0"/>
              <a:t>TCV – DGSN &amp; corporate volunteering </a:t>
            </a:r>
          </a:p>
          <a:p>
            <a:endParaRPr lang="en-GB" baseline="0" dirty="0" smtClean="0"/>
          </a:p>
          <a:p>
            <a:r>
              <a:rPr lang="en-GB" baseline="0" dirty="0" smtClean="0"/>
              <a:t>CFE – responsive partner surveys – guidance on engagement  - develop case studies – build on theory of change build around the vision.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HUQ – footfall data</a:t>
            </a:r>
          </a:p>
          <a:p>
            <a:endParaRPr lang="en-GB" baseline="0" dirty="0" smtClean="0"/>
          </a:p>
          <a:p>
            <a:r>
              <a:rPr lang="en-GB" baseline="0" dirty="0" smtClean="0"/>
              <a:t>DMBC – landscape design  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914EA-05AF-4B96-A36C-D4C87D2713D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018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Using mobile phone GPS location to identify</a:t>
            </a:r>
            <a:r>
              <a:rPr lang="en-GB" baseline="0" dirty="0" smtClean="0"/>
              <a:t> park users –  Understand parks usage, increase and decrease in footfall.  </a:t>
            </a:r>
          </a:p>
          <a:p>
            <a:endParaRPr lang="en-GB" baseline="0" dirty="0" smtClean="0"/>
          </a:p>
          <a:p>
            <a:r>
              <a:rPr lang="en-GB" baseline="0" dirty="0" smtClean="0"/>
              <a:t>Example given Town field – heavily used as a commuter route work and schools.  Impact of working from home.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914EA-05AF-4B96-A36C-D4C87D2713D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831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Understand</a:t>
            </a:r>
            <a:r>
              <a:rPr lang="en-GB" baseline="0" dirty="0" smtClean="0"/>
              <a:t> patterns of use.  Identify most used routes/ areas of congregation.  Identify if infrastructural changes make a difference.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Dwell time and hourly footfall.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914EA-05AF-4B96-A36C-D4C87D2713D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117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893C-1E40-433D-8FAD-EB8560FEC4A4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CD1-B301-4D6C-9B19-A090F7F55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291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893C-1E40-433D-8FAD-EB8560FEC4A4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CD1-B301-4D6C-9B19-A090F7F55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574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893C-1E40-433D-8FAD-EB8560FEC4A4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CD1-B301-4D6C-9B19-A090F7F55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968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copy slide">
  <p:cSld name="Body copy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7" descr="A picture containing graphical user interface, text, applicati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" y="3902"/>
            <a:ext cx="12192000" cy="685410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7"/>
          <p:cNvSpPr txBox="1">
            <a:spLocks noGrp="1"/>
          </p:cNvSpPr>
          <p:nvPr>
            <p:ph type="title"/>
          </p:nvPr>
        </p:nvSpPr>
        <p:spPr>
          <a:xfrm>
            <a:off x="603944" y="549588"/>
            <a:ext cx="6210857" cy="32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A4A"/>
              </a:buClr>
              <a:buSzPts val="2400"/>
              <a:buFont typeface="Arial Narrow"/>
              <a:buNone/>
              <a:defRPr sz="2400" b="1" i="0">
                <a:solidFill>
                  <a:srgbClr val="ED6A4A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body" idx="1"/>
          </p:nvPr>
        </p:nvSpPr>
        <p:spPr>
          <a:xfrm>
            <a:off x="603939" y="987804"/>
            <a:ext cx="5157786" cy="32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noAutofit/>
          </a:bodyPr>
          <a:lstStyle>
            <a:lvl1pPr marL="457143" lvl="0" indent="-228572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451412"/>
              </a:buClr>
              <a:buSzPts val="1700"/>
              <a:buNone/>
              <a:defRPr sz="1700" b="1" i="0">
                <a:solidFill>
                  <a:srgbClr val="45141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286" lvl="1" indent="-228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sz="2200" b="1"/>
            </a:lvl2pPr>
            <a:lvl3pPr marL="1371431" lvl="2" indent="-228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00" b="1"/>
            </a:lvl3pPr>
            <a:lvl4pPr marL="1828574" lvl="3" indent="-228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00" b="1"/>
            </a:lvl4pPr>
            <a:lvl5pPr marL="2285717" lvl="4" indent="-228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00" b="1"/>
            </a:lvl5pPr>
            <a:lvl6pPr marL="2742860" lvl="5" indent="-228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00" b="1"/>
            </a:lvl6pPr>
            <a:lvl7pPr marL="3200005" lvl="6" indent="-228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00" b="1"/>
            </a:lvl7pPr>
            <a:lvl8pPr marL="3657148" lvl="7" indent="-228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00" b="1"/>
            </a:lvl8pPr>
            <a:lvl9pPr marL="4114291" lvl="8" indent="-228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00" b="1"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2"/>
          </p:nvPr>
        </p:nvSpPr>
        <p:spPr>
          <a:xfrm>
            <a:off x="9046550" y="2045083"/>
            <a:ext cx="2544688" cy="1429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noAutofit/>
          </a:bodyPr>
          <a:lstStyle>
            <a:lvl1pPr marL="457143" lvl="0" indent="-228572" algn="l">
              <a:lnSpc>
                <a:spcPct val="123529"/>
              </a:lnSpc>
              <a:spcBef>
                <a:spcPts val="1102"/>
              </a:spcBef>
              <a:spcAft>
                <a:spcPts val="0"/>
              </a:spcAft>
              <a:buClr>
                <a:srgbClr val="ED6A4A"/>
              </a:buClr>
              <a:buSzPts val="1700"/>
              <a:buNone/>
              <a:defRPr sz="1700" b="1" i="0">
                <a:solidFill>
                  <a:srgbClr val="ED6A4A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286" lvl="1" indent="-228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sz="2200" b="1"/>
            </a:lvl2pPr>
            <a:lvl3pPr marL="1371431" lvl="2" indent="-228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00" b="1"/>
            </a:lvl3pPr>
            <a:lvl4pPr marL="1828574" lvl="3" indent="-228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00" b="1"/>
            </a:lvl4pPr>
            <a:lvl5pPr marL="2285717" lvl="4" indent="-228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00" b="1"/>
            </a:lvl5pPr>
            <a:lvl6pPr marL="2742860" lvl="5" indent="-228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00" b="1"/>
            </a:lvl6pPr>
            <a:lvl7pPr marL="3200005" lvl="6" indent="-228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00" b="1"/>
            </a:lvl7pPr>
            <a:lvl8pPr marL="3657148" lvl="7" indent="-228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00" b="1"/>
            </a:lvl8pPr>
            <a:lvl9pPr marL="4114291" lvl="8" indent="-228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00" b="1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3"/>
          </p:nvPr>
        </p:nvSpPr>
        <p:spPr>
          <a:xfrm>
            <a:off x="600762" y="2032848"/>
            <a:ext cx="3905196" cy="215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noAutofit/>
          </a:bodyPr>
          <a:lstStyle>
            <a:lvl1pPr marL="457143" lvl="0" indent="-228572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451412"/>
              </a:buClr>
              <a:buSzPts val="1200"/>
              <a:buFont typeface="Arial"/>
              <a:buNone/>
              <a:defRPr sz="1300" b="0" i="0">
                <a:solidFill>
                  <a:srgbClr val="45141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286" lvl="1" indent="-34285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31" lvl="2" indent="-34285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574" lvl="3" indent="-34285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17" lvl="4" indent="-34285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860" lvl="5" indent="-34285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05" lvl="6" indent="-34285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148" lvl="7" indent="-34285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291" lvl="8" indent="-34285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4"/>
          </p:nvPr>
        </p:nvSpPr>
        <p:spPr>
          <a:xfrm>
            <a:off x="4945451" y="2032847"/>
            <a:ext cx="3656834" cy="3837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noAutofit/>
          </a:bodyPr>
          <a:lstStyle>
            <a:lvl1pPr marL="457143" lvl="0" indent="-228572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451412"/>
              </a:buClr>
              <a:buSzPts val="1200"/>
              <a:buNone/>
              <a:defRPr sz="1300" b="0" i="0">
                <a:solidFill>
                  <a:srgbClr val="45141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286" lvl="1" indent="-34285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31" marR="0" lvl="2" indent="-368572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Char char="•"/>
              <a:defRPr/>
            </a:lvl3pPr>
            <a:lvl4pPr marL="1828574" marR="0" lvl="3" indent="-354539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/>
            </a:lvl4pPr>
            <a:lvl5pPr marL="2285717" lvl="4" indent="-34285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860" lvl="5" indent="-34285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05" lvl="6" indent="-34285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148" lvl="7" indent="-34285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291" lvl="8" indent="-34285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84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893C-1E40-433D-8FAD-EB8560FEC4A4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CD1-B301-4D6C-9B19-A090F7F55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33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893C-1E40-433D-8FAD-EB8560FEC4A4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CD1-B301-4D6C-9B19-A090F7F55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335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893C-1E40-433D-8FAD-EB8560FEC4A4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CD1-B301-4D6C-9B19-A090F7F55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79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893C-1E40-433D-8FAD-EB8560FEC4A4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CD1-B301-4D6C-9B19-A090F7F55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893C-1E40-433D-8FAD-EB8560FEC4A4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CD1-B301-4D6C-9B19-A090F7F55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927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893C-1E40-433D-8FAD-EB8560FEC4A4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CD1-B301-4D6C-9B19-A090F7F55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143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893C-1E40-433D-8FAD-EB8560FEC4A4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CD1-B301-4D6C-9B19-A090F7F55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38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893C-1E40-433D-8FAD-EB8560FEC4A4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CD1-B301-4D6C-9B19-A090F7F55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757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2893C-1E40-433D-8FAD-EB8560FEC4A4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00CD1-B301-4D6C-9B19-A090F7F55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05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11.png"/><Relationship Id="rId10" Type="http://schemas.openxmlformats.org/officeDocument/2006/relationships/image" Target="../media/image36.png"/><Relationship Id="rId4" Type="http://schemas.openxmlformats.org/officeDocument/2006/relationships/image" Target="../media/image10.png"/><Relationship Id="rId9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9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6.png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/>
          <p:cNvSpPr txBox="1">
            <a:spLocks/>
          </p:cNvSpPr>
          <p:nvPr/>
        </p:nvSpPr>
        <p:spPr>
          <a:xfrm>
            <a:off x="676636" y="1403945"/>
            <a:ext cx="10674504" cy="1502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A4A"/>
              </a:buClr>
              <a:buSzPts val="2400"/>
              <a:buFont typeface="Arial Narrow"/>
              <a:buNone/>
              <a:defRPr sz="2400" b="1" i="0" u="none" strike="noStrike" cap="none">
                <a:solidFill>
                  <a:srgbClr val="ED6A4A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600" dirty="0">
                <a:solidFill>
                  <a:schemeClr val="tx1"/>
                </a:solidFill>
                <a:latin typeface="Roboto Condensed" panose="020B0604020202020204" charset="0"/>
                <a:cs typeface="Roboto Condensed" panose="020B0604020202020204" charset="0"/>
              </a:rPr>
              <a:t>Sharing the Learning Series</a:t>
            </a:r>
          </a:p>
          <a:p>
            <a:r>
              <a:rPr lang="en-GB" sz="3600" dirty="0">
                <a:latin typeface="Roboto Condensed" panose="020B0604020202020204" charset="0"/>
                <a:cs typeface="Roboto Condensed" panose="020B0604020202020204" charset="0"/>
              </a:rPr>
              <a:t>Whole Systems Physical Activity: </a:t>
            </a:r>
          </a:p>
          <a:p>
            <a:r>
              <a:rPr lang="en-GB" sz="3600" dirty="0">
                <a:latin typeface="Roboto Condensed" panose="020B0604020202020204" charset="0"/>
                <a:cs typeface="Roboto Condensed" panose="020B0604020202020204" charset="0"/>
              </a:rPr>
              <a:t>Locality approach and the role of greenspace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60" y="3482441"/>
            <a:ext cx="2015515" cy="92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206" y="3470068"/>
            <a:ext cx="3035101" cy="98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GET DONCASTER MOVING_logo_cmyk (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681" y="4709696"/>
            <a:ext cx="2524125" cy="89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Active Calderdale logo (2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545" y="4639476"/>
            <a:ext cx="1528194" cy="100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" descr="https://www.yorkshiresport.org/wp-content/uploads/2017/01/Yorkshire_Sport_Foundation_RG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591" y="3561968"/>
            <a:ext cx="2694449" cy="76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443" y="4784388"/>
            <a:ext cx="1786047" cy="71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61" y="4621357"/>
            <a:ext cx="2126202" cy="96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33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0" b="64912"/>
          <a:stretch/>
        </p:blipFill>
        <p:spPr>
          <a:xfrm>
            <a:off x="10882388" y="4913724"/>
            <a:ext cx="1309612" cy="1804427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234279"/>
              </p:ext>
            </p:extLst>
          </p:nvPr>
        </p:nvGraphicFramePr>
        <p:xfrm>
          <a:off x="1463552" y="211456"/>
          <a:ext cx="9205564" cy="6370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01391">
                  <a:extLst>
                    <a:ext uri="{9D8B030D-6E8A-4147-A177-3AD203B41FA5}">
                      <a16:colId xmlns:a16="http://schemas.microsoft.com/office/drawing/2014/main" xmlns="" val="103226969"/>
                    </a:ext>
                  </a:extLst>
                </a:gridCol>
                <a:gridCol w="2301391">
                  <a:extLst>
                    <a:ext uri="{9D8B030D-6E8A-4147-A177-3AD203B41FA5}">
                      <a16:colId xmlns:a16="http://schemas.microsoft.com/office/drawing/2014/main" xmlns="" val="1272669174"/>
                    </a:ext>
                  </a:extLst>
                </a:gridCol>
                <a:gridCol w="2301391">
                  <a:extLst>
                    <a:ext uri="{9D8B030D-6E8A-4147-A177-3AD203B41FA5}">
                      <a16:colId xmlns:a16="http://schemas.microsoft.com/office/drawing/2014/main" xmlns="" val="4112382297"/>
                    </a:ext>
                  </a:extLst>
                </a:gridCol>
                <a:gridCol w="2301391">
                  <a:extLst>
                    <a:ext uri="{9D8B030D-6E8A-4147-A177-3AD203B41FA5}">
                      <a16:colId xmlns:a16="http://schemas.microsoft.com/office/drawing/2014/main" xmlns="" val="19988396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The Crags 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Hexthorpe Park 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Campsall Country</a:t>
                      </a:r>
                      <a:r>
                        <a:rPr lang="en-GB" sz="1100" baseline="0" dirty="0" smtClean="0"/>
                        <a:t> Park 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Town Field 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8622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154</a:t>
                      </a:r>
                      <a:endParaRPr lang="en-GB" sz="1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165</a:t>
                      </a:r>
                      <a:endParaRPr lang="en-GB" sz="1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215</a:t>
                      </a:r>
                      <a:endParaRPr lang="en-GB" sz="1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1181</a:t>
                      </a:r>
                      <a:endParaRPr lang="en-GB" sz="1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7940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Weeks Live</a:t>
                      </a:r>
                      <a:r>
                        <a:rPr lang="en-GB" sz="1100" baseline="0" dirty="0" smtClean="0"/>
                        <a:t> - 4</a:t>
                      </a:r>
                      <a:endParaRPr lang="en-GB" sz="1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Weeks Live</a:t>
                      </a:r>
                      <a:r>
                        <a:rPr lang="en-GB" sz="1100" baseline="0" dirty="0" smtClean="0"/>
                        <a:t> - 4</a:t>
                      </a:r>
                      <a:endParaRPr lang="en-GB" sz="1100" dirty="0" smtClean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Weeks Live</a:t>
                      </a:r>
                      <a:r>
                        <a:rPr lang="en-GB" sz="1100" baseline="0" dirty="0" smtClean="0"/>
                        <a:t> – 4</a:t>
                      </a:r>
                      <a:endParaRPr lang="en-GB" sz="1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Weeks Live</a:t>
                      </a:r>
                      <a:r>
                        <a:rPr lang="en-GB" sz="1100" baseline="0" dirty="0" smtClean="0"/>
                        <a:t> - 7</a:t>
                      </a:r>
                      <a:endParaRPr lang="en-GB" sz="1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8700278"/>
                  </a:ext>
                </a:extLst>
              </a:tr>
              <a:tr h="4489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Online</a:t>
                      </a:r>
                      <a:r>
                        <a:rPr lang="en-GB" sz="1100" baseline="0" dirty="0" smtClean="0"/>
                        <a:t> Advertising (Facebook) of roadshow event</a:t>
                      </a: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Online</a:t>
                      </a:r>
                      <a:r>
                        <a:rPr lang="en-GB" sz="1100" baseline="0" dirty="0" smtClean="0"/>
                        <a:t> Advertising (Facebook) of roadshow event</a:t>
                      </a: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Online engagement / survey Live.</a:t>
                      </a:r>
                      <a:r>
                        <a:rPr lang="en-GB" sz="1100" baseline="0" dirty="0" smtClean="0"/>
                        <a:t>  Promotion through Facebook ads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Online engagement / survey Live.</a:t>
                      </a:r>
                      <a:r>
                        <a:rPr lang="en-GB" sz="1100" baseline="0" dirty="0" smtClean="0"/>
                        <a:t>  Promotion through Facebook ads/promotion of roadshow</a:t>
                      </a:r>
                      <a:endParaRPr lang="en-GB" sz="11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7832355"/>
                  </a:ext>
                </a:extLst>
              </a:tr>
              <a:tr h="448936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Promote presence of survey via email  to:</a:t>
                      </a:r>
                      <a:r>
                        <a:rPr lang="en-GB" sz="1100" baseline="0" dirty="0" smtClean="0"/>
                        <a:t> Ward members, Well Doncaster, Communities teams, Friends of, Local Schools  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Promote presence of survey via email  to:</a:t>
                      </a:r>
                      <a:r>
                        <a:rPr lang="en-GB" sz="1100" baseline="0" dirty="0" smtClean="0"/>
                        <a:t> Ward members, Well Doncaster, Communities teams, Friends of, Local Schools  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Promote presence of survey via email  to:</a:t>
                      </a:r>
                      <a:r>
                        <a:rPr lang="en-GB" sz="1100" baseline="0" dirty="0" smtClean="0"/>
                        <a:t> Ward members, Well Doncaster, Communities teams, Friends of, Local Schools  </a:t>
                      </a: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Promote presence of survey via email  to:</a:t>
                      </a:r>
                      <a:r>
                        <a:rPr lang="en-GB" sz="1100" baseline="0" dirty="0" smtClean="0"/>
                        <a:t> Ward members, Well Doncaster, Communities teams, Friends of, Local Schools  </a:t>
                      </a:r>
                      <a:endParaRPr lang="en-GB" sz="11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7436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Roadshow/ on site engagement</a:t>
                      </a:r>
                      <a:r>
                        <a:rPr lang="en-GB" sz="1100" baseline="0" dirty="0" smtClean="0"/>
                        <a:t>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aseline="0" dirty="0" smtClean="0"/>
                        <a:t>GDM (Inc. landscape &amp; TCV), Friends Of, Well Doncaster, Street Scene. </a:t>
                      </a: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Translation of survey into multiple</a:t>
                      </a:r>
                      <a:r>
                        <a:rPr lang="en-GB" sz="1100" baseline="0" dirty="0" smtClean="0"/>
                        <a:t> languages: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aseline="0" dirty="0" smtClean="0"/>
                        <a:t>Polish, Romanian, Slovakian </a:t>
                      </a: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* No face to face due to new lockdown restrictions coming into place.</a:t>
                      </a:r>
                      <a:r>
                        <a:rPr lang="en-GB" sz="1100" baseline="0" dirty="0" smtClean="0"/>
                        <a:t> </a:t>
                      </a:r>
                      <a:endParaRPr lang="en-GB" sz="1100" dirty="0" smtClean="0"/>
                    </a:p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Translation of survey into multiple</a:t>
                      </a:r>
                      <a:r>
                        <a:rPr lang="en-GB" sz="1100" baseline="0" dirty="0" smtClean="0"/>
                        <a:t> languages: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aseline="0" dirty="0" smtClean="0"/>
                        <a:t>Mandarin, Urdu, Slovakian, Latvian, Romanian, Polish</a:t>
                      </a:r>
                      <a:endParaRPr lang="en-GB" sz="1100" dirty="0" smtClean="0"/>
                    </a:p>
                    <a:p>
                      <a:pPr algn="ct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6775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Online adverts for roadshow switch</a:t>
                      </a:r>
                      <a:r>
                        <a:rPr lang="en-GB" sz="1100" baseline="0" dirty="0" smtClean="0"/>
                        <a:t> to advert to fill in survey 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Roadshow/ on site engagement</a:t>
                      </a:r>
                      <a:r>
                        <a:rPr lang="en-GB" sz="1100" baseline="0" dirty="0" smtClean="0"/>
                        <a:t>/ free drink &amp; cake from dell café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aseline="0" dirty="0" smtClean="0"/>
                        <a:t>GDM (Inc. landscape &amp; TCV), Friends Of, Well Doncaster, Street Scene. </a:t>
                      </a: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On site posters with QR code link to survey 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9813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Online adverts for roadshow switch</a:t>
                      </a:r>
                      <a:r>
                        <a:rPr lang="en-GB" sz="1100" baseline="0" dirty="0" smtClean="0"/>
                        <a:t> to advert to fill in survey </a:t>
                      </a: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Work with Young</a:t>
                      </a:r>
                      <a:r>
                        <a:rPr lang="en-GB" sz="1100" baseline="0" dirty="0" smtClean="0"/>
                        <a:t> Advisors to engage with younger residents. </a:t>
                      </a:r>
                    </a:p>
                    <a:p>
                      <a:pPr algn="ctr"/>
                      <a:r>
                        <a:rPr lang="en-GB" sz="1100" baseline="0" dirty="0" smtClean="0"/>
                        <a:t>Face to face 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6242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Assessment after 3 weeks to identify low demographics </a:t>
                      </a:r>
                      <a:endParaRPr lang="en-GB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4283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Young Advisors</a:t>
                      </a:r>
                      <a:r>
                        <a:rPr lang="en-GB" sz="1100" baseline="0" dirty="0" smtClean="0"/>
                        <a:t> target school groups due to low numbers  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5988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Roadshow/ on site engagement.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GDM (Inc. landscape &amp; TCV),  Young Advisors, Well Doncaster, Street Scene. 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0685427"/>
                  </a:ext>
                </a:extLst>
              </a:tr>
            </a:tbl>
          </a:graphicData>
        </a:graphic>
      </p:graphicFrame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91" y="6144125"/>
            <a:ext cx="892043" cy="57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8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73" r="47922"/>
          <a:stretch/>
        </p:blipFill>
        <p:spPr>
          <a:xfrm>
            <a:off x="136984" y="4758518"/>
            <a:ext cx="1700130" cy="186672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940627" y="381405"/>
            <a:ext cx="8370322" cy="6393864"/>
            <a:chOff x="1940627" y="381405"/>
            <a:chExt cx="7416894" cy="5688293"/>
          </a:xfrm>
        </p:grpSpPr>
        <p:grpSp>
          <p:nvGrpSpPr>
            <p:cNvPr id="43" name="Group 42"/>
            <p:cNvGrpSpPr/>
            <p:nvPr/>
          </p:nvGrpSpPr>
          <p:grpSpPr>
            <a:xfrm>
              <a:off x="1940627" y="1244814"/>
              <a:ext cx="7416894" cy="4824884"/>
              <a:chOff x="1940627" y="1244814"/>
              <a:chExt cx="7416894" cy="4824884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940627" y="1244814"/>
                <a:ext cx="7416894" cy="4824884"/>
              </a:xfrm>
              <a:prstGeom prst="ellipse">
                <a:avLst/>
              </a:prstGeom>
              <a:solidFill>
                <a:srgbClr val="B7D6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F43BA435-89FE-4FAB-966E-23D4EF0EC493}"/>
                  </a:ext>
                </a:extLst>
              </p:cNvPr>
              <p:cNvSpPr txBox="1"/>
              <p:nvPr/>
            </p:nvSpPr>
            <p:spPr>
              <a:xfrm rot="1806786">
                <a:off x="2350987" y="1318649"/>
                <a:ext cx="4325209" cy="4290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prstTxWarp prst="textArchDown">
                  <a:avLst>
                    <a:gd name="adj" fmla="val 20504657"/>
                  </a:avLst>
                </a:prstTxWarp>
                <a:spAutoFit/>
              </a:bodyPr>
              <a:lstStyle/>
              <a:p>
                <a:pPr algn="ctr"/>
                <a:r>
                  <a:rPr lang="en-ZA" sz="2400" dirty="0" smtClean="0"/>
                  <a:t>Existing insight </a:t>
                </a:r>
                <a:endParaRPr lang="en-ZA" sz="2400" dirty="0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2626302" y="1516779"/>
              <a:ext cx="3896428" cy="3809927"/>
              <a:chOff x="2626302" y="1516779"/>
              <a:chExt cx="3896428" cy="3809927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2626302" y="1516779"/>
                <a:ext cx="3896428" cy="3809927"/>
              </a:xfrm>
              <a:prstGeom prst="ellipse">
                <a:avLst/>
              </a:prstGeom>
              <a:solidFill>
                <a:srgbClr val="8E6188">
                  <a:alpha val="7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F43BA435-89FE-4FAB-966E-23D4EF0EC493}"/>
                  </a:ext>
                </a:extLst>
              </p:cNvPr>
              <p:cNvSpPr txBox="1"/>
              <p:nvPr/>
            </p:nvSpPr>
            <p:spPr>
              <a:xfrm rot="1806786">
                <a:off x="2855932" y="1841219"/>
                <a:ext cx="3422562" cy="32452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prstTxWarp prst="textArchDown">
                  <a:avLst>
                    <a:gd name="adj" fmla="val 20504657"/>
                  </a:avLst>
                </a:prstTxWarp>
                <a:spAutoFit/>
              </a:bodyPr>
              <a:lstStyle/>
              <a:p>
                <a:pPr algn="ctr"/>
                <a:r>
                  <a:rPr lang="en-ZA" sz="2400" dirty="0" smtClean="0"/>
                  <a:t>Quality and Value assessment </a:t>
                </a:r>
                <a:endParaRPr lang="en-ZA" sz="2400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418689" y="1586922"/>
              <a:ext cx="3456669" cy="2933612"/>
              <a:chOff x="5418689" y="1586922"/>
              <a:chExt cx="3456669" cy="2933612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5418689" y="1586922"/>
                <a:ext cx="3089871" cy="2933612"/>
              </a:xfrm>
              <a:prstGeom prst="ellipse">
                <a:avLst/>
              </a:prstGeom>
              <a:solidFill>
                <a:srgbClr val="5EC7CB">
                  <a:alpha val="7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F43BA435-89FE-4FAB-966E-23D4EF0EC493}"/>
                  </a:ext>
                </a:extLst>
              </p:cNvPr>
              <p:cNvSpPr txBox="1"/>
              <p:nvPr/>
            </p:nvSpPr>
            <p:spPr>
              <a:xfrm>
                <a:off x="5993964" y="3277509"/>
                <a:ext cx="2881394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ZA" sz="2400" dirty="0" smtClean="0"/>
                  <a:t>Future Parks</a:t>
                </a:r>
              </a:p>
              <a:p>
                <a:pPr algn="ctr"/>
                <a:r>
                  <a:rPr lang="en-ZA" sz="2400" dirty="0" smtClean="0"/>
                  <a:t>Vision </a:t>
                </a:r>
                <a:endParaRPr lang="en-ZA" sz="2400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986199" y="1604573"/>
              <a:ext cx="3417064" cy="2933612"/>
              <a:chOff x="2986199" y="1604573"/>
              <a:chExt cx="3417064" cy="2933612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313392" y="1604573"/>
                <a:ext cx="3089871" cy="2933612"/>
              </a:xfrm>
              <a:prstGeom prst="ellipse">
                <a:avLst/>
              </a:prstGeom>
              <a:solidFill>
                <a:srgbClr val="8E6188">
                  <a:alpha val="7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F43BA435-89FE-4FAB-966E-23D4EF0EC493}"/>
                  </a:ext>
                </a:extLst>
              </p:cNvPr>
              <p:cNvSpPr txBox="1"/>
              <p:nvPr/>
            </p:nvSpPr>
            <p:spPr>
              <a:xfrm>
                <a:off x="2986199" y="3227088"/>
                <a:ext cx="2881394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ZA" sz="2400" dirty="0" smtClean="0"/>
                  <a:t>Bespoke Parks</a:t>
                </a:r>
              </a:p>
              <a:p>
                <a:pPr algn="ctr"/>
                <a:r>
                  <a:rPr lang="en-ZA" sz="2400" dirty="0" smtClean="0"/>
                  <a:t>Plans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437414" y="381405"/>
              <a:ext cx="3089871" cy="2933612"/>
              <a:chOff x="4413517" y="456584"/>
              <a:chExt cx="3089871" cy="2933612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4413517" y="456584"/>
                <a:ext cx="3089871" cy="2933612"/>
              </a:xfrm>
              <a:prstGeom prst="ellipse">
                <a:avLst/>
              </a:prstGeom>
              <a:solidFill>
                <a:srgbClr val="B7D6A3">
                  <a:alpha val="7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F43BA435-89FE-4FAB-966E-23D4EF0EC493}"/>
                  </a:ext>
                </a:extLst>
              </p:cNvPr>
              <p:cNvSpPr txBox="1"/>
              <p:nvPr/>
            </p:nvSpPr>
            <p:spPr>
              <a:xfrm>
                <a:off x="4524444" y="583146"/>
                <a:ext cx="2881394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ZA" sz="2400" dirty="0" smtClean="0"/>
                  <a:t>Further </a:t>
                </a:r>
              </a:p>
              <a:p>
                <a:pPr algn="ctr"/>
                <a:r>
                  <a:rPr lang="en-ZA" sz="2400" dirty="0" smtClean="0"/>
                  <a:t>engagement</a:t>
                </a:r>
                <a:endParaRPr lang="en-ZA" sz="2400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777366" y="1357726"/>
              <a:ext cx="2375551" cy="2202777"/>
              <a:chOff x="4777366" y="1357726"/>
              <a:chExt cx="2375551" cy="2202777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777366" y="1357726"/>
                <a:ext cx="2375551" cy="2202777"/>
              </a:xfrm>
              <a:prstGeom prst="ellipse">
                <a:avLst/>
              </a:prstGeom>
              <a:solidFill>
                <a:srgbClr val="91BC8F"/>
              </a:solidFill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F43BA435-89FE-4FAB-966E-23D4EF0EC493}"/>
                  </a:ext>
                </a:extLst>
              </p:cNvPr>
              <p:cNvSpPr txBox="1"/>
              <p:nvPr/>
            </p:nvSpPr>
            <p:spPr>
              <a:xfrm>
                <a:off x="5111766" y="2102005"/>
                <a:ext cx="1794084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ZA" sz="2400" dirty="0" smtClean="0"/>
                  <a:t>Revised Parks </a:t>
                </a:r>
              </a:p>
              <a:p>
                <a:pPr algn="ctr"/>
                <a:r>
                  <a:rPr lang="en-ZA" sz="2400" dirty="0" smtClean="0"/>
                  <a:t>Plans </a:t>
                </a:r>
                <a:endParaRPr lang="en-ZA" sz="2400" dirty="0"/>
              </a:p>
            </p:txBody>
          </p:sp>
        </p:grp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40" y="93840"/>
            <a:ext cx="1072300" cy="69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9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843258" y="3204548"/>
            <a:ext cx="9463741" cy="3107973"/>
          </a:xfrm>
          <a:custGeom>
            <a:avLst/>
            <a:gdLst>
              <a:gd name="connsiteX0" fmla="*/ 83128 w 5403273"/>
              <a:gd name="connsiteY0" fmla="*/ 33251 h 2809702"/>
              <a:gd name="connsiteX1" fmla="*/ 5394960 w 5403273"/>
              <a:gd name="connsiteY1" fmla="*/ 0 h 2809702"/>
              <a:gd name="connsiteX2" fmla="*/ 5403273 w 5403273"/>
              <a:gd name="connsiteY2" fmla="*/ 1097280 h 2809702"/>
              <a:gd name="connsiteX3" fmla="*/ 2759826 w 5403273"/>
              <a:gd name="connsiteY3" fmla="*/ 1803862 h 2809702"/>
              <a:gd name="connsiteX4" fmla="*/ 1845426 w 5403273"/>
              <a:gd name="connsiteY4" fmla="*/ 2809702 h 2809702"/>
              <a:gd name="connsiteX5" fmla="*/ 0 w 5403273"/>
              <a:gd name="connsiteY5" fmla="*/ 2793077 h 2809702"/>
              <a:gd name="connsiteX6" fmla="*/ 83128 w 5403273"/>
              <a:gd name="connsiteY6" fmla="*/ 33251 h 2809702"/>
              <a:gd name="connsiteX0" fmla="*/ 33252 w 5403273"/>
              <a:gd name="connsiteY0" fmla="*/ 33251 h 2809702"/>
              <a:gd name="connsiteX1" fmla="*/ 5394960 w 5403273"/>
              <a:gd name="connsiteY1" fmla="*/ 0 h 2809702"/>
              <a:gd name="connsiteX2" fmla="*/ 5403273 w 5403273"/>
              <a:gd name="connsiteY2" fmla="*/ 1097280 h 2809702"/>
              <a:gd name="connsiteX3" fmla="*/ 2759826 w 5403273"/>
              <a:gd name="connsiteY3" fmla="*/ 1803862 h 2809702"/>
              <a:gd name="connsiteX4" fmla="*/ 1845426 w 5403273"/>
              <a:gd name="connsiteY4" fmla="*/ 2809702 h 2809702"/>
              <a:gd name="connsiteX5" fmla="*/ 0 w 5403273"/>
              <a:gd name="connsiteY5" fmla="*/ 2793077 h 2809702"/>
              <a:gd name="connsiteX6" fmla="*/ 33252 w 5403273"/>
              <a:gd name="connsiteY6" fmla="*/ 33251 h 2809702"/>
              <a:gd name="connsiteX0" fmla="*/ 33252 w 5403273"/>
              <a:gd name="connsiteY0" fmla="*/ 33251 h 2793077"/>
              <a:gd name="connsiteX1" fmla="*/ 5394960 w 5403273"/>
              <a:gd name="connsiteY1" fmla="*/ 0 h 2793077"/>
              <a:gd name="connsiteX2" fmla="*/ 5403273 w 5403273"/>
              <a:gd name="connsiteY2" fmla="*/ 1097280 h 2793077"/>
              <a:gd name="connsiteX3" fmla="*/ 2759826 w 5403273"/>
              <a:gd name="connsiteY3" fmla="*/ 1803862 h 2793077"/>
              <a:gd name="connsiteX4" fmla="*/ 1970117 w 5403273"/>
              <a:gd name="connsiteY4" fmla="*/ 2768139 h 2793077"/>
              <a:gd name="connsiteX5" fmla="*/ 0 w 5403273"/>
              <a:gd name="connsiteY5" fmla="*/ 2793077 h 2793077"/>
              <a:gd name="connsiteX6" fmla="*/ 33252 w 5403273"/>
              <a:gd name="connsiteY6" fmla="*/ 33251 h 2793077"/>
              <a:gd name="connsiteX0" fmla="*/ 33252 w 5403273"/>
              <a:gd name="connsiteY0" fmla="*/ 33251 h 2793077"/>
              <a:gd name="connsiteX1" fmla="*/ 5394960 w 5403273"/>
              <a:gd name="connsiteY1" fmla="*/ 0 h 2793077"/>
              <a:gd name="connsiteX2" fmla="*/ 5403273 w 5403273"/>
              <a:gd name="connsiteY2" fmla="*/ 1097280 h 2793077"/>
              <a:gd name="connsiteX3" fmla="*/ 2759826 w 5403273"/>
              <a:gd name="connsiteY3" fmla="*/ 1803862 h 2793077"/>
              <a:gd name="connsiteX4" fmla="*/ 1970117 w 5403273"/>
              <a:gd name="connsiteY4" fmla="*/ 2784765 h 2793077"/>
              <a:gd name="connsiteX5" fmla="*/ 0 w 5403273"/>
              <a:gd name="connsiteY5" fmla="*/ 2793077 h 2793077"/>
              <a:gd name="connsiteX6" fmla="*/ 33252 w 5403273"/>
              <a:gd name="connsiteY6" fmla="*/ 33251 h 2793077"/>
              <a:gd name="connsiteX0" fmla="*/ 33252 w 5403273"/>
              <a:gd name="connsiteY0" fmla="*/ 33251 h 2793077"/>
              <a:gd name="connsiteX1" fmla="*/ 5394960 w 5403273"/>
              <a:gd name="connsiteY1" fmla="*/ 0 h 2793077"/>
              <a:gd name="connsiteX2" fmla="*/ 5403273 w 5403273"/>
              <a:gd name="connsiteY2" fmla="*/ 1097280 h 2793077"/>
              <a:gd name="connsiteX3" fmla="*/ 2759826 w 5403273"/>
              <a:gd name="connsiteY3" fmla="*/ 1803862 h 2793077"/>
              <a:gd name="connsiteX4" fmla="*/ 1970117 w 5403273"/>
              <a:gd name="connsiteY4" fmla="*/ 2673051 h 2793077"/>
              <a:gd name="connsiteX5" fmla="*/ 0 w 5403273"/>
              <a:gd name="connsiteY5" fmla="*/ 2793077 h 2793077"/>
              <a:gd name="connsiteX6" fmla="*/ 33252 w 5403273"/>
              <a:gd name="connsiteY6" fmla="*/ 33251 h 2793077"/>
              <a:gd name="connsiteX0" fmla="*/ 33252 w 5394960"/>
              <a:gd name="connsiteY0" fmla="*/ 33251 h 2793077"/>
              <a:gd name="connsiteX1" fmla="*/ 5394960 w 5394960"/>
              <a:gd name="connsiteY1" fmla="*/ 0 h 2793077"/>
              <a:gd name="connsiteX2" fmla="*/ 5036496 w 5394960"/>
              <a:gd name="connsiteY2" fmla="*/ 1097280 h 2793077"/>
              <a:gd name="connsiteX3" fmla="*/ 2759826 w 5394960"/>
              <a:gd name="connsiteY3" fmla="*/ 1803862 h 2793077"/>
              <a:gd name="connsiteX4" fmla="*/ 1970117 w 5394960"/>
              <a:gd name="connsiteY4" fmla="*/ 2673051 h 2793077"/>
              <a:gd name="connsiteX5" fmla="*/ 0 w 5394960"/>
              <a:gd name="connsiteY5" fmla="*/ 2793077 h 2793077"/>
              <a:gd name="connsiteX6" fmla="*/ 33252 w 5394960"/>
              <a:gd name="connsiteY6" fmla="*/ 33251 h 2793077"/>
              <a:gd name="connsiteX0" fmla="*/ 33252 w 5394960"/>
              <a:gd name="connsiteY0" fmla="*/ 33251 h 2793077"/>
              <a:gd name="connsiteX1" fmla="*/ 3148736 w 5394960"/>
              <a:gd name="connsiteY1" fmla="*/ 1172 h 2793077"/>
              <a:gd name="connsiteX2" fmla="*/ 5394960 w 5394960"/>
              <a:gd name="connsiteY2" fmla="*/ 0 h 2793077"/>
              <a:gd name="connsiteX3" fmla="*/ 5036496 w 5394960"/>
              <a:gd name="connsiteY3" fmla="*/ 1097280 h 2793077"/>
              <a:gd name="connsiteX4" fmla="*/ 2759826 w 5394960"/>
              <a:gd name="connsiteY4" fmla="*/ 1803862 h 2793077"/>
              <a:gd name="connsiteX5" fmla="*/ 1970117 w 5394960"/>
              <a:gd name="connsiteY5" fmla="*/ 2673051 h 2793077"/>
              <a:gd name="connsiteX6" fmla="*/ 0 w 5394960"/>
              <a:gd name="connsiteY6" fmla="*/ 2793077 h 2793077"/>
              <a:gd name="connsiteX7" fmla="*/ 33252 w 5394960"/>
              <a:gd name="connsiteY7" fmla="*/ 33251 h 2793077"/>
              <a:gd name="connsiteX0" fmla="*/ 33252 w 12908317"/>
              <a:gd name="connsiteY0" fmla="*/ 558309 h 3318135"/>
              <a:gd name="connsiteX1" fmla="*/ 3148736 w 12908317"/>
              <a:gd name="connsiteY1" fmla="*/ 526230 h 3318135"/>
              <a:gd name="connsiteX2" fmla="*/ 12908317 w 12908317"/>
              <a:gd name="connsiteY2" fmla="*/ 0 h 3318135"/>
              <a:gd name="connsiteX3" fmla="*/ 5036496 w 12908317"/>
              <a:gd name="connsiteY3" fmla="*/ 1622338 h 3318135"/>
              <a:gd name="connsiteX4" fmla="*/ 2759826 w 12908317"/>
              <a:gd name="connsiteY4" fmla="*/ 2328920 h 3318135"/>
              <a:gd name="connsiteX5" fmla="*/ 1970117 w 12908317"/>
              <a:gd name="connsiteY5" fmla="*/ 3198109 h 3318135"/>
              <a:gd name="connsiteX6" fmla="*/ 0 w 12908317"/>
              <a:gd name="connsiteY6" fmla="*/ 3318135 h 3318135"/>
              <a:gd name="connsiteX7" fmla="*/ 33252 w 12908317"/>
              <a:gd name="connsiteY7" fmla="*/ 558309 h 3318135"/>
              <a:gd name="connsiteX0" fmla="*/ 33252 w 12908317"/>
              <a:gd name="connsiteY0" fmla="*/ 558309 h 3318135"/>
              <a:gd name="connsiteX1" fmla="*/ 5460538 w 12908317"/>
              <a:gd name="connsiteY1" fmla="*/ 481545 h 3318135"/>
              <a:gd name="connsiteX2" fmla="*/ 12908317 w 12908317"/>
              <a:gd name="connsiteY2" fmla="*/ 0 h 3318135"/>
              <a:gd name="connsiteX3" fmla="*/ 5036496 w 12908317"/>
              <a:gd name="connsiteY3" fmla="*/ 1622338 h 3318135"/>
              <a:gd name="connsiteX4" fmla="*/ 2759826 w 12908317"/>
              <a:gd name="connsiteY4" fmla="*/ 2328920 h 3318135"/>
              <a:gd name="connsiteX5" fmla="*/ 1970117 w 12908317"/>
              <a:gd name="connsiteY5" fmla="*/ 3198109 h 3318135"/>
              <a:gd name="connsiteX6" fmla="*/ 0 w 12908317"/>
              <a:gd name="connsiteY6" fmla="*/ 3318135 h 3318135"/>
              <a:gd name="connsiteX7" fmla="*/ 33252 w 12908317"/>
              <a:gd name="connsiteY7" fmla="*/ 558309 h 3318135"/>
              <a:gd name="connsiteX0" fmla="*/ 33252 w 12908317"/>
              <a:gd name="connsiteY0" fmla="*/ 558309 h 3318135"/>
              <a:gd name="connsiteX1" fmla="*/ 5460538 w 12908317"/>
              <a:gd name="connsiteY1" fmla="*/ 481545 h 3318135"/>
              <a:gd name="connsiteX2" fmla="*/ 8639267 w 12908317"/>
              <a:gd name="connsiteY2" fmla="*/ 280460 h 3318135"/>
              <a:gd name="connsiteX3" fmla="*/ 12908317 w 12908317"/>
              <a:gd name="connsiteY3" fmla="*/ 0 h 3318135"/>
              <a:gd name="connsiteX4" fmla="*/ 5036496 w 12908317"/>
              <a:gd name="connsiteY4" fmla="*/ 1622338 h 3318135"/>
              <a:gd name="connsiteX5" fmla="*/ 2759826 w 12908317"/>
              <a:gd name="connsiteY5" fmla="*/ 2328920 h 3318135"/>
              <a:gd name="connsiteX6" fmla="*/ 1970117 w 12908317"/>
              <a:gd name="connsiteY6" fmla="*/ 3198109 h 3318135"/>
              <a:gd name="connsiteX7" fmla="*/ 0 w 12908317"/>
              <a:gd name="connsiteY7" fmla="*/ 3318135 h 3318135"/>
              <a:gd name="connsiteX8" fmla="*/ 33252 w 12908317"/>
              <a:gd name="connsiteY8" fmla="*/ 558309 h 3318135"/>
              <a:gd name="connsiteX0" fmla="*/ 33252 w 12908317"/>
              <a:gd name="connsiteY0" fmla="*/ 1875364 h 4635190"/>
              <a:gd name="connsiteX1" fmla="*/ 5460538 w 12908317"/>
              <a:gd name="connsiteY1" fmla="*/ 1798600 h 4635190"/>
              <a:gd name="connsiteX2" fmla="*/ 7394451 w 12908317"/>
              <a:gd name="connsiteY2" fmla="*/ 0 h 4635190"/>
              <a:gd name="connsiteX3" fmla="*/ 12908317 w 12908317"/>
              <a:gd name="connsiteY3" fmla="*/ 1317055 h 4635190"/>
              <a:gd name="connsiteX4" fmla="*/ 5036496 w 12908317"/>
              <a:gd name="connsiteY4" fmla="*/ 2939393 h 4635190"/>
              <a:gd name="connsiteX5" fmla="*/ 2759826 w 12908317"/>
              <a:gd name="connsiteY5" fmla="*/ 3645975 h 4635190"/>
              <a:gd name="connsiteX6" fmla="*/ 1970117 w 12908317"/>
              <a:gd name="connsiteY6" fmla="*/ 4515164 h 4635190"/>
              <a:gd name="connsiteX7" fmla="*/ 0 w 12908317"/>
              <a:gd name="connsiteY7" fmla="*/ 4635190 h 4635190"/>
              <a:gd name="connsiteX8" fmla="*/ 33252 w 12908317"/>
              <a:gd name="connsiteY8" fmla="*/ 1875364 h 4635190"/>
              <a:gd name="connsiteX0" fmla="*/ 33252 w 13886387"/>
              <a:gd name="connsiteY0" fmla="*/ 2703224 h 5463050"/>
              <a:gd name="connsiteX1" fmla="*/ 5460538 w 13886387"/>
              <a:gd name="connsiteY1" fmla="*/ 2626460 h 5463050"/>
              <a:gd name="connsiteX2" fmla="*/ 7394451 w 13886387"/>
              <a:gd name="connsiteY2" fmla="*/ 827860 h 5463050"/>
              <a:gd name="connsiteX3" fmla="*/ 13886387 w 13886387"/>
              <a:gd name="connsiteY3" fmla="*/ 0 h 5463050"/>
              <a:gd name="connsiteX4" fmla="*/ 5036496 w 13886387"/>
              <a:gd name="connsiteY4" fmla="*/ 3767253 h 5463050"/>
              <a:gd name="connsiteX5" fmla="*/ 2759826 w 13886387"/>
              <a:gd name="connsiteY5" fmla="*/ 4473835 h 5463050"/>
              <a:gd name="connsiteX6" fmla="*/ 1970117 w 13886387"/>
              <a:gd name="connsiteY6" fmla="*/ 5343024 h 5463050"/>
              <a:gd name="connsiteX7" fmla="*/ 0 w 13886387"/>
              <a:gd name="connsiteY7" fmla="*/ 5463050 h 5463050"/>
              <a:gd name="connsiteX8" fmla="*/ 33252 w 13886387"/>
              <a:gd name="connsiteY8" fmla="*/ 2703224 h 5463050"/>
              <a:gd name="connsiteX0" fmla="*/ 33252 w 13886387"/>
              <a:gd name="connsiteY0" fmla="*/ 2703224 h 5463050"/>
              <a:gd name="connsiteX1" fmla="*/ 5460538 w 13886387"/>
              <a:gd name="connsiteY1" fmla="*/ 2626460 h 5463050"/>
              <a:gd name="connsiteX2" fmla="*/ 7427794 w 13886387"/>
              <a:gd name="connsiteY2" fmla="*/ 135231 h 5463050"/>
              <a:gd name="connsiteX3" fmla="*/ 13886387 w 13886387"/>
              <a:gd name="connsiteY3" fmla="*/ 0 h 5463050"/>
              <a:gd name="connsiteX4" fmla="*/ 5036496 w 13886387"/>
              <a:gd name="connsiteY4" fmla="*/ 3767253 h 5463050"/>
              <a:gd name="connsiteX5" fmla="*/ 2759826 w 13886387"/>
              <a:gd name="connsiteY5" fmla="*/ 4473835 h 5463050"/>
              <a:gd name="connsiteX6" fmla="*/ 1970117 w 13886387"/>
              <a:gd name="connsiteY6" fmla="*/ 5343024 h 5463050"/>
              <a:gd name="connsiteX7" fmla="*/ 0 w 13886387"/>
              <a:gd name="connsiteY7" fmla="*/ 5463050 h 5463050"/>
              <a:gd name="connsiteX8" fmla="*/ 33252 w 13886387"/>
              <a:gd name="connsiteY8" fmla="*/ 2703224 h 5463050"/>
              <a:gd name="connsiteX0" fmla="*/ 33252 w 13886387"/>
              <a:gd name="connsiteY0" fmla="*/ 2703224 h 5498825"/>
              <a:gd name="connsiteX1" fmla="*/ 5460538 w 13886387"/>
              <a:gd name="connsiteY1" fmla="*/ 2626460 h 5498825"/>
              <a:gd name="connsiteX2" fmla="*/ 7427794 w 13886387"/>
              <a:gd name="connsiteY2" fmla="*/ 135231 h 5498825"/>
              <a:gd name="connsiteX3" fmla="*/ 13886387 w 13886387"/>
              <a:gd name="connsiteY3" fmla="*/ 0 h 5498825"/>
              <a:gd name="connsiteX4" fmla="*/ 13883585 w 13886387"/>
              <a:gd name="connsiteY4" fmla="*/ 5498825 h 5498825"/>
              <a:gd name="connsiteX5" fmla="*/ 2759826 w 13886387"/>
              <a:gd name="connsiteY5" fmla="*/ 4473835 h 5498825"/>
              <a:gd name="connsiteX6" fmla="*/ 1970117 w 13886387"/>
              <a:gd name="connsiteY6" fmla="*/ 5343024 h 5498825"/>
              <a:gd name="connsiteX7" fmla="*/ 0 w 13886387"/>
              <a:gd name="connsiteY7" fmla="*/ 5463050 h 5498825"/>
              <a:gd name="connsiteX8" fmla="*/ 33252 w 13886387"/>
              <a:gd name="connsiteY8" fmla="*/ 2703224 h 5498825"/>
              <a:gd name="connsiteX0" fmla="*/ 33252 w 13886387"/>
              <a:gd name="connsiteY0" fmla="*/ 2703224 h 5498825"/>
              <a:gd name="connsiteX1" fmla="*/ 5460538 w 13886387"/>
              <a:gd name="connsiteY1" fmla="*/ 2626460 h 5498825"/>
              <a:gd name="connsiteX2" fmla="*/ 7427794 w 13886387"/>
              <a:gd name="connsiteY2" fmla="*/ 135231 h 5498825"/>
              <a:gd name="connsiteX3" fmla="*/ 13886387 w 13886387"/>
              <a:gd name="connsiteY3" fmla="*/ 0 h 5498825"/>
              <a:gd name="connsiteX4" fmla="*/ 13883585 w 13886387"/>
              <a:gd name="connsiteY4" fmla="*/ 5498825 h 5498825"/>
              <a:gd name="connsiteX5" fmla="*/ 4693736 w 13886387"/>
              <a:gd name="connsiteY5" fmla="*/ 5110607 h 5498825"/>
              <a:gd name="connsiteX6" fmla="*/ 1970117 w 13886387"/>
              <a:gd name="connsiteY6" fmla="*/ 5343024 h 5498825"/>
              <a:gd name="connsiteX7" fmla="*/ 0 w 13886387"/>
              <a:gd name="connsiteY7" fmla="*/ 5463050 h 5498825"/>
              <a:gd name="connsiteX8" fmla="*/ 33252 w 13886387"/>
              <a:gd name="connsiteY8" fmla="*/ 2703224 h 5498825"/>
              <a:gd name="connsiteX0" fmla="*/ 33252 w 13886387"/>
              <a:gd name="connsiteY0" fmla="*/ 2703224 h 5498825"/>
              <a:gd name="connsiteX1" fmla="*/ 5460538 w 13886387"/>
              <a:gd name="connsiteY1" fmla="*/ 2626460 h 5498825"/>
              <a:gd name="connsiteX2" fmla="*/ 7427794 w 13886387"/>
              <a:gd name="connsiteY2" fmla="*/ 135231 h 5498825"/>
              <a:gd name="connsiteX3" fmla="*/ 13886387 w 13886387"/>
              <a:gd name="connsiteY3" fmla="*/ 0 h 5498825"/>
              <a:gd name="connsiteX4" fmla="*/ 13883585 w 13886387"/>
              <a:gd name="connsiteY4" fmla="*/ 5498825 h 5498825"/>
              <a:gd name="connsiteX5" fmla="*/ 1970117 w 13886387"/>
              <a:gd name="connsiteY5" fmla="*/ 5343024 h 5498825"/>
              <a:gd name="connsiteX6" fmla="*/ 0 w 13886387"/>
              <a:gd name="connsiteY6" fmla="*/ 5463050 h 5498825"/>
              <a:gd name="connsiteX7" fmla="*/ 33252 w 13886387"/>
              <a:gd name="connsiteY7" fmla="*/ 2703224 h 5498825"/>
              <a:gd name="connsiteX0" fmla="*/ 33252 w 13886387"/>
              <a:gd name="connsiteY0" fmla="*/ 2703224 h 5498825"/>
              <a:gd name="connsiteX1" fmla="*/ 5460538 w 13886387"/>
              <a:gd name="connsiteY1" fmla="*/ 2626460 h 5498825"/>
              <a:gd name="connsiteX2" fmla="*/ 7427794 w 13886387"/>
              <a:gd name="connsiteY2" fmla="*/ 135231 h 5498825"/>
              <a:gd name="connsiteX3" fmla="*/ 13886387 w 13886387"/>
              <a:gd name="connsiteY3" fmla="*/ 0 h 5498825"/>
              <a:gd name="connsiteX4" fmla="*/ 13883585 w 13886387"/>
              <a:gd name="connsiteY4" fmla="*/ 5498825 h 5498825"/>
              <a:gd name="connsiteX5" fmla="*/ 0 w 13886387"/>
              <a:gd name="connsiteY5" fmla="*/ 5463050 h 5498825"/>
              <a:gd name="connsiteX6" fmla="*/ 33252 w 13886387"/>
              <a:gd name="connsiteY6" fmla="*/ 2703224 h 5498825"/>
              <a:gd name="connsiteX0" fmla="*/ 33252 w 13883585"/>
              <a:gd name="connsiteY0" fmla="*/ 2580339 h 5375940"/>
              <a:gd name="connsiteX1" fmla="*/ 5460538 w 13883585"/>
              <a:gd name="connsiteY1" fmla="*/ 2503575 h 5375940"/>
              <a:gd name="connsiteX2" fmla="*/ 7427794 w 13883585"/>
              <a:gd name="connsiteY2" fmla="*/ 12346 h 5375940"/>
              <a:gd name="connsiteX3" fmla="*/ 13864157 w 13883585"/>
              <a:gd name="connsiteY3" fmla="*/ 0 h 5375940"/>
              <a:gd name="connsiteX4" fmla="*/ 13883585 w 13883585"/>
              <a:gd name="connsiteY4" fmla="*/ 5375940 h 5375940"/>
              <a:gd name="connsiteX5" fmla="*/ 0 w 13883585"/>
              <a:gd name="connsiteY5" fmla="*/ 5340165 h 5375940"/>
              <a:gd name="connsiteX6" fmla="*/ 33252 w 13883585"/>
              <a:gd name="connsiteY6" fmla="*/ 2580339 h 5375940"/>
              <a:gd name="connsiteX0" fmla="*/ 33252 w 13883585"/>
              <a:gd name="connsiteY0" fmla="*/ 2580339 h 5375940"/>
              <a:gd name="connsiteX1" fmla="*/ 5460538 w 13883585"/>
              <a:gd name="connsiteY1" fmla="*/ 2503575 h 5375940"/>
              <a:gd name="connsiteX2" fmla="*/ 7661198 w 13883585"/>
              <a:gd name="connsiteY2" fmla="*/ 1051290 h 5375940"/>
              <a:gd name="connsiteX3" fmla="*/ 13864157 w 13883585"/>
              <a:gd name="connsiteY3" fmla="*/ 0 h 5375940"/>
              <a:gd name="connsiteX4" fmla="*/ 13883585 w 13883585"/>
              <a:gd name="connsiteY4" fmla="*/ 5375940 h 5375940"/>
              <a:gd name="connsiteX5" fmla="*/ 0 w 13883585"/>
              <a:gd name="connsiteY5" fmla="*/ 5340165 h 5375940"/>
              <a:gd name="connsiteX6" fmla="*/ 33252 w 13883585"/>
              <a:gd name="connsiteY6" fmla="*/ 2580339 h 5375940"/>
              <a:gd name="connsiteX0" fmla="*/ 33252 w 13883585"/>
              <a:gd name="connsiteY0" fmla="*/ 1597253 h 4392854"/>
              <a:gd name="connsiteX1" fmla="*/ 5460538 w 13883585"/>
              <a:gd name="connsiteY1" fmla="*/ 1520489 h 4392854"/>
              <a:gd name="connsiteX2" fmla="*/ 7661198 w 13883585"/>
              <a:gd name="connsiteY2" fmla="*/ 68204 h 4392854"/>
              <a:gd name="connsiteX3" fmla="*/ 13819698 w 13883585"/>
              <a:gd name="connsiteY3" fmla="*/ 0 h 4392854"/>
              <a:gd name="connsiteX4" fmla="*/ 13883585 w 13883585"/>
              <a:gd name="connsiteY4" fmla="*/ 4392854 h 4392854"/>
              <a:gd name="connsiteX5" fmla="*/ 0 w 13883585"/>
              <a:gd name="connsiteY5" fmla="*/ 4357079 h 4392854"/>
              <a:gd name="connsiteX6" fmla="*/ 33252 w 13883585"/>
              <a:gd name="connsiteY6" fmla="*/ 1597253 h 4392854"/>
              <a:gd name="connsiteX0" fmla="*/ 33252 w 13883585"/>
              <a:gd name="connsiteY0" fmla="*/ 1753654 h 4549255"/>
              <a:gd name="connsiteX1" fmla="*/ 5460538 w 13883585"/>
              <a:gd name="connsiteY1" fmla="*/ 1676890 h 4549255"/>
              <a:gd name="connsiteX2" fmla="*/ 7661198 w 13883585"/>
              <a:gd name="connsiteY2" fmla="*/ 224605 h 4549255"/>
              <a:gd name="connsiteX3" fmla="*/ 13875271 w 13883585"/>
              <a:gd name="connsiteY3" fmla="*/ 0 h 4549255"/>
              <a:gd name="connsiteX4" fmla="*/ 13883585 w 13883585"/>
              <a:gd name="connsiteY4" fmla="*/ 4549255 h 4549255"/>
              <a:gd name="connsiteX5" fmla="*/ 0 w 13883585"/>
              <a:gd name="connsiteY5" fmla="*/ 4513480 h 4549255"/>
              <a:gd name="connsiteX6" fmla="*/ 33252 w 13883585"/>
              <a:gd name="connsiteY6" fmla="*/ 1753654 h 4549255"/>
              <a:gd name="connsiteX0" fmla="*/ 33252 w 13883585"/>
              <a:gd name="connsiteY0" fmla="*/ 1753654 h 4549255"/>
              <a:gd name="connsiteX1" fmla="*/ 5460538 w 13883585"/>
              <a:gd name="connsiteY1" fmla="*/ 1676890 h 4549255"/>
              <a:gd name="connsiteX2" fmla="*/ 7727886 w 13883585"/>
              <a:gd name="connsiteY2" fmla="*/ 157576 h 4549255"/>
              <a:gd name="connsiteX3" fmla="*/ 13875271 w 13883585"/>
              <a:gd name="connsiteY3" fmla="*/ 0 h 4549255"/>
              <a:gd name="connsiteX4" fmla="*/ 13883585 w 13883585"/>
              <a:gd name="connsiteY4" fmla="*/ 4549255 h 4549255"/>
              <a:gd name="connsiteX5" fmla="*/ 0 w 13883585"/>
              <a:gd name="connsiteY5" fmla="*/ 4513480 h 4549255"/>
              <a:gd name="connsiteX6" fmla="*/ 33252 w 13883585"/>
              <a:gd name="connsiteY6" fmla="*/ 1753654 h 4549255"/>
              <a:gd name="connsiteX0" fmla="*/ 33252 w 13883585"/>
              <a:gd name="connsiteY0" fmla="*/ 1753654 h 4549255"/>
              <a:gd name="connsiteX1" fmla="*/ 5460538 w 13883585"/>
              <a:gd name="connsiteY1" fmla="*/ 1676890 h 4549255"/>
              <a:gd name="connsiteX2" fmla="*/ 7683427 w 13883585"/>
              <a:gd name="connsiteY2" fmla="*/ 90547 h 4549255"/>
              <a:gd name="connsiteX3" fmla="*/ 13875271 w 13883585"/>
              <a:gd name="connsiteY3" fmla="*/ 0 h 4549255"/>
              <a:gd name="connsiteX4" fmla="*/ 13883585 w 13883585"/>
              <a:gd name="connsiteY4" fmla="*/ 4549255 h 4549255"/>
              <a:gd name="connsiteX5" fmla="*/ 0 w 13883585"/>
              <a:gd name="connsiteY5" fmla="*/ 4513480 h 4549255"/>
              <a:gd name="connsiteX6" fmla="*/ 33252 w 13883585"/>
              <a:gd name="connsiteY6" fmla="*/ 1753654 h 4549255"/>
              <a:gd name="connsiteX0" fmla="*/ 33252 w 13883585"/>
              <a:gd name="connsiteY0" fmla="*/ 1753654 h 4549255"/>
              <a:gd name="connsiteX1" fmla="*/ 5460538 w 13883585"/>
              <a:gd name="connsiteY1" fmla="*/ 1676890 h 4549255"/>
              <a:gd name="connsiteX2" fmla="*/ 7650084 w 13883585"/>
              <a:gd name="connsiteY2" fmla="*/ 124062 h 4549255"/>
              <a:gd name="connsiteX3" fmla="*/ 13875271 w 13883585"/>
              <a:gd name="connsiteY3" fmla="*/ 0 h 4549255"/>
              <a:gd name="connsiteX4" fmla="*/ 13883585 w 13883585"/>
              <a:gd name="connsiteY4" fmla="*/ 4549255 h 4549255"/>
              <a:gd name="connsiteX5" fmla="*/ 0 w 13883585"/>
              <a:gd name="connsiteY5" fmla="*/ 4513480 h 4549255"/>
              <a:gd name="connsiteX6" fmla="*/ 33252 w 13883585"/>
              <a:gd name="connsiteY6" fmla="*/ 1753654 h 4549255"/>
              <a:gd name="connsiteX0" fmla="*/ 33252 w 13883585"/>
              <a:gd name="connsiteY0" fmla="*/ 1720140 h 4515741"/>
              <a:gd name="connsiteX1" fmla="*/ 5460538 w 13883585"/>
              <a:gd name="connsiteY1" fmla="*/ 1643376 h 4515741"/>
              <a:gd name="connsiteX2" fmla="*/ 7650084 w 13883585"/>
              <a:gd name="connsiteY2" fmla="*/ 90548 h 4515741"/>
              <a:gd name="connsiteX3" fmla="*/ 13341778 w 13883585"/>
              <a:gd name="connsiteY3" fmla="*/ 0 h 4515741"/>
              <a:gd name="connsiteX4" fmla="*/ 13883585 w 13883585"/>
              <a:gd name="connsiteY4" fmla="*/ 4515741 h 4515741"/>
              <a:gd name="connsiteX5" fmla="*/ 0 w 13883585"/>
              <a:gd name="connsiteY5" fmla="*/ 4479966 h 4515741"/>
              <a:gd name="connsiteX6" fmla="*/ 33252 w 13883585"/>
              <a:gd name="connsiteY6" fmla="*/ 1720140 h 4515741"/>
              <a:gd name="connsiteX0" fmla="*/ 33252 w 13341852"/>
              <a:gd name="connsiteY0" fmla="*/ 1720140 h 4479966"/>
              <a:gd name="connsiteX1" fmla="*/ 5460538 w 13341852"/>
              <a:gd name="connsiteY1" fmla="*/ 1643376 h 4479966"/>
              <a:gd name="connsiteX2" fmla="*/ 7650084 w 13341852"/>
              <a:gd name="connsiteY2" fmla="*/ 90548 h 4479966"/>
              <a:gd name="connsiteX3" fmla="*/ 13341778 w 13341852"/>
              <a:gd name="connsiteY3" fmla="*/ 0 h 4479966"/>
              <a:gd name="connsiteX4" fmla="*/ 13272291 w 13341852"/>
              <a:gd name="connsiteY4" fmla="*/ 4471055 h 4479966"/>
              <a:gd name="connsiteX5" fmla="*/ 0 w 13341852"/>
              <a:gd name="connsiteY5" fmla="*/ 4479966 h 4479966"/>
              <a:gd name="connsiteX6" fmla="*/ 33252 w 13341852"/>
              <a:gd name="connsiteY6" fmla="*/ 1720140 h 4479966"/>
              <a:gd name="connsiteX0" fmla="*/ 33252 w 13423112"/>
              <a:gd name="connsiteY0" fmla="*/ 1720140 h 4479966"/>
              <a:gd name="connsiteX1" fmla="*/ 5460538 w 13423112"/>
              <a:gd name="connsiteY1" fmla="*/ 1643376 h 4479966"/>
              <a:gd name="connsiteX2" fmla="*/ 7650084 w 13423112"/>
              <a:gd name="connsiteY2" fmla="*/ 90548 h 4479966"/>
              <a:gd name="connsiteX3" fmla="*/ 13341778 w 13423112"/>
              <a:gd name="connsiteY3" fmla="*/ 0 h 4479966"/>
              <a:gd name="connsiteX4" fmla="*/ 13423112 w 13423112"/>
              <a:gd name="connsiteY4" fmla="*/ 4471055 h 4479966"/>
              <a:gd name="connsiteX5" fmla="*/ 0 w 13423112"/>
              <a:gd name="connsiteY5" fmla="*/ 4479966 h 4479966"/>
              <a:gd name="connsiteX6" fmla="*/ 33252 w 13423112"/>
              <a:gd name="connsiteY6" fmla="*/ 1720140 h 4479966"/>
              <a:gd name="connsiteX0" fmla="*/ 33252 w 13341882"/>
              <a:gd name="connsiteY0" fmla="*/ 1720140 h 4479966"/>
              <a:gd name="connsiteX1" fmla="*/ 5460538 w 13341882"/>
              <a:gd name="connsiteY1" fmla="*/ 1643376 h 4479966"/>
              <a:gd name="connsiteX2" fmla="*/ 7650084 w 13341882"/>
              <a:gd name="connsiteY2" fmla="*/ 90548 h 4479966"/>
              <a:gd name="connsiteX3" fmla="*/ 13341778 w 13341882"/>
              <a:gd name="connsiteY3" fmla="*/ 0 h 4479966"/>
              <a:gd name="connsiteX4" fmla="*/ 13293838 w 13341882"/>
              <a:gd name="connsiteY4" fmla="*/ 4471055 h 4479966"/>
              <a:gd name="connsiteX5" fmla="*/ 0 w 13341882"/>
              <a:gd name="connsiteY5" fmla="*/ 4479966 h 4479966"/>
              <a:gd name="connsiteX6" fmla="*/ 33252 w 13341882"/>
              <a:gd name="connsiteY6" fmla="*/ 1720140 h 447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41882" h="4479966">
                <a:moveTo>
                  <a:pt x="33252" y="1720140"/>
                </a:moveTo>
                <a:lnTo>
                  <a:pt x="5460538" y="1643376"/>
                </a:lnTo>
                <a:lnTo>
                  <a:pt x="7650084" y="90548"/>
                </a:lnTo>
                <a:lnTo>
                  <a:pt x="13341778" y="0"/>
                </a:lnTo>
                <a:cubicBezTo>
                  <a:pt x="13344549" y="1516418"/>
                  <a:pt x="13291067" y="2954637"/>
                  <a:pt x="13293838" y="4471055"/>
                </a:cubicBezTo>
                <a:lnTo>
                  <a:pt x="0" y="4479966"/>
                </a:lnTo>
                <a:lnTo>
                  <a:pt x="33252" y="1720140"/>
                </a:lnTo>
                <a:close/>
              </a:path>
            </a:pathLst>
          </a:custGeom>
          <a:solidFill>
            <a:schemeClr val="bg2"/>
          </a:solidFill>
          <a:ln w="260350">
            <a:solidFill>
              <a:schemeClr val="bg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11" name="Freeform 10"/>
          <p:cNvSpPr/>
          <p:nvPr/>
        </p:nvSpPr>
        <p:spPr>
          <a:xfrm>
            <a:off x="3690766" y="517102"/>
            <a:ext cx="6497394" cy="3784996"/>
          </a:xfrm>
          <a:custGeom>
            <a:avLst/>
            <a:gdLst>
              <a:gd name="connsiteX0" fmla="*/ 83128 w 5403273"/>
              <a:gd name="connsiteY0" fmla="*/ 33251 h 2809702"/>
              <a:gd name="connsiteX1" fmla="*/ 5394960 w 5403273"/>
              <a:gd name="connsiteY1" fmla="*/ 0 h 2809702"/>
              <a:gd name="connsiteX2" fmla="*/ 5403273 w 5403273"/>
              <a:gd name="connsiteY2" fmla="*/ 1097280 h 2809702"/>
              <a:gd name="connsiteX3" fmla="*/ 2759826 w 5403273"/>
              <a:gd name="connsiteY3" fmla="*/ 1803862 h 2809702"/>
              <a:gd name="connsiteX4" fmla="*/ 1845426 w 5403273"/>
              <a:gd name="connsiteY4" fmla="*/ 2809702 h 2809702"/>
              <a:gd name="connsiteX5" fmla="*/ 0 w 5403273"/>
              <a:gd name="connsiteY5" fmla="*/ 2793077 h 2809702"/>
              <a:gd name="connsiteX6" fmla="*/ 83128 w 5403273"/>
              <a:gd name="connsiteY6" fmla="*/ 33251 h 2809702"/>
              <a:gd name="connsiteX0" fmla="*/ 33252 w 5403273"/>
              <a:gd name="connsiteY0" fmla="*/ 33251 h 2809702"/>
              <a:gd name="connsiteX1" fmla="*/ 5394960 w 5403273"/>
              <a:gd name="connsiteY1" fmla="*/ 0 h 2809702"/>
              <a:gd name="connsiteX2" fmla="*/ 5403273 w 5403273"/>
              <a:gd name="connsiteY2" fmla="*/ 1097280 h 2809702"/>
              <a:gd name="connsiteX3" fmla="*/ 2759826 w 5403273"/>
              <a:gd name="connsiteY3" fmla="*/ 1803862 h 2809702"/>
              <a:gd name="connsiteX4" fmla="*/ 1845426 w 5403273"/>
              <a:gd name="connsiteY4" fmla="*/ 2809702 h 2809702"/>
              <a:gd name="connsiteX5" fmla="*/ 0 w 5403273"/>
              <a:gd name="connsiteY5" fmla="*/ 2793077 h 2809702"/>
              <a:gd name="connsiteX6" fmla="*/ 33252 w 5403273"/>
              <a:gd name="connsiteY6" fmla="*/ 33251 h 2809702"/>
              <a:gd name="connsiteX0" fmla="*/ 33252 w 5403273"/>
              <a:gd name="connsiteY0" fmla="*/ 33251 h 2793077"/>
              <a:gd name="connsiteX1" fmla="*/ 5394960 w 5403273"/>
              <a:gd name="connsiteY1" fmla="*/ 0 h 2793077"/>
              <a:gd name="connsiteX2" fmla="*/ 5403273 w 5403273"/>
              <a:gd name="connsiteY2" fmla="*/ 1097280 h 2793077"/>
              <a:gd name="connsiteX3" fmla="*/ 2759826 w 5403273"/>
              <a:gd name="connsiteY3" fmla="*/ 1803862 h 2793077"/>
              <a:gd name="connsiteX4" fmla="*/ 1970117 w 5403273"/>
              <a:gd name="connsiteY4" fmla="*/ 2768139 h 2793077"/>
              <a:gd name="connsiteX5" fmla="*/ 0 w 5403273"/>
              <a:gd name="connsiteY5" fmla="*/ 2793077 h 2793077"/>
              <a:gd name="connsiteX6" fmla="*/ 33252 w 5403273"/>
              <a:gd name="connsiteY6" fmla="*/ 33251 h 2793077"/>
              <a:gd name="connsiteX0" fmla="*/ 33252 w 5403273"/>
              <a:gd name="connsiteY0" fmla="*/ 33251 h 2793077"/>
              <a:gd name="connsiteX1" fmla="*/ 5394960 w 5403273"/>
              <a:gd name="connsiteY1" fmla="*/ 0 h 2793077"/>
              <a:gd name="connsiteX2" fmla="*/ 5403273 w 5403273"/>
              <a:gd name="connsiteY2" fmla="*/ 1097280 h 2793077"/>
              <a:gd name="connsiteX3" fmla="*/ 2759826 w 5403273"/>
              <a:gd name="connsiteY3" fmla="*/ 1803862 h 2793077"/>
              <a:gd name="connsiteX4" fmla="*/ 1970117 w 5403273"/>
              <a:gd name="connsiteY4" fmla="*/ 2784765 h 2793077"/>
              <a:gd name="connsiteX5" fmla="*/ 0 w 5403273"/>
              <a:gd name="connsiteY5" fmla="*/ 2793077 h 2793077"/>
              <a:gd name="connsiteX6" fmla="*/ 33252 w 5403273"/>
              <a:gd name="connsiteY6" fmla="*/ 33251 h 2793077"/>
              <a:gd name="connsiteX0" fmla="*/ 33252 w 5403273"/>
              <a:gd name="connsiteY0" fmla="*/ 33251 h 2793077"/>
              <a:gd name="connsiteX1" fmla="*/ 5394960 w 5403273"/>
              <a:gd name="connsiteY1" fmla="*/ 0 h 2793077"/>
              <a:gd name="connsiteX2" fmla="*/ 5403273 w 5403273"/>
              <a:gd name="connsiteY2" fmla="*/ 1097280 h 2793077"/>
              <a:gd name="connsiteX3" fmla="*/ 2759826 w 5403273"/>
              <a:gd name="connsiteY3" fmla="*/ 1803862 h 2793077"/>
              <a:gd name="connsiteX4" fmla="*/ 1970117 w 5403273"/>
              <a:gd name="connsiteY4" fmla="*/ 2673051 h 2793077"/>
              <a:gd name="connsiteX5" fmla="*/ 0 w 5403273"/>
              <a:gd name="connsiteY5" fmla="*/ 2793077 h 2793077"/>
              <a:gd name="connsiteX6" fmla="*/ 33252 w 5403273"/>
              <a:gd name="connsiteY6" fmla="*/ 33251 h 2793077"/>
              <a:gd name="connsiteX0" fmla="*/ 33252 w 5394960"/>
              <a:gd name="connsiteY0" fmla="*/ 33251 h 2793077"/>
              <a:gd name="connsiteX1" fmla="*/ 5394960 w 5394960"/>
              <a:gd name="connsiteY1" fmla="*/ 0 h 2793077"/>
              <a:gd name="connsiteX2" fmla="*/ 5036496 w 5394960"/>
              <a:gd name="connsiteY2" fmla="*/ 1097280 h 2793077"/>
              <a:gd name="connsiteX3" fmla="*/ 2759826 w 5394960"/>
              <a:gd name="connsiteY3" fmla="*/ 1803862 h 2793077"/>
              <a:gd name="connsiteX4" fmla="*/ 1970117 w 5394960"/>
              <a:gd name="connsiteY4" fmla="*/ 2673051 h 2793077"/>
              <a:gd name="connsiteX5" fmla="*/ 0 w 5394960"/>
              <a:gd name="connsiteY5" fmla="*/ 2793077 h 2793077"/>
              <a:gd name="connsiteX6" fmla="*/ 33252 w 5394960"/>
              <a:gd name="connsiteY6" fmla="*/ 33251 h 2793077"/>
              <a:gd name="connsiteX0" fmla="*/ 33252 w 6149579"/>
              <a:gd name="connsiteY0" fmla="*/ 1709 h 2761535"/>
              <a:gd name="connsiteX1" fmla="*/ 6149579 w 6149579"/>
              <a:gd name="connsiteY1" fmla="*/ 0 h 2761535"/>
              <a:gd name="connsiteX2" fmla="*/ 5036496 w 6149579"/>
              <a:gd name="connsiteY2" fmla="*/ 1065738 h 2761535"/>
              <a:gd name="connsiteX3" fmla="*/ 2759826 w 6149579"/>
              <a:gd name="connsiteY3" fmla="*/ 1772320 h 2761535"/>
              <a:gd name="connsiteX4" fmla="*/ 1970117 w 6149579"/>
              <a:gd name="connsiteY4" fmla="*/ 2641509 h 2761535"/>
              <a:gd name="connsiteX5" fmla="*/ 0 w 6149579"/>
              <a:gd name="connsiteY5" fmla="*/ 2761535 h 2761535"/>
              <a:gd name="connsiteX6" fmla="*/ 33252 w 6149579"/>
              <a:gd name="connsiteY6" fmla="*/ 1709 h 2761535"/>
              <a:gd name="connsiteX0" fmla="*/ 33252 w 6149579"/>
              <a:gd name="connsiteY0" fmla="*/ 1709 h 2761535"/>
              <a:gd name="connsiteX1" fmla="*/ 6149579 w 6149579"/>
              <a:gd name="connsiteY1" fmla="*/ 0 h 2761535"/>
              <a:gd name="connsiteX2" fmla="*/ 4267081 w 6149579"/>
              <a:gd name="connsiteY2" fmla="*/ 1641395 h 2761535"/>
              <a:gd name="connsiteX3" fmla="*/ 2759826 w 6149579"/>
              <a:gd name="connsiteY3" fmla="*/ 1772320 h 2761535"/>
              <a:gd name="connsiteX4" fmla="*/ 1970117 w 6149579"/>
              <a:gd name="connsiteY4" fmla="*/ 2641509 h 2761535"/>
              <a:gd name="connsiteX5" fmla="*/ 0 w 6149579"/>
              <a:gd name="connsiteY5" fmla="*/ 2761535 h 2761535"/>
              <a:gd name="connsiteX6" fmla="*/ 33252 w 6149579"/>
              <a:gd name="connsiteY6" fmla="*/ 1709 h 2761535"/>
              <a:gd name="connsiteX0" fmla="*/ 33252 w 6149579"/>
              <a:gd name="connsiteY0" fmla="*/ 1709 h 2761535"/>
              <a:gd name="connsiteX1" fmla="*/ 6149579 w 6149579"/>
              <a:gd name="connsiteY1" fmla="*/ 0 h 2761535"/>
              <a:gd name="connsiteX2" fmla="*/ 4267081 w 6149579"/>
              <a:gd name="connsiteY2" fmla="*/ 1641395 h 2761535"/>
              <a:gd name="connsiteX3" fmla="*/ 3129737 w 6149579"/>
              <a:gd name="connsiteY3" fmla="*/ 2190263 h 2761535"/>
              <a:gd name="connsiteX4" fmla="*/ 1970117 w 6149579"/>
              <a:gd name="connsiteY4" fmla="*/ 2641509 h 2761535"/>
              <a:gd name="connsiteX5" fmla="*/ 0 w 6149579"/>
              <a:gd name="connsiteY5" fmla="*/ 2761535 h 2761535"/>
              <a:gd name="connsiteX6" fmla="*/ 33252 w 6149579"/>
              <a:gd name="connsiteY6" fmla="*/ 1709 h 2761535"/>
              <a:gd name="connsiteX0" fmla="*/ 33252 w 6149579"/>
              <a:gd name="connsiteY0" fmla="*/ 1709 h 2761535"/>
              <a:gd name="connsiteX1" fmla="*/ 6149579 w 6149579"/>
              <a:gd name="connsiteY1" fmla="*/ 0 h 2761535"/>
              <a:gd name="connsiteX2" fmla="*/ 4267081 w 6149579"/>
              <a:gd name="connsiteY2" fmla="*/ 1641395 h 2761535"/>
              <a:gd name="connsiteX3" fmla="*/ 3455259 w 6149579"/>
              <a:gd name="connsiteY3" fmla="*/ 2600320 h 2761535"/>
              <a:gd name="connsiteX4" fmla="*/ 1970117 w 6149579"/>
              <a:gd name="connsiteY4" fmla="*/ 2641509 h 2761535"/>
              <a:gd name="connsiteX5" fmla="*/ 0 w 6149579"/>
              <a:gd name="connsiteY5" fmla="*/ 2761535 h 2761535"/>
              <a:gd name="connsiteX6" fmla="*/ 33252 w 6149579"/>
              <a:gd name="connsiteY6" fmla="*/ 1709 h 2761535"/>
              <a:gd name="connsiteX0" fmla="*/ 33252 w 6149579"/>
              <a:gd name="connsiteY0" fmla="*/ 1709 h 2761535"/>
              <a:gd name="connsiteX1" fmla="*/ 6149579 w 6149579"/>
              <a:gd name="connsiteY1" fmla="*/ 0 h 2761535"/>
              <a:gd name="connsiteX2" fmla="*/ 4267081 w 6149579"/>
              <a:gd name="connsiteY2" fmla="*/ 1641395 h 2761535"/>
              <a:gd name="connsiteX3" fmla="*/ 3455259 w 6149579"/>
              <a:gd name="connsiteY3" fmla="*/ 2600320 h 2761535"/>
              <a:gd name="connsiteX4" fmla="*/ 3198222 w 6149579"/>
              <a:gd name="connsiteY4" fmla="*/ 2736138 h 2761535"/>
              <a:gd name="connsiteX5" fmla="*/ 0 w 6149579"/>
              <a:gd name="connsiteY5" fmla="*/ 2761535 h 2761535"/>
              <a:gd name="connsiteX6" fmla="*/ 33252 w 6149579"/>
              <a:gd name="connsiteY6" fmla="*/ 1709 h 2761535"/>
              <a:gd name="connsiteX0" fmla="*/ 33252 w 6149579"/>
              <a:gd name="connsiteY0" fmla="*/ 1709 h 2761535"/>
              <a:gd name="connsiteX1" fmla="*/ 6149579 w 6149579"/>
              <a:gd name="connsiteY1" fmla="*/ 0 h 2761535"/>
              <a:gd name="connsiteX2" fmla="*/ 4267081 w 6149579"/>
              <a:gd name="connsiteY2" fmla="*/ 1641395 h 2761535"/>
              <a:gd name="connsiteX3" fmla="*/ 3736391 w 6149579"/>
              <a:gd name="connsiteY3" fmla="*/ 2016778 h 2761535"/>
              <a:gd name="connsiteX4" fmla="*/ 3198222 w 6149579"/>
              <a:gd name="connsiteY4" fmla="*/ 2736138 h 2761535"/>
              <a:gd name="connsiteX5" fmla="*/ 0 w 6149579"/>
              <a:gd name="connsiteY5" fmla="*/ 2761535 h 2761535"/>
              <a:gd name="connsiteX6" fmla="*/ 33252 w 6149579"/>
              <a:gd name="connsiteY6" fmla="*/ 1709 h 2761535"/>
              <a:gd name="connsiteX0" fmla="*/ 33252 w 6889401"/>
              <a:gd name="connsiteY0" fmla="*/ 506395 h 3266221"/>
              <a:gd name="connsiteX1" fmla="*/ 6889401 w 6889401"/>
              <a:gd name="connsiteY1" fmla="*/ 0 h 3266221"/>
              <a:gd name="connsiteX2" fmla="*/ 4267081 w 6889401"/>
              <a:gd name="connsiteY2" fmla="*/ 2146081 h 3266221"/>
              <a:gd name="connsiteX3" fmla="*/ 3736391 w 6889401"/>
              <a:gd name="connsiteY3" fmla="*/ 2521464 h 3266221"/>
              <a:gd name="connsiteX4" fmla="*/ 3198222 w 6889401"/>
              <a:gd name="connsiteY4" fmla="*/ 3240824 h 3266221"/>
              <a:gd name="connsiteX5" fmla="*/ 0 w 6889401"/>
              <a:gd name="connsiteY5" fmla="*/ 3266221 h 3266221"/>
              <a:gd name="connsiteX6" fmla="*/ 33252 w 6889401"/>
              <a:gd name="connsiteY6" fmla="*/ 506395 h 3266221"/>
              <a:gd name="connsiteX0" fmla="*/ 3791548 w 6889401"/>
              <a:gd name="connsiteY0" fmla="*/ 33252 h 3266221"/>
              <a:gd name="connsiteX1" fmla="*/ 6889401 w 6889401"/>
              <a:gd name="connsiteY1" fmla="*/ 0 h 3266221"/>
              <a:gd name="connsiteX2" fmla="*/ 4267081 w 6889401"/>
              <a:gd name="connsiteY2" fmla="*/ 2146081 h 3266221"/>
              <a:gd name="connsiteX3" fmla="*/ 3736391 w 6889401"/>
              <a:gd name="connsiteY3" fmla="*/ 2521464 h 3266221"/>
              <a:gd name="connsiteX4" fmla="*/ 3198222 w 6889401"/>
              <a:gd name="connsiteY4" fmla="*/ 3240824 h 3266221"/>
              <a:gd name="connsiteX5" fmla="*/ 0 w 6889401"/>
              <a:gd name="connsiteY5" fmla="*/ 3266221 h 3266221"/>
              <a:gd name="connsiteX6" fmla="*/ 3791548 w 6889401"/>
              <a:gd name="connsiteY6" fmla="*/ 33252 h 3266221"/>
              <a:gd name="connsiteX0" fmla="*/ 3791548 w 6889401"/>
              <a:gd name="connsiteY0" fmla="*/ 33252 h 3266221"/>
              <a:gd name="connsiteX1" fmla="*/ 6889401 w 6889401"/>
              <a:gd name="connsiteY1" fmla="*/ 0 h 3266221"/>
              <a:gd name="connsiteX2" fmla="*/ 4267081 w 6889401"/>
              <a:gd name="connsiteY2" fmla="*/ 2146081 h 3266221"/>
              <a:gd name="connsiteX3" fmla="*/ 5963256 w 6889401"/>
              <a:gd name="connsiteY3" fmla="*/ 2868436 h 3266221"/>
              <a:gd name="connsiteX4" fmla="*/ 3198222 w 6889401"/>
              <a:gd name="connsiteY4" fmla="*/ 3240824 h 3266221"/>
              <a:gd name="connsiteX5" fmla="*/ 0 w 6889401"/>
              <a:gd name="connsiteY5" fmla="*/ 3266221 h 3266221"/>
              <a:gd name="connsiteX6" fmla="*/ 3791548 w 6889401"/>
              <a:gd name="connsiteY6" fmla="*/ 33252 h 3266221"/>
              <a:gd name="connsiteX0" fmla="*/ 3791548 w 6889401"/>
              <a:gd name="connsiteY0" fmla="*/ 33252 h 3266221"/>
              <a:gd name="connsiteX1" fmla="*/ 6889401 w 6889401"/>
              <a:gd name="connsiteY1" fmla="*/ 0 h 3266221"/>
              <a:gd name="connsiteX2" fmla="*/ 6856458 w 6889401"/>
              <a:gd name="connsiteY2" fmla="*/ 2358995 h 3266221"/>
              <a:gd name="connsiteX3" fmla="*/ 5963256 w 6889401"/>
              <a:gd name="connsiteY3" fmla="*/ 2868436 h 3266221"/>
              <a:gd name="connsiteX4" fmla="*/ 3198222 w 6889401"/>
              <a:gd name="connsiteY4" fmla="*/ 3240824 h 3266221"/>
              <a:gd name="connsiteX5" fmla="*/ 0 w 6889401"/>
              <a:gd name="connsiteY5" fmla="*/ 3266221 h 3266221"/>
              <a:gd name="connsiteX6" fmla="*/ 3791548 w 6889401"/>
              <a:gd name="connsiteY6" fmla="*/ 33252 h 3266221"/>
              <a:gd name="connsiteX0" fmla="*/ 593326 w 3691179"/>
              <a:gd name="connsiteY0" fmla="*/ 33252 h 3240824"/>
              <a:gd name="connsiteX1" fmla="*/ 3691179 w 3691179"/>
              <a:gd name="connsiteY1" fmla="*/ 0 h 3240824"/>
              <a:gd name="connsiteX2" fmla="*/ 3658236 w 3691179"/>
              <a:gd name="connsiteY2" fmla="*/ 2358995 h 3240824"/>
              <a:gd name="connsiteX3" fmla="*/ 2765034 w 3691179"/>
              <a:gd name="connsiteY3" fmla="*/ 2868436 h 3240824"/>
              <a:gd name="connsiteX4" fmla="*/ 0 w 3691179"/>
              <a:gd name="connsiteY4" fmla="*/ 3240824 h 3240824"/>
              <a:gd name="connsiteX5" fmla="*/ 27403 w 3691179"/>
              <a:gd name="connsiteY5" fmla="*/ 2114906 h 3240824"/>
              <a:gd name="connsiteX6" fmla="*/ 593326 w 3691179"/>
              <a:gd name="connsiteY6" fmla="*/ 33252 h 3240824"/>
              <a:gd name="connsiteX0" fmla="*/ 565923 w 3663776"/>
              <a:gd name="connsiteY0" fmla="*/ 33252 h 2868436"/>
              <a:gd name="connsiteX1" fmla="*/ 3663776 w 3663776"/>
              <a:gd name="connsiteY1" fmla="*/ 0 h 2868436"/>
              <a:gd name="connsiteX2" fmla="*/ 3630833 w 3663776"/>
              <a:gd name="connsiteY2" fmla="*/ 2358995 h 2868436"/>
              <a:gd name="connsiteX3" fmla="*/ 2737631 w 3663776"/>
              <a:gd name="connsiteY3" fmla="*/ 2868436 h 2868436"/>
              <a:gd name="connsiteX4" fmla="*/ 660632 w 3663776"/>
              <a:gd name="connsiteY4" fmla="*/ 2310310 h 2868436"/>
              <a:gd name="connsiteX5" fmla="*/ 0 w 3663776"/>
              <a:gd name="connsiteY5" fmla="*/ 2114906 h 2868436"/>
              <a:gd name="connsiteX6" fmla="*/ 565923 w 3663776"/>
              <a:gd name="connsiteY6" fmla="*/ 33252 h 2868436"/>
              <a:gd name="connsiteX0" fmla="*/ 1971586 w 5069439"/>
              <a:gd name="connsiteY0" fmla="*/ 33252 h 2868436"/>
              <a:gd name="connsiteX1" fmla="*/ 5069439 w 5069439"/>
              <a:gd name="connsiteY1" fmla="*/ 0 h 2868436"/>
              <a:gd name="connsiteX2" fmla="*/ 5036496 w 5069439"/>
              <a:gd name="connsiteY2" fmla="*/ 2358995 h 2868436"/>
              <a:gd name="connsiteX3" fmla="*/ 4143294 w 5069439"/>
              <a:gd name="connsiteY3" fmla="*/ 2868436 h 2868436"/>
              <a:gd name="connsiteX4" fmla="*/ 2066295 w 5069439"/>
              <a:gd name="connsiteY4" fmla="*/ 2310310 h 2868436"/>
              <a:gd name="connsiteX5" fmla="*/ 0 w 5069439"/>
              <a:gd name="connsiteY5" fmla="*/ 2296277 h 2868436"/>
              <a:gd name="connsiteX6" fmla="*/ 1971586 w 5069439"/>
              <a:gd name="connsiteY6" fmla="*/ 33252 h 2868436"/>
              <a:gd name="connsiteX0" fmla="*/ 2001178 w 5069439"/>
              <a:gd name="connsiteY0" fmla="*/ 0 h 2961355"/>
              <a:gd name="connsiteX1" fmla="*/ 5069439 w 5069439"/>
              <a:gd name="connsiteY1" fmla="*/ 92919 h 2961355"/>
              <a:gd name="connsiteX2" fmla="*/ 5036496 w 5069439"/>
              <a:gd name="connsiteY2" fmla="*/ 2451914 h 2961355"/>
              <a:gd name="connsiteX3" fmla="*/ 4143294 w 5069439"/>
              <a:gd name="connsiteY3" fmla="*/ 2961355 h 2961355"/>
              <a:gd name="connsiteX4" fmla="*/ 2066295 w 5069439"/>
              <a:gd name="connsiteY4" fmla="*/ 2403229 h 2961355"/>
              <a:gd name="connsiteX5" fmla="*/ 0 w 5069439"/>
              <a:gd name="connsiteY5" fmla="*/ 2389196 h 2961355"/>
              <a:gd name="connsiteX6" fmla="*/ 2001178 w 5069439"/>
              <a:gd name="connsiteY6" fmla="*/ 0 h 2961355"/>
              <a:gd name="connsiteX0" fmla="*/ 2008577 w 5069439"/>
              <a:gd name="connsiteY0" fmla="*/ 49024 h 2868436"/>
              <a:gd name="connsiteX1" fmla="*/ 5069439 w 5069439"/>
              <a:gd name="connsiteY1" fmla="*/ 0 h 2868436"/>
              <a:gd name="connsiteX2" fmla="*/ 5036496 w 5069439"/>
              <a:gd name="connsiteY2" fmla="*/ 2358995 h 2868436"/>
              <a:gd name="connsiteX3" fmla="*/ 4143294 w 5069439"/>
              <a:gd name="connsiteY3" fmla="*/ 2868436 h 2868436"/>
              <a:gd name="connsiteX4" fmla="*/ 2066295 w 5069439"/>
              <a:gd name="connsiteY4" fmla="*/ 2310310 h 2868436"/>
              <a:gd name="connsiteX5" fmla="*/ 0 w 5069439"/>
              <a:gd name="connsiteY5" fmla="*/ 2296277 h 2868436"/>
              <a:gd name="connsiteX6" fmla="*/ 2008577 w 5069439"/>
              <a:gd name="connsiteY6" fmla="*/ 49024 h 2868436"/>
              <a:gd name="connsiteX0" fmla="*/ 2030771 w 5069439"/>
              <a:gd name="connsiteY0" fmla="*/ 104224 h 2868436"/>
              <a:gd name="connsiteX1" fmla="*/ 5069439 w 5069439"/>
              <a:gd name="connsiteY1" fmla="*/ 0 h 2868436"/>
              <a:gd name="connsiteX2" fmla="*/ 5036496 w 5069439"/>
              <a:gd name="connsiteY2" fmla="*/ 2358995 h 2868436"/>
              <a:gd name="connsiteX3" fmla="*/ 4143294 w 5069439"/>
              <a:gd name="connsiteY3" fmla="*/ 2868436 h 2868436"/>
              <a:gd name="connsiteX4" fmla="*/ 2066295 w 5069439"/>
              <a:gd name="connsiteY4" fmla="*/ 2310310 h 2868436"/>
              <a:gd name="connsiteX5" fmla="*/ 0 w 5069439"/>
              <a:gd name="connsiteY5" fmla="*/ 2296277 h 2868436"/>
              <a:gd name="connsiteX6" fmla="*/ 2030771 w 5069439"/>
              <a:gd name="connsiteY6" fmla="*/ 104224 h 2868436"/>
              <a:gd name="connsiteX0" fmla="*/ 2030771 w 5047244"/>
              <a:gd name="connsiteY0" fmla="*/ 25367 h 2789579"/>
              <a:gd name="connsiteX1" fmla="*/ 5047244 w 5047244"/>
              <a:gd name="connsiteY1" fmla="*/ 0 h 2789579"/>
              <a:gd name="connsiteX2" fmla="*/ 5036496 w 5047244"/>
              <a:gd name="connsiteY2" fmla="*/ 2280138 h 2789579"/>
              <a:gd name="connsiteX3" fmla="*/ 4143294 w 5047244"/>
              <a:gd name="connsiteY3" fmla="*/ 2789579 h 2789579"/>
              <a:gd name="connsiteX4" fmla="*/ 2066295 w 5047244"/>
              <a:gd name="connsiteY4" fmla="*/ 2231453 h 2789579"/>
              <a:gd name="connsiteX5" fmla="*/ 0 w 5047244"/>
              <a:gd name="connsiteY5" fmla="*/ 2217420 h 2789579"/>
              <a:gd name="connsiteX6" fmla="*/ 2030771 w 5047244"/>
              <a:gd name="connsiteY6" fmla="*/ 25367 h 2789579"/>
              <a:gd name="connsiteX0" fmla="*/ 4302025 w 5047244"/>
              <a:gd name="connsiteY0" fmla="*/ 56910 h 2789579"/>
              <a:gd name="connsiteX1" fmla="*/ 5047244 w 5047244"/>
              <a:gd name="connsiteY1" fmla="*/ 0 h 2789579"/>
              <a:gd name="connsiteX2" fmla="*/ 5036496 w 5047244"/>
              <a:gd name="connsiteY2" fmla="*/ 2280138 h 2789579"/>
              <a:gd name="connsiteX3" fmla="*/ 4143294 w 5047244"/>
              <a:gd name="connsiteY3" fmla="*/ 2789579 h 2789579"/>
              <a:gd name="connsiteX4" fmla="*/ 2066295 w 5047244"/>
              <a:gd name="connsiteY4" fmla="*/ 2231453 h 2789579"/>
              <a:gd name="connsiteX5" fmla="*/ 0 w 5047244"/>
              <a:gd name="connsiteY5" fmla="*/ 2217420 h 2789579"/>
              <a:gd name="connsiteX6" fmla="*/ 4302025 w 5047244"/>
              <a:gd name="connsiteY6" fmla="*/ 56910 h 2789579"/>
              <a:gd name="connsiteX0" fmla="*/ 4302025 w 5047244"/>
              <a:gd name="connsiteY0" fmla="*/ 56910 h 2789579"/>
              <a:gd name="connsiteX1" fmla="*/ 5047244 w 5047244"/>
              <a:gd name="connsiteY1" fmla="*/ 0 h 2789579"/>
              <a:gd name="connsiteX2" fmla="*/ 5036496 w 5047244"/>
              <a:gd name="connsiteY2" fmla="*/ 2280138 h 2789579"/>
              <a:gd name="connsiteX3" fmla="*/ 4143294 w 5047244"/>
              <a:gd name="connsiteY3" fmla="*/ 2789579 h 2789579"/>
              <a:gd name="connsiteX4" fmla="*/ 2066295 w 5047244"/>
              <a:gd name="connsiteY4" fmla="*/ 2231453 h 2789579"/>
              <a:gd name="connsiteX5" fmla="*/ 0 w 5047244"/>
              <a:gd name="connsiteY5" fmla="*/ 2217420 h 2789579"/>
              <a:gd name="connsiteX6" fmla="*/ 1363501 w 5047244"/>
              <a:gd name="connsiteY6" fmla="*/ 1521015 h 2789579"/>
              <a:gd name="connsiteX7" fmla="*/ 4302025 w 5047244"/>
              <a:gd name="connsiteY7" fmla="*/ 56910 h 2789579"/>
              <a:gd name="connsiteX0" fmla="*/ 4302025 w 5047244"/>
              <a:gd name="connsiteY0" fmla="*/ 56910 h 2789579"/>
              <a:gd name="connsiteX1" fmla="*/ 5047244 w 5047244"/>
              <a:gd name="connsiteY1" fmla="*/ 0 h 2789579"/>
              <a:gd name="connsiteX2" fmla="*/ 5036496 w 5047244"/>
              <a:gd name="connsiteY2" fmla="*/ 2280138 h 2789579"/>
              <a:gd name="connsiteX3" fmla="*/ 4143294 w 5047244"/>
              <a:gd name="connsiteY3" fmla="*/ 2789579 h 2789579"/>
              <a:gd name="connsiteX4" fmla="*/ 2066295 w 5047244"/>
              <a:gd name="connsiteY4" fmla="*/ 2231453 h 2789579"/>
              <a:gd name="connsiteX5" fmla="*/ 0 w 5047244"/>
              <a:gd name="connsiteY5" fmla="*/ 2217420 h 2789579"/>
              <a:gd name="connsiteX6" fmla="*/ 1178545 w 5047244"/>
              <a:gd name="connsiteY6" fmla="*/ 1355415 h 2789579"/>
              <a:gd name="connsiteX7" fmla="*/ 4302025 w 5047244"/>
              <a:gd name="connsiteY7" fmla="*/ 56910 h 2789579"/>
              <a:gd name="connsiteX0" fmla="*/ 4065282 w 4810501"/>
              <a:gd name="connsiteY0" fmla="*/ 56910 h 2789579"/>
              <a:gd name="connsiteX1" fmla="*/ 4810501 w 4810501"/>
              <a:gd name="connsiteY1" fmla="*/ 0 h 2789579"/>
              <a:gd name="connsiteX2" fmla="*/ 4799753 w 4810501"/>
              <a:gd name="connsiteY2" fmla="*/ 2280138 h 2789579"/>
              <a:gd name="connsiteX3" fmla="*/ 3906551 w 4810501"/>
              <a:gd name="connsiteY3" fmla="*/ 2789579 h 2789579"/>
              <a:gd name="connsiteX4" fmla="*/ 1829552 w 4810501"/>
              <a:gd name="connsiteY4" fmla="*/ 2231453 h 2789579"/>
              <a:gd name="connsiteX5" fmla="*/ 0 w 4810501"/>
              <a:gd name="connsiteY5" fmla="*/ 2170107 h 2789579"/>
              <a:gd name="connsiteX6" fmla="*/ 941802 w 4810501"/>
              <a:gd name="connsiteY6" fmla="*/ 1355415 h 2789579"/>
              <a:gd name="connsiteX7" fmla="*/ 4065282 w 4810501"/>
              <a:gd name="connsiteY7" fmla="*/ 56910 h 2789579"/>
              <a:gd name="connsiteX0" fmla="*/ 3880326 w 4625545"/>
              <a:gd name="connsiteY0" fmla="*/ 56910 h 2789579"/>
              <a:gd name="connsiteX1" fmla="*/ 4625545 w 4625545"/>
              <a:gd name="connsiteY1" fmla="*/ 0 h 2789579"/>
              <a:gd name="connsiteX2" fmla="*/ 4614797 w 4625545"/>
              <a:gd name="connsiteY2" fmla="*/ 2280138 h 2789579"/>
              <a:gd name="connsiteX3" fmla="*/ 3721595 w 4625545"/>
              <a:gd name="connsiteY3" fmla="*/ 2789579 h 2789579"/>
              <a:gd name="connsiteX4" fmla="*/ 1644596 w 4625545"/>
              <a:gd name="connsiteY4" fmla="*/ 2231453 h 2789579"/>
              <a:gd name="connsiteX5" fmla="*/ 0 w 4625545"/>
              <a:gd name="connsiteY5" fmla="*/ 2248964 h 2789579"/>
              <a:gd name="connsiteX6" fmla="*/ 756846 w 4625545"/>
              <a:gd name="connsiteY6" fmla="*/ 1355415 h 2789579"/>
              <a:gd name="connsiteX7" fmla="*/ 3880326 w 4625545"/>
              <a:gd name="connsiteY7" fmla="*/ 56910 h 2789579"/>
              <a:gd name="connsiteX0" fmla="*/ 3880326 w 4625545"/>
              <a:gd name="connsiteY0" fmla="*/ 56910 h 2789579"/>
              <a:gd name="connsiteX1" fmla="*/ 4625545 w 4625545"/>
              <a:gd name="connsiteY1" fmla="*/ 0 h 2789579"/>
              <a:gd name="connsiteX2" fmla="*/ 4614797 w 4625545"/>
              <a:gd name="connsiteY2" fmla="*/ 1530996 h 2789579"/>
              <a:gd name="connsiteX3" fmla="*/ 3721595 w 4625545"/>
              <a:gd name="connsiteY3" fmla="*/ 2789579 h 2789579"/>
              <a:gd name="connsiteX4" fmla="*/ 1644596 w 4625545"/>
              <a:gd name="connsiteY4" fmla="*/ 2231453 h 2789579"/>
              <a:gd name="connsiteX5" fmla="*/ 0 w 4625545"/>
              <a:gd name="connsiteY5" fmla="*/ 2248964 h 2789579"/>
              <a:gd name="connsiteX6" fmla="*/ 756846 w 4625545"/>
              <a:gd name="connsiteY6" fmla="*/ 1355415 h 2789579"/>
              <a:gd name="connsiteX7" fmla="*/ 3880326 w 4625545"/>
              <a:gd name="connsiteY7" fmla="*/ 56910 h 2789579"/>
              <a:gd name="connsiteX0" fmla="*/ 3880326 w 4625545"/>
              <a:gd name="connsiteY0" fmla="*/ 56910 h 2248964"/>
              <a:gd name="connsiteX1" fmla="*/ 4625545 w 4625545"/>
              <a:gd name="connsiteY1" fmla="*/ 0 h 2248964"/>
              <a:gd name="connsiteX2" fmla="*/ 4614797 w 4625545"/>
              <a:gd name="connsiteY2" fmla="*/ 1530996 h 2248964"/>
              <a:gd name="connsiteX3" fmla="*/ 3307295 w 4625545"/>
              <a:gd name="connsiteY3" fmla="*/ 1677693 h 2248964"/>
              <a:gd name="connsiteX4" fmla="*/ 1644596 w 4625545"/>
              <a:gd name="connsiteY4" fmla="*/ 2231453 h 2248964"/>
              <a:gd name="connsiteX5" fmla="*/ 0 w 4625545"/>
              <a:gd name="connsiteY5" fmla="*/ 2248964 h 2248964"/>
              <a:gd name="connsiteX6" fmla="*/ 756846 w 4625545"/>
              <a:gd name="connsiteY6" fmla="*/ 1355415 h 2248964"/>
              <a:gd name="connsiteX7" fmla="*/ 3880326 w 4625545"/>
              <a:gd name="connsiteY7" fmla="*/ 56910 h 2248964"/>
              <a:gd name="connsiteX0" fmla="*/ 3880326 w 4625545"/>
              <a:gd name="connsiteY0" fmla="*/ 56910 h 2248964"/>
              <a:gd name="connsiteX1" fmla="*/ 4625545 w 4625545"/>
              <a:gd name="connsiteY1" fmla="*/ 0 h 2248964"/>
              <a:gd name="connsiteX2" fmla="*/ 4614797 w 4625545"/>
              <a:gd name="connsiteY2" fmla="*/ 1649281 h 2248964"/>
              <a:gd name="connsiteX3" fmla="*/ 3307295 w 4625545"/>
              <a:gd name="connsiteY3" fmla="*/ 1677693 h 2248964"/>
              <a:gd name="connsiteX4" fmla="*/ 1644596 w 4625545"/>
              <a:gd name="connsiteY4" fmla="*/ 2231453 h 2248964"/>
              <a:gd name="connsiteX5" fmla="*/ 0 w 4625545"/>
              <a:gd name="connsiteY5" fmla="*/ 2248964 h 2248964"/>
              <a:gd name="connsiteX6" fmla="*/ 756846 w 4625545"/>
              <a:gd name="connsiteY6" fmla="*/ 1355415 h 2248964"/>
              <a:gd name="connsiteX7" fmla="*/ 3880326 w 4625545"/>
              <a:gd name="connsiteY7" fmla="*/ 56910 h 2248964"/>
              <a:gd name="connsiteX0" fmla="*/ 3880326 w 4625545"/>
              <a:gd name="connsiteY0" fmla="*/ 105153 h 2297207"/>
              <a:gd name="connsiteX1" fmla="*/ 4625545 w 4625545"/>
              <a:gd name="connsiteY1" fmla="*/ 48243 h 2297207"/>
              <a:gd name="connsiteX2" fmla="*/ 4614797 w 4625545"/>
              <a:gd name="connsiteY2" fmla="*/ 1697524 h 2297207"/>
              <a:gd name="connsiteX3" fmla="*/ 3307295 w 4625545"/>
              <a:gd name="connsiteY3" fmla="*/ 1725936 h 2297207"/>
              <a:gd name="connsiteX4" fmla="*/ 1644596 w 4625545"/>
              <a:gd name="connsiteY4" fmla="*/ 2279696 h 2297207"/>
              <a:gd name="connsiteX5" fmla="*/ 0 w 4625545"/>
              <a:gd name="connsiteY5" fmla="*/ 2297207 h 2297207"/>
              <a:gd name="connsiteX6" fmla="*/ 749448 w 4625545"/>
              <a:gd name="connsiteY6" fmla="*/ 0 h 2297207"/>
              <a:gd name="connsiteX7" fmla="*/ 3880326 w 4625545"/>
              <a:gd name="connsiteY7" fmla="*/ 105153 h 2297207"/>
              <a:gd name="connsiteX0" fmla="*/ 4768112 w 5513331"/>
              <a:gd name="connsiteY0" fmla="*/ 105153 h 2305093"/>
              <a:gd name="connsiteX1" fmla="*/ 5513331 w 5513331"/>
              <a:gd name="connsiteY1" fmla="*/ 48243 h 2305093"/>
              <a:gd name="connsiteX2" fmla="*/ 5502583 w 5513331"/>
              <a:gd name="connsiteY2" fmla="*/ 1697524 h 2305093"/>
              <a:gd name="connsiteX3" fmla="*/ 4195081 w 5513331"/>
              <a:gd name="connsiteY3" fmla="*/ 1725936 h 2305093"/>
              <a:gd name="connsiteX4" fmla="*/ 2532382 w 5513331"/>
              <a:gd name="connsiteY4" fmla="*/ 2279696 h 2305093"/>
              <a:gd name="connsiteX5" fmla="*/ 0 w 5513331"/>
              <a:gd name="connsiteY5" fmla="*/ 2305093 h 2305093"/>
              <a:gd name="connsiteX6" fmla="*/ 1637234 w 5513331"/>
              <a:gd name="connsiteY6" fmla="*/ 0 h 2305093"/>
              <a:gd name="connsiteX7" fmla="*/ 4768112 w 5513331"/>
              <a:gd name="connsiteY7" fmla="*/ 105153 h 2305093"/>
              <a:gd name="connsiteX0" fmla="*/ 4886484 w 5513331"/>
              <a:gd name="connsiteY0" fmla="*/ 0 h 2333998"/>
              <a:gd name="connsiteX1" fmla="*/ 5513331 w 5513331"/>
              <a:gd name="connsiteY1" fmla="*/ 77148 h 2333998"/>
              <a:gd name="connsiteX2" fmla="*/ 5502583 w 5513331"/>
              <a:gd name="connsiteY2" fmla="*/ 1726429 h 2333998"/>
              <a:gd name="connsiteX3" fmla="*/ 4195081 w 5513331"/>
              <a:gd name="connsiteY3" fmla="*/ 1754841 h 2333998"/>
              <a:gd name="connsiteX4" fmla="*/ 2532382 w 5513331"/>
              <a:gd name="connsiteY4" fmla="*/ 2308601 h 2333998"/>
              <a:gd name="connsiteX5" fmla="*/ 0 w 5513331"/>
              <a:gd name="connsiteY5" fmla="*/ 2333998 h 2333998"/>
              <a:gd name="connsiteX6" fmla="*/ 1637234 w 5513331"/>
              <a:gd name="connsiteY6" fmla="*/ 28905 h 2333998"/>
              <a:gd name="connsiteX7" fmla="*/ 4886484 w 5513331"/>
              <a:gd name="connsiteY7" fmla="*/ 0 h 2333998"/>
              <a:gd name="connsiteX0" fmla="*/ 1637234 w 5513331"/>
              <a:gd name="connsiteY0" fmla="*/ 0 h 2305093"/>
              <a:gd name="connsiteX1" fmla="*/ 5513331 w 5513331"/>
              <a:gd name="connsiteY1" fmla="*/ 48243 h 2305093"/>
              <a:gd name="connsiteX2" fmla="*/ 5502583 w 5513331"/>
              <a:gd name="connsiteY2" fmla="*/ 1697524 h 2305093"/>
              <a:gd name="connsiteX3" fmla="*/ 4195081 w 5513331"/>
              <a:gd name="connsiteY3" fmla="*/ 1725936 h 2305093"/>
              <a:gd name="connsiteX4" fmla="*/ 2532382 w 5513331"/>
              <a:gd name="connsiteY4" fmla="*/ 2279696 h 2305093"/>
              <a:gd name="connsiteX5" fmla="*/ 0 w 5513331"/>
              <a:gd name="connsiteY5" fmla="*/ 2305093 h 2305093"/>
              <a:gd name="connsiteX6" fmla="*/ 1637234 w 5513331"/>
              <a:gd name="connsiteY6" fmla="*/ 0 h 2305093"/>
              <a:gd name="connsiteX0" fmla="*/ 1637234 w 5535526"/>
              <a:gd name="connsiteY0" fmla="*/ 0 h 2305093"/>
              <a:gd name="connsiteX1" fmla="*/ 5535526 w 5535526"/>
              <a:gd name="connsiteY1" fmla="*/ 930 h 2305093"/>
              <a:gd name="connsiteX2" fmla="*/ 5502583 w 5535526"/>
              <a:gd name="connsiteY2" fmla="*/ 1697524 h 2305093"/>
              <a:gd name="connsiteX3" fmla="*/ 4195081 w 5535526"/>
              <a:gd name="connsiteY3" fmla="*/ 1725936 h 2305093"/>
              <a:gd name="connsiteX4" fmla="*/ 2532382 w 5535526"/>
              <a:gd name="connsiteY4" fmla="*/ 2279696 h 2305093"/>
              <a:gd name="connsiteX5" fmla="*/ 0 w 5535526"/>
              <a:gd name="connsiteY5" fmla="*/ 2305093 h 2305093"/>
              <a:gd name="connsiteX6" fmla="*/ 1637234 w 5535526"/>
              <a:gd name="connsiteY6" fmla="*/ 0 h 2305093"/>
              <a:gd name="connsiteX0" fmla="*/ 1637234 w 5535526"/>
              <a:gd name="connsiteY0" fmla="*/ 0 h 2305093"/>
              <a:gd name="connsiteX1" fmla="*/ 5535526 w 5535526"/>
              <a:gd name="connsiteY1" fmla="*/ 930 h 2305093"/>
              <a:gd name="connsiteX2" fmla="*/ 5502583 w 5535526"/>
              <a:gd name="connsiteY2" fmla="*/ 1697524 h 2305093"/>
              <a:gd name="connsiteX3" fmla="*/ 4276462 w 5535526"/>
              <a:gd name="connsiteY3" fmla="*/ 2230621 h 2305093"/>
              <a:gd name="connsiteX4" fmla="*/ 2532382 w 5535526"/>
              <a:gd name="connsiteY4" fmla="*/ 2279696 h 2305093"/>
              <a:gd name="connsiteX5" fmla="*/ 0 w 5535526"/>
              <a:gd name="connsiteY5" fmla="*/ 2305093 h 2305093"/>
              <a:gd name="connsiteX6" fmla="*/ 1637234 w 5535526"/>
              <a:gd name="connsiteY6" fmla="*/ 0 h 2305093"/>
              <a:gd name="connsiteX0" fmla="*/ 1637234 w 5535526"/>
              <a:gd name="connsiteY0" fmla="*/ 0 h 2305093"/>
              <a:gd name="connsiteX1" fmla="*/ 5535526 w 5535526"/>
              <a:gd name="connsiteY1" fmla="*/ 930 h 2305093"/>
              <a:gd name="connsiteX2" fmla="*/ 5502583 w 5535526"/>
              <a:gd name="connsiteY2" fmla="*/ 1697524 h 2305093"/>
              <a:gd name="connsiteX3" fmla="*/ 4276462 w 5535526"/>
              <a:gd name="connsiteY3" fmla="*/ 2230621 h 2305093"/>
              <a:gd name="connsiteX4" fmla="*/ 2549243 w 5535526"/>
              <a:gd name="connsiteY4" fmla="*/ 2261724 h 2305093"/>
              <a:gd name="connsiteX5" fmla="*/ 0 w 5535526"/>
              <a:gd name="connsiteY5" fmla="*/ 2305093 h 2305093"/>
              <a:gd name="connsiteX6" fmla="*/ 1637234 w 5535526"/>
              <a:gd name="connsiteY6" fmla="*/ 0 h 2305093"/>
              <a:gd name="connsiteX0" fmla="*/ 1637234 w 5545252"/>
              <a:gd name="connsiteY0" fmla="*/ 0 h 3297041"/>
              <a:gd name="connsiteX1" fmla="*/ 5535526 w 5545252"/>
              <a:gd name="connsiteY1" fmla="*/ 930 h 3297041"/>
              <a:gd name="connsiteX2" fmla="*/ 5544736 w 5545252"/>
              <a:gd name="connsiteY2" fmla="*/ 3297041 h 3297041"/>
              <a:gd name="connsiteX3" fmla="*/ 4276462 w 5545252"/>
              <a:gd name="connsiteY3" fmla="*/ 2230621 h 3297041"/>
              <a:gd name="connsiteX4" fmla="*/ 2549243 w 5545252"/>
              <a:gd name="connsiteY4" fmla="*/ 2261724 h 3297041"/>
              <a:gd name="connsiteX5" fmla="*/ 0 w 5545252"/>
              <a:gd name="connsiteY5" fmla="*/ 2305093 h 3297041"/>
              <a:gd name="connsiteX6" fmla="*/ 1637234 w 5545252"/>
              <a:gd name="connsiteY6" fmla="*/ 0 h 3297041"/>
              <a:gd name="connsiteX0" fmla="*/ 1637234 w 5545252"/>
              <a:gd name="connsiteY0" fmla="*/ 0 h 3297041"/>
              <a:gd name="connsiteX1" fmla="*/ 5535526 w 5545252"/>
              <a:gd name="connsiteY1" fmla="*/ 930 h 3297041"/>
              <a:gd name="connsiteX2" fmla="*/ 5544736 w 5545252"/>
              <a:gd name="connsiteY2" fmla="*/ 3297041 h 3297041"/>
              <a:gd name="connsiteX3" fmla="*/ 3762200 w 5545252"/>
              <a:gd name="connsiteY3" fmla="*/ 3290975 h 3297041"/>
              <a:gd name="connsiteX4" fmla="*/ 2549243 w 5545252"/>
              <a:gd name="connsiteY4" fmla="*/ 2261724 h 3297041"/>
              <a:gd name="connsiteX5" fmla="*/ 0 w 5545252"/>
              <a:gd name="connsiteY5" fmla="*/ 2305093 h 3297041"/>
              <a:gd name="connsiteX6" fmla="*/ 1637234 w 5545252"/>
              <a:gd name="connsiteY6" fmla="*/ 0 h 3297041"/>
              <a:gd name="connsiteX0" fmla="*/ 960964 w 5545252"/>
              <a:gd name="connsiteY0" fmla="*/ 0 h 3518156"/>
              <a:gd name="connsiteX1" fmla="*/ 5535526 w 5545252"/>
              <a:gd name="connsiteY1" fmla="*/ 222045 h 3518156"/>
              <a:gd name="connsiteX2" fmla="*/ 5544736 w 5545252"/>
              <a:gd name="connsiteY2" fmla="*/ 3518156 h 3518156"/>
              <a:gd name="connsiteX3" fmla="*/ 3762200 w 5545252"/>
              <a:gd name="connsiteY3" fmla="*/ 3512090 h 3518156"/>
              <a:gd name="connsiteX4" fmla="*/ 2549243 w 5545252"/>
              <a:gd name="connsiteY4" fmla="*/ 2482839 h 3518156"/>
              <a:gd name="connsiteX5" fmla="*/ 0 w 5545252"/>
              <a:gd name="connsiteY5" fmla="*/ 2526208 h 3518156"/>
              <a:gd name="connsiteX6" fmla="*/ 960964 w 5545252"/>
              <a:gd name="connsiteY6" fmla="*/ 0 h 3518156"/>
              <a:gd name="connsiteX0" fmla="*/ 960964 w 5869587"/>
              <a:gd name="connsiteY0" fmla="*/ 126638 h 3644794"/>
              <a:gd name="connsiteX1" fmla="*/ 5869587 w 5869587"/>
              <a:gd name="connsiteY1" fmla="*/ 0 h 3644794"/>
              <a:gd name="connsiteX2" fmla="*/ 5544736 w 5869587"/>
              <a:gd name="connsiteY2" fmla="*/ 3644794 h 3644794"/>
              <a:gd name="connsiteX3" fmla="*/ 3762200 w 5869587"/>
              <a:gd name="connsiteY3" fmla="*/ 3638728 h 3644794"/>
              <a:gd name="connsiteX4" fmla="*/ 2549243 w 5869587"/>
              <a:gd name="connsiteY4" fmla="*/ 2609477 h 3644794"/>
              <a:gd name="connsiteX5" fmla="*/ 0 w 5869587"/>
              <a:gd name="connsiteY5" fmla="*/ 2652846 h 3644794"/>
              <a:gd name="connsiteX6" fmla="*/ 960964 w 5869587"/>
              <a:gd name="connsiteY6" fmla="*/ 126638 h 3644794"/>
              <a:gd name="connsiteX0" fmla="*/ 960964 w 5869587"/>
              <a:gd name="connsiteY0" fmla="*/ 126638 h 3644794"/>
              <a:gd name="connsiteX1" fmla="*/ 5869587 w 5869587"/>
              <a:gd name="connsiteY1" fmla="*/ 0 h 3644794"/>
              <a:gd name="connsiteX2" fmla="*/ 5862501 w 5869587"/>
              <a:gd name="connsiteY2" fmla="*/ 3644794 h 3644794"/>
              <a:gd name="connsiteX3" fmla="*/ 3762200 w 5869587"/>
              <a:gd name="connsiteY3" fmla="*/ 3638728 h 3644794"/>
              <a:gd name="connsiteX4" fmla="*/ 2549243 w 5869587"/>
              <a:gd name="connsiteY4" fmla="*/ 2609477 h 3644794"/>
              <a:gd name="connsiteX5" fmla="*/ 0 w 5869587"/>
              <a:gd name="connsiteY5" fmla="*/ 2652846 h 3644794"/>
              <a:gd name="connsiteX6" fmla="*/ 960964 w 5869587"/>
              <a:gd name="connsiteY6" fmla="*/ 126638 h 364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69587" h="3644794">
                <a:moveTo>
                  <a:pt x="960964" y="126638"/>
                </a:moveTo>
                <a:lnTo>
                  <a:pt x="5869587" y="0"/>
                </a:lnTo>
                <a:cubicBezTo>
                  <a:pt x="5866004" y="760046"/>
                  <a:pt x="5866084" y="2884748"/>
                  <a:pt x="5862501" y="3644794"/>
                </a:cubicBezTo>
                <a:lnTo>
                  <a:pt x="3762200" y="3638728"/>
                </a:lnTo>
                <a:lnTo>
                  <a:pt x="2549243" y="2609477"/>
                </a:lnTo>
                <a:lnTo>
                  <a:pt x="0" y="2652846"/>
                </a:lnTo>
                <a:lnTo>
                  <a:pt x="960964" y="126638"/>
                </a:lnTo>
                <a:close/>
              </a:path>
            </a:pathLst>
          </a:custGeom>
          <a:solidFill>
            <a:schemeClr val="bg2"/>
          </a:solidFill>
          <a:ln w="260350">
            <a:solidFill>
              <a:schemeClr val="bg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14" name="Freeform 13"/>
          <p:cNvSpPr/>
          <p:nvPr/>
        </p:nvSpPr>
        <p:spPr>
          <a:xfrm>
            <a:off x="300449" y="3961005"/>
            <a:ext cx="10002511" cy="2620776"/>
          </a:xfrm>
          <a:custGeom>
            <a:avLst/>
            <a:gdLst>
              <a:gd name="connsiteX0" fmla="*/ 83128 w 5403273"/>
              <a:gd name="connsiteY0" fmla="*/ 33251 h 2809702"/>
              <a:gd name="connsiteX1" fmla="*/ 5394960 w 5403273"/>
              <a:gd name="connsiteY1" fmla="*/ 0 h 2809702"/>
              <a:gd name="connsiteX2" fmla="*/ 5403273 w 5403273"/>
              <a:gd name="connsiteY2" fmla="*/ 1097280 h 2809702"/>
              <a:gd name="connsiteX3" fmla="*/ 2759826 w 5403273"/>
              <a:gd name="connsiteY3" fmla="*/ 1803862 h 2809702"/>
              <a:gd name="connsiteX4" fmla="*/ 1845426 w 5403273"/>
              <a:gd name="connsiteY4" fmla="*/ 2809702 h 2809702"/>
              <a:gd name="connsiteX5" fmla="*/ 0 w 5403273"/>
              <a:gd name="connsiteY5" fmla="*/ 2793077 h 2809702"/>
              <a:gd name="connsiteX6" fmla="*/ 83128 w 5403273"/>
              <a:gd name="connsiteY6" fmla="*/ 33251 h 2809702"/>
              <a:gd name="connsiteX0" fmla="*/ 33252 w 5403273"/>
              <a:gd name="connsiteY0" fmla="*/ 33251 h 2809702"/>
              <a:gd name="connsiteX1" fmla="*/ 5394960 w 5403273"/>
              <a:gd name="connsiteY1" fmla="*/ 0 h 2809702"/>
              <a:gd name="connsiteX2" fmla="*/ 5403273 w 5403273"/>
              <a:gd name="connsiteY2" fmla="*/ 1097280 h 2809702"/>
              <a:gd name="connsiteX3" fmla="*/ 2759826 w 5403273"/>
              <a:gd name="connsiteY3" fmla="*/ 1803862 h 2809702"/>
              <a:gd name="connsiteX4" fmla="*/ 1845426 w 5403273"/>
              <a:gd name="connsiteY4" fmla="*/ 2809702 h 2809702"/>
              <a:gd name="connsiteX5" fmla="*/ 0 w 5403273"/>
              <a:gd name="connsiteY5" fmla="*/ 2793077 h 2809702"/>
              <a:gd name="connsiteX6" fmla="*/ 33252 w 5403273"/>
              <a:gd name="connsiteY6" fmla="*/ 33251 h 2809702"/>
              <a:gd name="connsiteX0" fmla="*/ 33252 w 5403273"/>
              <a:gd name="connsiteY0" fmla="*/ 33251 h 2793077"/>
              <a:gd name="connsiteX1" fmla="*/ 5394960 w 5403273"/>
              <a:gd name="connsiteY1" fmla="*/ 0 h 2793077"/>
              <a:gd name="connsiteX2" fmla="*/ 5403273 w 5403273"/>
              <a:gd name="connsiteY2" fmla="*/ 1097280 h 2793077"/>
              <a:gd name="connsiteX3" fmla="*/ 2759826 w 5403273"/>
              <a:gd name="connsiteY3" fmla="*/ 1803862 h 2793077"/>
              <a:gd name="connsiteX4" fmla="*/ 1970117 w 5403273"/>
              <a:gd name="connsiteY4" fmla="*/ 2768139 h 2793077"/>
              <a:gd name="connsiteX5" fmla="*/ 0 w 5403273"/>
              <a:gd name="connsiteY5" fmla="*/ 2793077 h 2793077"/>
              <a:gd name="connsiteX6" fmla="*/ 33252 w 5403273"/>
              <a:gd name="connsiteY6" fmla="*/ 33251 h 2793077"/>
              <a:gd name="connsiteX0" fmla="*/ 33252 w 5403273"/>
              <a:gd name="connsiteY0" fmla="*/ 33251 h 2793077"/>
              <a:gd name="connsiteX1" fmla="*/ 5394960 w 5403273"/>
              <a:gd name="connsiteY1" fmla="*/ 0 h 2793077"/>
              <a:gd name="connsiteX2" fmla="*/ 5403273 w 5403273"/>
              <a:gd name="connsiteY2" fmla="*/ 1097280 h 2793077"/>
              <a:gd name="connsiteX3" fmla="*/ 2759826 w 5403273"/>
              <a:gd name="connsiteY3" fmla="*/ 1803862 h 2793077"/>
              <a:gd name="connsiteX4" fmla="*/ 1970117 w 5403273"/>
              <a:gd name="connsiteY4" fmla="*/ 2784765 h 2793077"/>
              <a:gd name="connsiteX5" fmla="*/ 0 w 5403273"/>
              <a:gd name="connsiteY5" fmla="*/ 2793077 h 2793077"/>
              <a:gd name="connsiteX6" fmla="*/ 33252 w 5403273"/>
              <a:gd name="connsiteY6" fmla="*/ 33251 h 2793077"/>
              <a:gd name="connsiteX0" fmla="*/ 33252 w 5403273"/>
              <a:gd name="connsiteY0" fmla="*/ 33251 h 2793077"/>
              <a:gd name="connsiteX1" fmla="*/ 5394960 w 5403273"/>
              <a:gd name="connsiteY1" fmla="*/ 0 h 2793077"/>
              <a:gd name="connsiteX2" fmla="*/ 5403273 w 5403273"/>
              <a:gd name="connsiteY2" fmla="*/ 1097280 h 2793077"/>
              <a:gd name="connsiteX3" fmla="*/ 2759826 w 5403273"/>
              <a:gd name="connsiteY3" fmla="*/ 1803862 h 2793077"/>
              <a:gd name="connsiteX4" fmla="*/ 1970117 w 5403273"/>
              <a:gd name="connsiteY4" fmla="*/ 2673051 h 2793077"/>
              <a:gd name="connsiteX5" fmla="*/ 0 w 5403273"/>
              <a:gd name="connsiteY5" fmla="*/ 2793077 h 2793077"/>
              <a:gd name="connsiteX6" fmla="*/ 33252 w 5403273"/>
              <a:gd name="connsiteY6" fmla="*/ 33251 h 2793077"/>
              <a:gd name="connsiteX0" fmla="*/ 33252 w 5394960"/>
              <a:gd name="connsiteY0" fmla="*/ 33251 h 2793077"/>
              <a:gd name="connsiteX1" fmla="*/ 5394960 w 5394960"/>
              <a:gd name="connsiteY1" fmla="*/ 0 h 2793077"/>
              <a:gd name="connsiteX2" fmla="*/ 5036496 w 5394960"/>
              <a:gd name="connsiteY2" fmla="*/ 1097280 h 2793077"/>
              <a:gd name="connsiteX3" fmla="*/ 2759826 w 5394960"/>
              <a:gd name="connsiteY3" fmla="*/ 1803862 h 2793077"/>
              <a:gd name="connsiteX4" fmla="*/ 1970117 w 5394960"/>
              <a:gd name="connsiteY4" fmla="*/ 2673051 h 2793077"/>
              <a:gd name="connsiteX5" fmla="*/ 0 w 5394960"/>
              <a:gd name="connsiteY5" fmla="*/ 2793077 h 2793077"/>
              <a:gd name="connsiteX6" fmla="*/ 33252 w 5394960"/>
              <a:gd name="connsiteY6" fmla="*/ 33251 h 2793077"/>
              <a:gd name="connsiteX0" fmla="*/ 33252 w 5394960"/>
              <a:gd name="connsiteY0" fmla="*/ 33251 h 2793077"/>
              <a:gd name="connsiteX1" fmla="*/ 3148736 w 5394960"/>
              <a:gd name="connsiteY1" fmla="*/ 1172 h 2793077"/>
              <a:gd name="connsiteX2" fmla="*/ 5394960 w 5394960"/>
              <a:gd name="connsiteY2" fmla="*/ 0 h 2793077"/>
              <a:gd name="connsiteX3" fmla="*/ 5036496 w 5394960"/>
              <a:gd name="connsiteY3" fmla="*/ 1097280 h 2793077"/>
              <a:gd name="connsiteX4" fmla="*/ 2759826 w 5394960"/>
              <a:gd name="connsiteY4" fmla="*/ 1803862 h 2793077"/>
              <a:gd name="connsiteX5" fmla="*/ 1970117 w 5394960"/>
              <a:gd name="connsiteY5" fmla="*/ 2673051 h 2793077"/>
              <a:gd name="connsiteX6" fmla="*/ 0 w 5394960"/>
              <a:gd name="connsiteY6" fmla="*/ 2793077 h 2793077"/>
              <a:gd name="connsiteX7" fmla="*/ 33252 w 5394960"/>
              <a:gd name="connsiteY7" fmla="*/ 33251 h 2793077"/>
              <a:gd name="connsiteX0" fmla="*/ 33252 w 12908317"/>
              <a:gd name="connsiteY0" fmla="*/ 558309 h 3318135"/>
              <a:gd name="connsiteX1" fmla="*/ 3148736 w 12908317"/>
              <a:gd name="connsiteY1" fmla="*/ 526230 h 3318135"/>
              <a:gd name="connsiteX2" fmla="*/ 12908317 w 12908317"/>
              <a:gd name="connsiteY2" fmla="*/ 0 h 3318135"/>
              <a:gd name="connsiteX3" fmla="*/ 5036496 w 12908317"/>
              <a:gd name="connsiteY3" fmla="*/ 1622338 h 3318135"/>
              <a:gd name="connsiteX4" fmla="*/ 2759826 w 12908317"/>
              <a:gd name="connsiteY4" fmla="*/ 2328920 h 3318135"/>
              <a:gd name="connsiteX5" fmla="*/ 1970117 w 12908317"/>
              <a:gd name="connsiteY5" fmla="*/ 3198109 h 3318135"/>
              <a:gd name="connsiteX6" fmla="*/ 0 w 12908317"/>
              <a:gd name="connsiteY6" fmla="*/ 3318135 h 3318135"/>
              <a:gd name="connsiteX7" fmla="*/ 33252 w 12908317"/>
              <a:gd name="connsiteY7" fmla="*/ 558309 h 3318135"/>
              <a:gd name="connsiteX0" fmla="*/ 33252 w 12908317"/>
              <a:gd name="connsiteY0" fmla="*/ 558309 h 3318135"/>
              <a:gd name="connsiteX1" fmla="*/ 5460538 w 12908317"/>
              <a:gd name="connsiteY1" fmla="*/ 481545 h 3318135"/>
              <a:gd name="connsiteX2" fmla="*/ 12908317 w 12908317"/>
              <a:gd name="connsiteY2" fmla="*/ 0 h 3318135"/>
              <a:gd name="connsiteX3" fmla="*/ 5036496 w 12908317"/>
              <a:gd name="connsiteY3" fmla="*/ 1622338 h 3318135"/>
              <a:gd name="connsiteX4" fmla="*/ 2759826 w 12908317"/>
              <a:gd name="connsiteY4" fmla="*/ 2328920 h 3318135"/>
              <a:gd name="connsiteX5" fmla="*/ 1970117 w 12908317"/>
              <a:gd name="connsiteY5" fmla="*/ 3198109 h 3318135"/>
              <a:gd name="connsiteX6" fmla="*/ 0 w 12908317"/>
              <a:gd name="connsiteY6" fmla="*/ 3318135 h 3318135"/>
              <a:gd name="connsiteX7" fmla="*/ 33252 w 12908317"/>
              <a:gd name="connsiteY7" fmla="*/ 558309 h 3318135"/>
              <a:gd name="connsiteX0" fmla="*/ 33252 w 12908317"/>
              <a:gd name="connsiteY0" fmla="*/ 558309 h 3318135"/>
              <a:gd name="connsiteX1" fmla="*/ 5460538 w 12908317"/>
              <a:gd name="connsiteY1" fmla="*/ 481545 h 3318135"/>
              <a:gd name="connsiteX2" fmla="*/ 8639267 w 12908317"/>
              <a:gd name="connsiteY2" fmla="*/ 280460 h 3318135"/>
              <a:gd name="connsiteX3" fmla="*/ 12908317 w 12908317"/>
              <a:gd name="connsiteY3" fmla="*/ 0 h 3318135"/>
              <a:gd name="connsiteX4" fmla="*/ 5036496 w 12908317"/>
              <a:gd name="connsiteY4" fmla="*/ 1622338 h 3318135"/>
              <a:gd name="connsiteX5" fmla="*/ 2759826 w 12908317"/>
              <a:gd name="connsiteY5" fmla="*/ 2328920 h 3318135"/>
              <a:gd name="connsiteX6" fmla="*/ 1970117 w 12908317"/>
              <a:gd name="connsiteY6" fmla="*/ 3198109 h 3318135"/>
              <a:gd name="connsiteX7" fmla="*/ 0 w 12908317"/>
              <a:gd name="connsiteY7" fmla="*/ 3318135 h 3318135"/>
              <a:gd name="connsiteX8" fmla="*/ 33252 w 12908317"/>
              <a:gd name="connsiteY8" fmla="*/ 558309 h 3318135"/>
              <a:gd name="connsiteX0" fmla="*/ 33252 w 12908317"/>
              <a:gd name="connsiteY0" fmla="*/ 1875364 h 4635190"/>
              <a:gd name="connsiteX1" fmla="*/ 5460538 w 12908317"/>
              <a:gd name="connsiteY1" fmla="*/ 1798600 h 4635190"/>
              <a:gd name="connsiteX2" fmla="*/ 7394451 w 12908317"/>
              <a:gd name="connsiteY2" fmla="*/ 0 h 4635190"/>
              <a:gd name="connsiteX3" fmla="*/ 12908317 w 12908317"/>
              <a:gd name="connsiteY3" fmla="*/ 1317055 h 4635190"/>
              <a:gd name="connsiteX4" fmla="*/ 5036496 w 12908317"/>
              <a:gd name="connsiteY4" fmla="*/ 2939393 h 4635190"/>
              <a:gd name="connsiteX5" fmla="*/ 2759826 w 12908317"/>
              <a:gd name="connsiteY5" fmla="*/ 3645975 h 4635190"/>
              <a:gd name="connsiteX6" fmla="*/ 1970117 w 12908317"/>
              <a:gd name="connsiteY6" fmla="*/ 4515164 h 4635190"/>
              <a:gd name="connsiteX7" fmla="*/ 0 w 12908317"/>
              <a:gd name="connsiteY7" fmla="*/ 4635190 h 4635190"/>
              <a:gd name="connsiteX8" fmla="*/ 33252 w 12908317"/>
              <a:gd name="connsiteY8" fmla="*/ 1875364 h 4635190"/>
              <a:gd name="connsiteX0" fmla="*/ 33252 w 13886387"/>
              <a:gd name="connsiteY0" fmla="*/ 2703224 h 5463050"/>
              <a:gd name="connsiteX1" fmla="*/ 5460538 w 13886387"/>
              <a:gd name="connsiteY1" fmla="*/ 2626460 h 5463050"/>
              <a:gd name="connsiteX2" fmla="*/ 7394451 w 13886387"/>
              <a:gd name="connsiteY2" fmla="*/ 827860 h 5463050"/>
              <a:gd name="connsiteX3" fmla="*/ 13886387 w 13886387"/>
              <a:gd name="connsiteY3" fmla="*/ 0 h 5463050"/>
              <a:gd name="connsiteX4" fmla="*/ 5036496 w 13886387"/>
              <a:gd name="connsiteY4" fmla="*/ 3767253 h 5463050"/>
              <a:gd name="connsiteX5" fmla="*/ 2759826 w 13886387"/>
              <a:gd name="connsiteY5" fmla="*/ 4473835 h 5463050"/>
              <a:gd name="connsiteX6" fmla="*/ 1970117 w 13886387"/>
              <a:gd name="connsiteY6" fmla="*/ 5343024 h 5463050"/>
              <a:gd name="connsiteX7" fmla="*/ 0 w 13886387"/>
              <a:gd name="connsiteY7" fmla="*/ 5463050 h 5463050"/>
              <a:gd name="connsiteX8" fmla="*/ 33252 w 13886387"/>
              <a:gd name="connsiteY8" fmla="*/ 2703224 h 5463050"/>
              <a:gd name="connsiteX0" fmla="*/ 33252 w 13886387"/>
              <a:gd name="connsiteY0" fmla="*/ 2703224 h 5463050"/>
              <a:gd name="connsiteX1" fmla="*/ 5460538 w 13886387"/>
              <a:gd name="connsiteY1" fmla="*/ 2626460 h 5463050"/>
              <a:gd name="connsiteX2" fmla="*/ 7427794 w 13886387"/>
              <a:gd name="connsiteY2" fmla="*/ 135231 h 5463050"/>
              <a:gd name="connsiteX3" fmla="*/ 13886387 w 13886387"/>
              <a:gd name="connsiteY3" fmla="*/ 0 h 5463050"/>
              <a:gd name="connsiteX4" fmla="*/ 5036496 w 13886387"/>
              <a:gd name="connsiteY4" fmla="*/ 3767253 h 5463050"/>
              <a:gd name="connsiteX5" fmla="*/ 2759826 w 13886387"/>
              <a:gd name="connsiteY5" fmla="*/ 4473835 h 5463050"/>
              <a:gd name="connsiteX6" fmla="*/ 1970117 w 13886387"/>
              <a:gd name="connsiteY6" fmla="*/ 5343024 h 5463050"/>
              <a:gd name="connsiteX7" fmla="*/ 0 w 13886387"/>
              <a:gd name="connsiteY7" fmla="*/ 5463050 h 5463050"/>
              <a:gd name="connsiteX8" fmla="*/ 33252 w 13886387"/>
              <a:gd name="connsiteY8" fmla="*/ 2703224 h 5463050"/>
              <a:gd name="connsiteX0" fmla="*/ 33252 w 13886387"/>
              <a:gd name="connsiteY0" fmla="*/ 2703224 h 5498825"/>
              <a:gd name="connsiteX1" fmla="*/ 5460538 w 13886387"/>
              <a:gd name="connsiteY1" fmla="*/ 2626460 h 5498825"/>
              <a:gd name="connsiteX2" fmla="*/ 7427794 w 13886387"/>
              <a:gd name="connsiteY2" fmla="*/ 135231 h 5498825"/>
              <a:gd name="connsiteX3" fmla="*/ 13886387 w 13886387"/>
              <a:gd name="connsiteY3" fmla="*/ 0 h 5498825"/>
              <a:gd name="connsiteX4" fmla="*/ 13883585 w 13886387"/>
              <a:gd name="connsiteY4" fmla="*/ 5498825 h 5498825"/>
              <a:gd name="connsiteX5" fmla="*/ 2759826 w 13886387"/>
              <a:gd name="connsiteY5" fmla="*/ 4473835 h 5498825"/>
              <a:gd name="connsiteX6" fmla="*/ 1970117 w 13886387"/>
              <a:gd name="connsiteY6" fmla="*/ 5343024 h 5498825"/>
              <a:gd name="connsiteX7" fmla="*/ 0 w 13886387"/>
              <a:gd name="connsiteY7" fmla="*/ 5463050 h 5498825"/>
              <a:gd name="connsiteX8" fmla="*/ 33252 w 13886387"/>
              <a:gd name="connsiteY8" fmla="*/ 2703224 h 5498825"/>
              <a:gd name="connsiteX0" fmla="*/ 33252 w 13886387"/>
              <a:gd name="connsiteY0" fmla="*/ 2703224 h 5498825"/>
              <a:gd name="connsiteX1" fmla="*/ 5460538 w 13886387"/>
              <a:gd name="connsiteY1" fmla="*/ 2626460 h 5498825"/>
              <a:gd name="connsiteX2" fmla="*/ 7427794 w 13886387"/>
              <a:gd name="connsiteY2" fmla="*/ 135231 h 5498825"/>
              <a:gd name="connsiteX3" fmla="*/ 13886387 w 13886387"/>
              <a:gd name="connsiteY3" fmla="*/ 0 h 5498825"/>
              <a:gd name="connsiteX4" fmla="*/ 13883585 w 13886387"/>
              <a:gd name="connsiteY4" fmla="*/ 5498825 h 5498825"/>
              <a:gd name="connsiteX5" fmla="*/ 4693736 w 13886387"/>
              <a:gd name="connsiteY5" fmla="*/ 5110607 h 5498825"/>
              <a:gd name="connsiteX6" fmla="*/ 1970117 w 13886387"/>
              <a:gd name="connsiteY6" fmla="*/ 5343024 h 5498825"/>
              <a:gd name="connsiteX7" fmla="*/ 0 w 13886387"/>
              <a:gd name="connsiteY7" fmla="*/ 5463050 h 5498825"/>
              <a:gd name="connsiteX8" fmla="*/ 33252 w 13886387"/>
              <a:gd name="connsiteY8" fmla="*/ 2703224 h 5498825"/>
              <a:gd name="connsiteX0" fmla="*/ 33252 w 13886387"/>
              <a:gd name="connsiteY0" fmla="*/ 2703224 h 5498825"/>
              <a:gd name="connsiteX1" fmla="*/ 5460538 w 13886387"/>
              <a:gd name="connsiteY1" fmla="*/ 2626460 h 5498825"/>
              <a:gd name="connsiteX2" fmla="*/ 7427794 w 13886387"/>
              <a:gd name="connsiteY2" fmla="*/ 135231 h 5498825"/>
              <a:gd name="connsiteX3" fmla="*/ 13886387 w 13886387"/>
              <a:gd name="connsiteY3" fmla="*/ 0 h 5498825"/>
              <a:gd name="connsiteX4" fmla="*/ 13883585 w 13886387"/>
              <a:gd name="connsiteY4" fmla="*/ 5498825 h 5498825"/>
              <a:gd name="connsiteX5" fmla="*/ 1970117 w 13886387"/>
              <a:gd name="connsiteY5" fmla="*/ 5343024 h 5498825"/>
              <a:gd name="connsiteX6" fmla="*/ 0 w 13886387"/>
              <a:gd name="connsiteY6" fmla="*/ 5463050 h 5498825"/>
              <a:gd name="connsiteX7" fmla="*/ 33252 w 13886387"/>
              <a:gd name="connsiteY7" fmla="*/ 2703224 h 5498825"/>
              <a:gd name="connsiteX0" fmla="*/ 33252 w 13886387"/>
              <a:gd name="connsiteY0" fmla="*/ 2703224 h 5498825"/>
              <a:gd name="connsiteX1" fmla="*/ 5460538 w 13886387"/>
              <a:gd name="connsiteY1" fmla="*/ 2626460 h 5498825"/>
              <a:gd name="connsiteX2" fmla="*/ 7427794 w 13886387"/>
              <a:gd name="connsiteY2" fmla="*/ 135231 h 5498825"/>
              <a:gd name="connsiteX3" fmla="*/ 13886387 w 13886387"/>
              <a:gd name="connsiteY3" fmla="*/ 0 h 5498825"/>
              <a:gd name="connsiteX4" fmla="*/ 13883585 w 13886387"/>
              <a:gd name="connsiteY4" fmla="*/ 5498825 h 5498825"/>
              <a:gd name="connsiteX5" fmla="*/ 0 w 13886387"/>
              <a:gd name="connsiteY5" fmla="*/ 5463050 h 5498825"/>
              <a:gd name="connsiteX6" fmla="*/ 33252 w 13886387"/>
              <a:gd name="connsiteY6" fmla="*/ 2703224 h 5498825"/>
              <a:gd name="connsiteX0" fmla="*/ 33252 w 13883585"/>
              <a:gd name="connsiteY0" fmla="*/ 2580339 h 5375940"/>
              <a:gd name="connsiteX1" fmla="*/ 5460538 w 13883585"/>
              <a:gd name="connsiteY1" fmla="*/ 2503575 h 5375940"/>
              <a:gd name="connsiteX2" fmla="*/ 7427794 w 13883585"/>
              <a:gd name="connsiteY2" fmla="*/ 12346 h 5375940"/>
              <a:gd name="connsiteX3" fmla="*/ 13864157 w 13883585"/>
              <a:gd name="connsiteY3" fmla="*/ 0 h 5375940"/>
              <a:gd name="connsiteX4" fmla="*/ 13883585 w 13883585"/>
              <a:gd name="connsiteY4" fmla="*/ 5375940 h 5375940"/>
              <a:gd name="connsiteX5" fmla="*/ 0 w 13883585"/>
              <a:gd name="connsiteY5" fmla="*/ 5340165 h 5375940"/>
              <a:gd name="connsiteX6" fmla="*/ 33252 w 13883585"/>
              <a:gd name="connsiteY6" fmla="*/ 2580339 h 5375940"/>
              <a:gd name="connsiteX0" fmla="*/ 33252 w 13883585"/>
              <a:gd name="connsiteY0" fmla="*/ 2580339 h 5375940"/>
              <a:gd name="connsiteX1" fmla="*/ 5460538 w 13883585"/>
              <a:gd name="connsiteY1" fmla="*/ 2503575 h 5375940"/>
              <a:gd name="connsiteX2" fmla="*/ 7661198 w 13883585"/>
              <a:gd name="connsiteY2" fmla="*/ 1051290 h 5375940"/>
              <a:gd name="connsiteX3" fmla="*/ 13864157 w 13883585"/>
              <a:gd name="connsiteY3" fmla="*/ 0 h 5375940"/>
              <a:gd name="connsiteX4" fmla="*/ 13883585 w 13883585"/>
              <a:gd name="connsiteY4" fmla="*/ 5375940 h 5375940"/>
              <a:gd name="connsiteX5" fmla="*/ 0 w 13883585"/>
              <a:gd name="connsiteY5" fmla="*/ 5340165 h 5375940"/>
              <a:gd name="connsiteX6" fmla="*/ 33252 w 13883585"/>
              <a:gd name="connsiteY6" fmla="*/ 2580339 h 5375940"/>
              <a:gd name="connsiteX0" fmla="*/ 33252 w 13883585"/>
              <a:gd name="connsiteY0" fmla="*/ 1597253 h 4392854"/>
              <a:gd name="connsiteX1" fmla="*/ 5460538 w 13883585"/>
              <a:gd name="connsiteY1" fmla="*/ 1520489 h 4392854"/>
              <a:gd name="connsiteX2" fmla="*/ 7661198 w 13883585"/>
              <a:gd name="connsiteY2" fmla="*/ 68204 h 4392854"/>
              <a:gd name="connsiteX3" fmla="*/ 13819698 w 13883585"/>
              <a:gd name="connsiteY3" fmla="*/ 0 h 4392854"/>
              <a:gd name="connsiteX4" fmla="*/ 13883585 w 13883585"/>
              <a:gd name="connsiteY4" fmla="*/ 4392854 h 4392854"/>
              <a:gd name="connsiteX5" fmla="*/ 0 w 13883585"/>
              <a:gd name="connsiteY5" fmla="*/ 4357079 h 4392854"/>
              <a:gd name="connsiteX6" fmla="*/ 33252 w 13883585"/>
              <a:gd name="connsiteY6" fmla="*/ 1597253 h 4392854"/>
              <a:gd name="connsiteX0" fmla="*/ 33252 w 13883585"/>
              <a:gd name="connsiteY0" fmla="*/ 1753654 h 4549255"/>
              <a:gd name="connsiteX1" fmla="*/ 5460538 w 13883585"/>
              <a:gd name="connsiteY1" fmla="*/ 1676890 h 4549255"/>
              <a:gd name="connsiteX2" fmla="*/ 7661198 w 13883585"/>
              <a:gd name="connsiteY2" fmla="*/ 224605 h 4549255"/>
              <a:gd name="connsiteX3" fmla="*/ 13875271 w 13883585"/>
              <a:gd name="connsiteY3" fmla="*/ 0 h 4549255"/>
              <a:gd name="connsiteX4" fmla="*/ 13883585 w 13883585"/>
              <a:gd name="connsiteY4" fmla="*/ 4549255 h 4549255"/>
              <a:gd name="connsiteX5" fmla="*/ 0 w 13883585"/>
              <a:gd name="connsiteY5" fmla="*/ 4513480 h 4549255"/>
              <a:gd name="connsiteX6" fmla="*/ 33252 w 13883585"/>
              <a:gd name="connsiteY6" fmla="*/ 1753654 h 4549255"/>
              <a:gd name="connsiteX0" fmla="*/ 33252 w 13883585"/>
              <a:gd name="connsiteY0" fmla="*/ 1753654 h 4549255"/>
              <a:gd name="connsiteX1" fmla="*/ 5460538 w 13883585"/>
              <a:gd name="connsiteY1" fmla="*/ 1676890 h 4549255"/>
              <a:gd name="connsiteX2" fmla="*/ 7727886 w 13883585"/>
              <a:gd name="connsiteY2" fmla="*/ 157576 h 4549255"/>
              <a:gd name="connsiteX3" fmla="*/ 13875271 w 13883585"/>
              <a:gd name="connsiteY3" fmla="*/ 0 h 4549255"/>
              <a:gd name="connsiteX4" fmla="*/ 13883585 w 13883585"/>
              <a:gd name="connsiteY4" fmla="*/ 4549255 h 4549255"/>
              <a:gd name="connsiteX5" fmla="*/ 0 w 13883585"/>
              <a:gd name="connsiteY5" fmla="*/ 4513480 h 4549255"/>
              <a:gd name="connsiteX6" fmla="*/ 33252 w 13883585"/>
              <a:gd name="connsiteY6" fmla="*/ 1753654 h 4549255"/>
              <a:gd name="connsiteX0" fmla="*/ 33252 w 13883585"/>
              <a:gd name="connsiteY0" fmla="*/ 1753654 h 4549255"/>
              <a:gd name="connsiteX1" fmla="*/ 5460538 w 13883585"/>
              <a:gd name="connsiteY1" fmla="*/ 1676890 h 4549255"/>
              <a:gd name="connsiteX2" fmla="*/ 7683427 w 13883585"/>
              <a:gd name="connsiteY2" fmla="*/ 90547 h 4549255"/>
              <a:gd name="connsiteX3" fmla="*/ 13875271 w 13883585"/>
              <a:gd name="connsiteY3" fmla="*/ 0 h 4549255"/>
              <a:gd name="connsiteX4" fmla="*/ 13883585 w 13883585"/>
              <a:gd name="connsiteY4" fmla="*/ 4549255 h 4549255"/>
              <a:gd name="connsiteX5" fmla="*/ 0 w 13883585"/>
              <a:gd name="connsiteY5" fmla="*/ 4513480 h 4549255"/>
              <a:gd name="connsiteX6" fmla="*/ 33252 w 13883585"/>
              <a:gd name="connsiteY6" fmla="*/ 1753654 h 4549255"/>
              <a:gd name="connsiteX0" fmla="*/ 33252 w 13883585"/>
              <a:gd name="connsiteY0" fmla="*/ 1753654 h 4549255"/>
              <a:gd name="connsiteX1" fmla="*/ 5460538 w 13883585"/>
              <a:gd name="connsiteY1" fmla="*/ 1676890 h 4549255"/>
              <a:gd name="connsiteX2" fmla="*/ 7650084 w 13883585"/>
              <a:gd name="connsiteY2" fmla="*/ 124062 h 4549255"/>
              <a:gd name="connsiteX3" fmla="*/ 13875271 w 13883585"/>
              <a:gd name="connsiteY3" fmla="*/ 0 h 4549255"/>
              <a:gd name="connsiteX4" fmla="*/ 13883585 w 13883585"/>
              <a:gd name="connsiteY4" fmla="*/ 4549255 h 4549255"/>
              <a:gd name="connsiteX5" fmla="*/ 0 w 13883585"/>
              <a:gd name="connsiteY5" fmla="*/ 4513480 h 4549255"/>
              <a:gd name="connsiteX6" fmla="*/ 33252 w 13883585"/>
              <a:gd name="connsiteY6" fmla="*/ 1753654 h 4549255"/>
              <a:gd name="connsiteX0" fmla="*/ 33252 w 13883585"/>
              <a:gd name="connsiteY0" fmla="*/ 1720140 h 4515741"/>
              <a:gd name="connsiteX1" fmla="*/ 5460538 w 13883585"/>
              <a:gd name="connsiteY1" fmla="*/ 1643376 h 4515741"/>
              <a:gd name="connsiteX2" fmla="*/ 7650084 w 13883585"/>
              <a:gd name="connsiteY2" fmla="*/ 90548 h 4515741"/>
              <a:gd name="connsiteX3" fmla="*/ 13341778 w 13883585"/>
              <a:gd name="connsiteY3" fmla="*/ 0 h 4515741"/>
              <a:gd name="connsiteX4" fmla="*/ 13883585 w 13883585"/>
              <a:gd name="connsiteY4" fmla="*/ 4515741 h 4515741"/>
              <a:gd name="connsiteX5" fmla="*/ 0 w 13883585"/>
              <a:gd name="connsiteY5" fmla="*/ 4479966 h 4515741"/>
              <a:gd name="connsiteX6" fmla="*/ 33252 w 13883585"/>
              <a:gd name="connsiteY6" fmla="*/ 1720140 h 4515741"/>
              <a:gd name="connsiteX0" fmla="*/ 33252 w 13341852"/>
              <a:gd name="connsiteY0" fmla="*/ 1720140 h 4479966"/>
              <a:gd name="connsiteX1" fmla="*/ 5460538 w 13341852"/>
              <a:gd name="connsiteY1" fmla="*/ 1643376 h 4479966"/>
              <a:gd name="connsiteX2" fmla="*/ 7650084 w 13341852"/>
              <a:gd name="connsiteY2" fmla="*/ 90548 h 4479966"/>
              <a:gd name="connsiteX3" fmla="*/ 13341778 w 13341852"/>
              <a:gd name="connsiteY3" fmla="*/ 0 h 4479966"/>
              <a:gd name="connsiteX4" fmla="*/ 13272291 w 13341852"/>
              <a:gd name="connsiteY4" fmla="*/ 4471055 h 4479966"/>
              <a:gd name="connsiteX5" fmla="*/ 0 w 13341852"/>
              <a:gd name="connsiteY5" fmla="*/ 4479966 h 4479966"/>
              <a:gd name="connsiteX6" fmla="*/ 33252 w 13341852"/>
              <a:gd name="connsiteY6" fmla="*/ 1720140 h 4479966"/>
              <a:gd name="connsiteX0" fmla="*/ 33252 w 13400609"/>
              <a:gd name="connsiteY0" fmla="*/ 1720140 h 4479966"/>
              <a:gd name="connsiteX1" fmla="*/ 5460538 w 13400609"/>
              <a:gd name="connsiteY1" fmla="*/ 1643376 h 4479966"/>
              <a:gd name="connsiteX2" fmla="*/ 7650084 w 13400609"/>
              <a:gd name="connsiteY2" fmla="*/ 90548 h 4479966"/>
              <a:gd name="connsiteX3" fmla="*/ 13341778 w 13400609"/>
              <a:gd name="connsiteY3" fmla="*/ 0 h 4479966"/>
              <a:gd name="connsiteX4" fmla="*/ 13400609 w 13400609"/>
              <a:gd name="connsiteY4" fmla="*/ 4471055 h 4479966"/>
              <a:gd name="connsiteX5" fmla="*/ 0 w 13400609"/>
              <a:gd name="connsiteY5" fmla="*/ 4479966 h 4479966"/>
              <a:gd name="connsiteX6" fmla="*/ 33252 w 13400609"/>
              <a:gd name="connsiteY6" fmla="*/ 1720140 h 4479966"/>
              <a:gd name="connsiteX0" fmla="*/ 33252 w 13341947"/>
              <a:gd name="connsiteY0" fmla="*/ 1720140 h 4532400"/>
              <a:gd name="connsiteX1" fmla="*/ 5460538 w 13341947"/>
              <a:gd name="connsiteY1" fmla="*/ 1643376 h 4532400"/>
              <a:gd name="connsiteX2" fmla="*/ 7650084 w 13341947"/>
              <a:gd name="connsiteY2" fmla="*/ 90548 h 4532400"/>
              <a:gd name="connsiteX3" fmla="*/ 13341778 w 13341947"/>
              <a:gd name="connsiteY3" fmla="*/ 0 h 4532400"/>
              <a:gd name="connsiteX4" fmla="*/ 13315063 w 13341947"/>
              <a:gd name="connsiteY4" fmla="*/ 4532400 h 4532400"/>
              <a:gd name="connsiteX5" fmla="*/ 0 w 13341947"/>
              <a:gd name="connsiteY5" fmla="*/ 4479966 h 4532400"/>
              <a:gd name="connsiteX6" fmla="*/ 33252 w 13341947"/>
              <a:gd name="connsiteY6" fmla="*/ 1720140 h 4532400"/>
              <a:gd name="connsiteX0" fmla="*/ 33252 w 13342234"/>
              <a:gd name="connsiteY0" fmla="*/ 1720140 h 4479966"/>
              <a:gd name="connsiteX1" fmla="*/ 5460538 w 13342234"/>
              <a:gd name="connsiteY1" fmla="*/ 1643376 h 4479966"/>
              <a:gd name="connsiteX2" fmla="*/ 7650084 w 13342234"/>
              <a:gd name="connsiteY2" fmla="*/ 90548 h 4479966"/>
              <a:gd name="connsiteX3" fmla="*/ 13341778 w 13342234"/>
              <a:gd name="connsiteY3" fmla="*/ 0 h 4479966"/>
              <a:gd name="connsiteX4" fmla="*/ 13336449 w 13342234"/>
              <a:gd name="connsiteY4" fmla="*/ 4440382 h 4479966"/>
              <a:gd name="connsiteX5" fmla="*/ 0 w 13342234"/>
              <a:gd name="connsiteY5" fmla="*/ 4479966 h 4479966"/>
              <a:gd name="connsiteX6" fmla="*/ 33252 w 13342234"/>
              <a:gd name="connsiteY6" fmla="*/ 1720140 h 4479966"/>
              <a:gd name="connsiteX0" fmla="*/ 0 w 13373140"/>
              <a:gd name="connsiteY0" fmla="*/ 1628123 h 4479966"/>
              <a:gd name="connsiteX1" fmla="*/ 5491444 w 13373140"/>
              <a:gd name="connsiteY1" fmla="*/ 1643376 h 4479966"/>
              <a:gd name="connsiteX2" fmla="*/ 7680990 w 13373140"/>
              <a:gd name="connsiteY2" fmla="*/ 90548 h 4479966"/>
              <a:gd name="connsiteX3" fmla="*/ 13372684 w 13373140"/>
              <a:gd name="connsiteY3" fmla="*/ 0 h 4479966"/>
              <a:gd name="connsiteX4" fmla="*/ 13367355 w 13373140"/>
              <a:gd name="connsiteY4" fmla="*/ 4440382 h 4479966"/>
              <a:gd name="connsiteX5" fmla="*/ 30906 w 13373140"/>
              <a:gd name="connsiteY5" fmla="*/ 4479966 h 4479966"/>
              <a:gd name="connsiteX6" fmla="*/ 0 w 13373140"/>
              <a:gd name="connsiteY6" fmla="*/ 1628123 h 4479966"/>
              <a:gd name="connsiteX0" fmla="*/ 0 w 13383833"/>
              <a:gd name="connsiteY0" fmla="*/ 1484985 h 4479966"/>
              <a:gd name="connsiteX1" fmla="*/ 5502137 w 13383833"/>
              <a:gd name="connsiteY1" fmla="*/ 1643376 h 4479966"/>
              <a:gd name="connsiteX2" fmla="*/ 7691683 w 13383833"/>
              <a:gd name="connsiteY2" fmla="*/ 90548 h 4479966"/>
              <a:gd name="connsiteX3" fmla="*/ 13383377 w 13383833"/>
              <a:gd name="connsiteY3" fmla="*/ 0 h 4479966"/>
              <a:gd name="connsiteX4" fmla="*/ 13378048 w 13383833"/>
              <a:gd name="connsiteY4" fmla="*/ 4440382 h 4479966"/>
              <a:gd name="connsiteX5" fmla="*/ 41599 w 13383833"/>
              <a:gd name="connsiteY5" fmla="*/ 4479966 h 4479966"/>
              <a:gd name="connsiteX6" fmla="*/ 0 w 13383833"/>
              <a:gd name="connsiteY6" fmla="*/ 1484985 h 4479966"/>
              <a:gd name="connsiteX0" fmla="*/ 0 w 13383833"/>
              <a:gd name="connsiteY0" fmla="*/ 1484985 h 4479966"/>
              <a:gd name="connsiteX1" fmla="*/ 5502137 w 13383833"/>
              <a:gd name="connsiteY1" fmla="*/ 1510463 h 4479966"/>
              <a:gd name="connsiteX2" fmla="*/ 7691683 w 13383833"/>
              <a:gd name="connsiteY2" fmla="*/ 90548 h 4479966"/>
              <a:gd name="connsiteX3" fmla="*/ 13383377 w 13383833"/>
              <a:gd name="connsiteY3" fmla="*/ 0 h 4479966"/>
              <a:gd name="connsiteX4" fmla="*/ 13378048 w 13383833"/>
              <a:gd name="connsiteY4" fmla="*/ 4440382 h 4479966"/>
              <a:gd name="connsiteX5" fmla="*/ 41599 w 13383833"/>
              <a:gd name="connsiteY5" fmla="*/ 4479966 h 4479966"/>
              <a:gd name="connsiteX6" fmla="*/ 0 w 13383833"/>
              <a:gd name="connsiteY6" fmla="*/ 1484985 h 4479966"/>
              <a:gd name="connsiteX0" fmla="*/ 0 w 13383833"/>
              <a:gd name="connsiteY0" fmla="*/ 1484985 h 4479966"/>
              <a:gd name="connsiteX1" fmla="*/ 5502137 w 13383833"/>
              <a:gd name="connsiteY1" fmla="*/ 1459342 h 4479966"/>
              <a:gd name="connsiteX2" fmla="*/ 7691683 w 13383833"/>
              <a:gd name="connsiteY2" fmla="*/ 90548 h 4479966"/>
              <a:gd name="connsiteX3" fmla="*/ 13383377 w 13383833"/>
              <a:gd name="connsiteY3" fmla="*/ 0 h 4479966"/>
              <a:gd name="connsiteX4" fmla="*/ 13378048 w 13383833"/>
              <a:gd name="connsiteY4" fmla="*/ 4440382 h 4479966"/>
              <a:gd name="connsiteX5" fmla="*/ 41599 w 13383833"/>
              <a:gd name="connsiteY5" fmla="*/ 4479966 h 4479966"/>
              <a:gd name="connsiteX6" fmla="*/ 0 w 13383833"/>
              <a:gd name="connsiteY6" fmla="*/ 1484985 h 4479966"/>
              <a:gd name="connsiteX0" fmla="*/ 11867 w 13395700"/>
              <a:gd name="connsiteY0" fmla="*/ 1484985 h 4479966"/>
              <a:gd name="connsiteX1" fmla="*/ 5514004 w 13395700"/>
              <a:gd name="connsiteY1" fmla="*/ 1459342 h 4479966"/>
              <a:gd name="connsiteX2" fmla="*/ 7703550 w 13395700"/>
              <a:gd name="connsiteY2" fmla="*/ 90548 h 4479966"/>
              <a:gd name="connsiteX3" fmla="*/ 13395244 w 13395700"/>
              <a:gd name="connsiteY3" fmla="*/ 0 h 4479966"/>
              <a:gd name="connsiteX4" fmla="*/ 13389915 w 13395700"/>
              <a:gd name="connsiteY4" fmla="*/ 4440382 h 4479966"/>
              <a:gd name="connsiteX5" fmla="*/ 0 w 13395700"/>
              <a:gd name="connsiteY5" fmla="*/ 4479966 h 4479966"/>
              <a:gd name="connsiteX6" fmla="*/ 11867 w 13395700"/>
              <a:gd name="connsiteY6" fmla="*/ 1484985 h 4479966"/>
              <a:gd name="connsiteX0" fmla="*/ 11867 w 13395700"/>
              <a:gd name="connsiteY0" fmla="*/ 1484985 h 4479966"/>
              <a:gd name="connsiteX1" fmla="*/ 5514004 w 13395700"/>
              <a:gd name="connsiteY1" fmla="*/ 1459342 h 4479966"/>
              <a:gd name="connsiteX2" fmla="*/ 7935070 w 13395700"/>
              <a:gd name="connsiteY2" fmla="*/ 754640 h 4479966"/>
              <a:gd name="connsiteX3" fmla="*/ 13395244 w 13395700"/>
              <a:gd name="connsiteY3" fmla="*/ 0 h 4479966"/>
              <a:gd name="connsiteX4" fmla="*/ 13389915 w 13395700"/>
              <a:gd name="connsiteY4" fmla="*/ 4440382 h 4479966"/>
              <a:gd name="connsiteX5" fmla="*/ 0 w 13395700"/>
              <a:gd name="connsiteY5" fmla="*/ 4479966 h 4479966"/>
              <a:gd name="connsiteX6" fmla="*/ 11867 w 13395700"/>
              <a:gd name="connsiteY6" fmla="*/ 1484985 h 4479966"/>
              <a:gd name="connsiteX0" fmla="*/ 11867 w 13395700"/>
              <a:gd name="connsiteY0" fmla="*/ 1484985 h 4479966"/>
              <a:gd name="connsiteX1" fmla="*/ 5514004 w 13395700"/>
              <a:gd name="connsiteY1" fmla="*/ 1459342 h 4479966"/>
              <a:gd name="connsiteX2" fmla="*/ 7935070 w 13395700"/>
              <a:gd name="connsiteY2" fmla="*/ 1010957 h 4479966"/>
              <a:gd name="connsiteX3" fmla="*/ 13395244 w 13395700"/>
              <a:gd name="connsiteY3" fmla="*/ 0 h 4479966"/>
              <a:gd name="connsiteX4" fmla="*/ 13389915 w 13395700"/>
              <a:gd name="connsiteY4" fmla="*/ 4440382 h 4479966"/>
              <a:gd name="connsiteX5" fmla="*/ 0 w 13395700"/>
              <a:gd name="connsiteY5" fmla="*/ 4479966 h 4479966"/>
              <a:gd name="connsiteX6" fmla="*/ 11867 w 13395700"/>
              <a:gd name="connsiteY6" fmla="*/ 1484985 h 4479966"/>
              <a:gd name="connsiteX0" fmla="*/ 11867 w 13395700"/>
              <a:gd name="connsiteY0" fmla="*/ 1484985 h 4479966"/>
              <a:gd name="connsiteX1" fmla="*/ 5514004 w 13395700"/>
              <a:gd name="connsiteY1" fmla="*/ 1459342 h 4479966"/>
              <a:gd name="connsiteX2" fmla="*/ 8008183 w 13395700"/>
              <a:gd name="connsiteY2" fmla="*/ 1162416 h 4479966"/>
              <a:gd name="connsiteX3" fmla="*/ 13395244 w 13395700"/>
              <a:gd name="connsiteY3" fmla="*/ 0 h 4479966"/>
              <a:gd name="connsiteX4" fmla="*/ 13389915 w 13395700"/>
              <a:gd name="connsiteY4" fmla="*/ 4440382 h 4479966"/>
              <a:gd name="connsiteX5" fmla="*/ 0 w 13395700"/>
              <a:gd name="connsiteY5" fmla="*/ 4479966 h 4479966"/>
              <a:gd name="connsiteX6" fmla="*/ 11867 w 13395700"/>
              <a:gd name="connsiteY6" fmla="*/ 1484985 h 4479966"/>
              <a:gd name="connsiteX0" fmla="*/ 11867 w 13407661"/>
              <a:gd name="connsiteY0" fmla="*/ 576227 h 3571208"/>
              <a:gd name="connsiteX1" fmla="*/ 5514004 w 13407661"/>
              <a:gd name="connsiteY1" fmla="*/ 550584 h 3571208"/>
              <a:gd name="connsiteX2" fmla="*/ 8008183 w 13407661"/>
              <a:gd name="connsiteY2" fmla="*/ 253658 h 3571208"/>
              <a:gd name="connsiteX3" fmla="*/ 13407430 w 13407661"/>
              <a:gd name="connsiteY3" fmla="*/ 0 h 3571208"/>
              <a:gd name="connsiteX4" fmla="*/ 13389915 w 13407661"/>
              <a:gd name="connsiteY4" fmla="*/ 3531624 h 3571208"/>
              <a:gd name="connsiteX5" fmla="*/ 0 w 13407661"/>
              <a:gd name="connsiteY5" fmla="*/ 3571208 h 3571208"/>
              <a:gd name="connsiteX6" fmla="*/ 11867 w 13407661"/>
              <a:gd name="connsiteY6" fmla="*/ 576227 h 3571208"/>
              <a:gd name="connsiteX0" fmla="*/ 11867 w 13389915"/>
              <a:gd name="connsiteY0" fmla="*/ 424768 h 3419749"/>
              <a:gd name="connsiteX1" fmla="*/ 5514004 w 13389915"/>
              <a:gd name="connsiteY1" fmla="*/ 399125 h 3419749"/>
              <a:gd name="connsiteX2" fmla="*/ 8008183 w 13389915"/>
              <a:gd name="connsiteY2" fmla="*/ 102199 h 3419749"/>
              <a:gd name="connsiteX3" fmla="*/ 13383059 w 13389915"/>
              <a:gd name="connsiteY3" fmla="*/ 0 h 3419749"/>
              <a:gd name="connsiteX4" fmla="*/ 13389915 w 13389915"/>
              <a:gd name="connsiteY4" fmla="*/ 3380165 h 3419749"/>
              <a:gd name="connsiteX5" fmla="*/ 0 w 13389915"/>
              <a:gd name="connsiteY5" fmla="*/ 3419749 h 3419749"/>
              <a:gd name="connsiteX6" fmla="*/ 11867 w 13389915"/>
              <a:gd name="connsiteY6" fmla="*/ 424768 h 3419749"/>
              <a:gd name="connsiteX0" fmla="*/ 11867 w 13389915"/>
              <a:gd name="connsiteY0" fmla="*/ 508981 h 3503962"/>
              <a:gd name="connsiteX1" fmla="*/ 5514004 w 13389915"/>
              <a:gd name="connsiteY1" fmla="*/ 483338 h 3503962"/>
              <a:gd name="connsiteX2" fmla="*/ 8032555 w 13389915"/>
              <a:gd name="connsiteY2" fmla="*/ 0 h 3503962"/>
              <a:gd name="connsiteX3" fmla="*/ 13383059 w 13389915"/>
              <a:gd name="connsiteY3" fmla="*/ 84213 h 3503962"/>
              <a:gd name="connsiteX4" fmla="*/ 13389915 w 13389915"/>
              <a:gd name="connsiteY4" fmla="*/ 3464378 h 3503962"/>
              <a:gd name="connsiteX5" fmla="*/ 0 w 13389915"/>
              <a:gd name="connsiteY5" fmla="*/ 3503962 h 3503962"/>
              <a:gd name="connsiteX6" fmla="*/ 11867 w 13389915"/>
              <a:gd name="connsiteY6" fmla="*/ 508981 h 3503962"/>
              <a:gd name="connsiteX0" fmla="*/ 11867 w 13389915"/>
              <a:gd name="connsiteY0" fmla="*/ 602188 h 3597169"/>
              <a:gd name="connsiteX1" fmla="*/ 5514004 w 13389915"/>
              <a:gd name="connsiteY1" fmla="*/ 576545 h 3597169"/>
              <a:gd name="connsiteX2" fmla="*/ 8032556 w 13389915"/>
              <a:gd name="connsiteY2" fmla="*/ 0 h 3597169"/>
              <a:gd name="connsiteX3" fmla="*/ 13383059 w 13389915"/>
              <a:gd name="connsiteY3" fmla="*/ 177420 h 3597169"/>
              <a:gd name="connsiteX4" fmla="*/ 13389915 w 13389915"/>
              <a:gd name="connsiteY4" fmla="*/ 3557585 h 3597169"/>
              <a:gd name="connsiteX5" fmla="*/ 0 w 13389915"/>
              <a:gd name="connsiteY5" fmla="*/ 3597169 h 3597169"/>
              <a:gd name="connsiteX6" fmla="*/ 11867 w 13389915"/>
              <a:gd name="connsiteY6" fmla="*/ 602188 h 3597169"/>
              <a:gd name="connsiteX0" fmla="*/ 11867 w 13389915"/>
              <a:gd name="connsiteY0" fmla="*/ 462379 h 3457360"/>
              <a:gd name="connsiteX1" fmla="*/ 5514004 w 13389915"/>
              <a:gd name="connsiteY1" fmla="*/ 436736 h 3457360"/>
              <a:gd name="connsiteX2" fmla="*/ 8032557 w 13389915"/>
              <a:gd name="connsiteY2" fmla="*/ 0 h 3457360"/>
              <a:gd name="connsiteX3" fmla="*/ 13383059 w 13389915"/>
              <a:gd name="connsiteY3" fmla="*/ 37611 h 3457360"/>
              <a:gd name="connsiteX4" fmla="*/ 13389915 w 13389915"/>
              <a:gd name="connsiteY4" fmla="*/ 3417776 h 3457360"/>
              <a:gd name="connsiteX5" fmla="*/ 0 w 13389915"/>
              <a:gd name="connsiteY5" fmla="*/ 3457360 h 3457360"/>
              <a:gd name="connsiteX6" fmla="*/ 11867 w 13389915"/>
              <a:gd name="connsiteY6" fmla="*/ 462379 h 345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89915" h="3457360">
                <a:moveTo>
                  <a:pt x="11867" y="462379"/>
                </a:moveTo>
                <a:lnTo>
                  <a:pt x="5514004" y="436736"/>
                </a:lnTo>
                <a:lnTo>
                  <a:pt x="8032557" y="0"/>
                </a:lnTo>
                <a:lnTo>
                  <a:pt x="13383059" y="37611"/>
                </a:lnTo>
                <a:cubicBezTo>
                  <a:pt x="13385830" y="1554029"/>
                  <a:pt x="13387144" y="1901358"/>
                  <a:pt x="13389915" y="3417776"/>
                </a:cubicBezTo>
                <a:lnTo>
                  <a:pt x="0" y="3457360"/>
                </a:lnTo>
                <a:cubicBezTo>
                  <a:pt x="3956" y="2459033"/>
                  <a:pt x="7911" y="1460706"/>
                  <a:pt x="11867" y="462379"/>
                </a:cubicBezTo>
                <a:close/>
              </a:path>
            </a:pathLst>
          </a:custGeom>
          <a:noFill/>
          <a:ln w="3048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7" name="Freeform 6"/>
          <p:cNvSpPr/>
          <p:nvPr/>
        </p:nvSpPr>
        <p:spPr>
          <a:xfrm>
            <a:off x="288157" y="788272"/>
            <a:ext cx="4800232" cy="3425676"/>
          </a:xfrm>
          <a:custGeom>
            <a:avLst/>
            <a:gdLst>
              <a:gd name="connsiteX0" fmla="*/ 83128 w 5403273"/>
              <a:gd name="connsiteY0" fmla="*/ 33251 h 2809702"/>
              <a:gd name="connsiteX1" fmla="*/ 5394960 w 5403273"/>
              <a:gd name="connsiteY1" fmla="*/ 0 h 2809702"/>
              <a:gd name="connsiteX2" fmla="*/ 5403273 w 5403273"/>
              <a:gd name="connsiteY2" fmla="*/ 1097280 h 2809702"/>
              <a:gd name="connsiteX3" fmla="*/ 2759826 w 5403273"/>
              <a:gd name="connsiteY3" fmla="*/ 1803862 h 2809702"/>
              <a:gd name="connsiteX4" fmla="*/ 1845426 w 5403273"/>
              <a:gd name="connsiteY4" fmla="*/ 2809702 h 2809702"/>
              <a:gd name="connsiteX5" fmla="*/ 0 w 5403273"/>
              <a:gd name="connsiteY5" fmla="*/ 2793077 h 2809702"/>
              <a:gd name="connsiteX6" fmla="*/ 83128 w 5403273"/>
              <a:gd name="connsiteY6" fmla="*/ 33251 h 2809702"/>
              <a:gd name="connsiteX0" fmla="*/ 33252 w 5403273"/>
              <a:gd name="connsiteY0" fmla="*/ 33251 h 2809702"/>
              <a:gd name="connsiteX1" fmla="*/ 5394960 w 5403273"/>
              <a:gd name="connsiteY1" fmla="*/ 0 h 2809702"/>
              <a:gd name="connsiteX2" fmla="*/ 5403273 w 5403273"/>
              <a:gd name="connsiteY2" fmla="*/ 1097280 h 2809702"/>
              <a:gd name="connsiteX3" fmla="*/ 2759826 w 5403273"/>
              <a:gd name="connsiteY3" fmla="*/ 1803862 h 2809702"/>
              <a:gd name="connsiteX4" fmla="*/ 1845426 w 5403273"/>
              <a:gd name="connsiteY4" fmla="*/ 2809702 h 2809702"/>
              <a:gd name="connsiteX5" fmla="*/ 0 w 5403273"/>
              <a:gd name="connsiteY5" fmla="*/ 2793077 h 2809702"/>
              <a:gd name="connsiteX6" fmla="*/ 33252 w 5403273"/>
              <a:gd name="connsiteY6" fmla="*/ 33251 h 2809702"/>
              <a:gd name="connsiteX0" fmla="*/ 33252 w 5403273"/>
              <a:gd name="connsiteY0" fmla="*/ 33251 h 2793077"/>
              <a:gd name="connsiteX1" fmla="*/ 5394960 w 5403273"/>
              <a:gd name="connsiteY1" fmla="*/ 0 h 2793077"/>
              <a:gd name="connsiteX2" fmla="*/ 5403273 w 5403273"/>
              <a:gd name="connsiteY2" fmla="*/ 1097280 h 2793077"/>
              <a:gd name="connsiteX3" fmla="*/ 2759826 w 5403273"/>
              <a:gd name="connsiteY3" fmla="*/ 1803862 h 2793077"/>
              <a:gd name="connsiteX4" fmla="*/ 1970117 w 5403273"/>
              <a:gd name="connsiteY4" fmla="*/ 2768139 h 2793077"/>
              <a:gd name="connsiteX5" fmla="*/ 0 w 5403273"/>
              <a:gd name="connsiteY5" fmla="*/ 2793077 h 2793077"/>
              <a:gd name="connsiteX6" fmla="*/ 33252 w 5403273"/>
              <a:gd name="connsiteY6" fmla="*/ 33251 h 2793077"/>
              <a:gd name="connsiteX0" fmla="*/ 33252 w 5403273"/>
              <a:gd name="connsiteY0" fmla="*/ 33251 h 2793077"/>
              <a:gd name="connsiteX1" fmla="*/ 5394960 w 5403273"/>
              <a:gd name="connsiteY1" fmla="*/ 0 h 2793077"/>
              <a:gd name="connsiteX2" fmla="*/ 5403273 w 5403273"/>
              <a:gd name="connsiteY2" fmla="*/ 1097280 h 2793077"/>
              <a:gd name="connsiteX3" fmla="*/ 2759826 w 5403273"/>
              <a:gd name="connsiteY3" fmla="*/ 1803862 h 2793077"/>
              <a:gd name="connsiteX4" fmla="*/ 1970117 w 5403273"/>
              <a:gd name="connsiteY4" fmla="*/ 2784765 h 2793077"/>
              <a:gd name="connsiteX5" fmla="*/ 0 w 5403273"/>
              <a:gd name="connsiteY5" fmla="*/ 2793077 h 2793077"/>
              <a:gd name="connsiteX6" fmla="*/ 33252 w 5403273"/>
              <a:gd name="connsiteY6" fmla="*/ 33251 h 2793077"/>
              <a:gd name="connsiteX0" fmla="*/ 33252 w 5403273"/>
              <a:gd name="connsiteY0" fmla="*/ 33251 h 2793077"/>
              <a:gd name="connsiteX1" fmla="*/ 5394960 w 5403273"/>
              <a:gd name="connsiteY1" fmla="*/ 0 h 2793077"/>
              <a:gd name="connsiteX2" fmla="*/ 5403273 w 5403273"/>
              <a:gd name="connsiteY2" fmla="*/ 1097280 h 2793077"/>
              <a:gd name="connsiteX3" fmla="*/ 2759826 w 5403273"/>
              <a:gd name="connsiteY3" fmla="*/ 1803862 h 2793077"/>
              <a:gd name="connsiteX4" fmla="*/ 1970117 w 5403273"/>
              <a:gd name="connsiteY4" fmla="*/ 2673051 h 2793077"/>
              <a:gd name="connsiteX5" fmla="*/ 0 w 5403273"/>
              <a:gd name="connsiteY5" fmla="*/ 2793077 h 2793077"/>
              <a:gd name="connsiteX6" fmla="*/ 33252 w 5403273"/>
              <a:gd name="connsiteY6" fmla="*/ 33251 h 2793077"/>
              <a:gd name="connsiteX0" fmla="*/ 33252 w 5394960"/>
              <a:gd name="connsiteY0" fmla="*/ 33251 h 2793077"/>
              <a:gd name="connsiteX1" fmla="*/ 5394960 w 5394960"/>
              <a:gd name="connsiteY1" fmla="*/ 0 h 2793077"/>
              <a:gd name="connsiteX2" fmla="*/ 5036496 w 5394960"/>
              <a:gd name="connsiteY2" fmla="*/ 1097280 h 2793077"/>
              <a:gd name="connsiteX3" fmla="*/ 2759826 w 5394960"/>
              <a:gd name="connsiteY3" fmla="*/ 1803862 h 2793077"/>
              <a:gd name="connsiteX4" fmla="*/ 1970117 w 5394960"/>
              <a:gd name="connsiteY4" fmla="*/ 2673051 h 2793077"/>
              <a:gd name="connsiteX5" fmla="*/ 0 w 5394960"/>
              <a:gd name="connsiteY5" fmla="*/ 2793077 h 2793077"/>
              <a:gd name="connsiteX6" fmla="*/ 33252 w 5394960"/>
              <a:gd name="connsiteY6" fmla="*/ 33251 h 2793077"/>
              <a:gd name="connsiteX0" fmla="*/ 33252 w 6149579"/>
              <a:gd name="connsiteY0" fmla="*/ 1709 h 2761535"/>
              <a:gd name="connsiteX1" fmla="*/ 6149579 w 6149579"/>
              <a:gd name="connsiteY1" fmla="*/ 0 h 2761535"/>
              <a:gd name="connsiteX2" fmla="*/ 5036496 w 6149579"/>
              <a:gd name="connsiteY2" fmla="*/ 1065738 h 2761535"/>
              <a:gd name="connsiteX3" fmla="*/ 2759826 w 6149579"/>
              <a:gd name="connsiteY3" fmla="*/ 1772320 h 2761535"/>
              <a:gd name="connsiteX4" fmla="*/ 1970117 w 6149579"/>
              <a:gd name="connsiteY4" fmla="*/ 2641509 h 2761535"/>
              <a:gd name="connsiteX5" fmla="*/ 0 w 6149579"/>
              <a:gd name="connsiteY5" fmla="*/ 2761535 h 2761535"/>
              <a:gd name="connsiteX6" fmla="*/ 33252 w 6149579"/>
              <a:gd name="connsiteY6" fmla="*/ 1709 h 2761535"/>
              <a:gd name="connsiteX0" fmla="*/ 33252 w 6149579"/>
              <a:gd name="connsiteY0" fmla="*/ 1709 h 2761535"/>
              <a:gd name="connsiteX1" fmla="*/ 6149579 w 6149579"/>
              <a:gd name="connsiteY1" fmla="*/ 0 h 2761535"/>
              <a:gd name="connsiteX2" fmla="*/ 4267081 w 6149579"/>
              <a:gd name="connsiteY2" fmla="*/ 1641395 h 2761535"/>
              <a:gd name="connsiteX3" fmla="*/ 2759826 w 6149579"/>
              <a:gd name="connsiteY3" fmla="*/ 1772320 h 2761535"/>
              <a:gd name="connsiteX4" fmla="*/ 1970117 w 6149579"/>
              <a:gd name="connsiteY4" fmla="*/ 2641509 h 2761535"/>
              <a:gd name="connsiteX5" fmla="*/ 0 w 6149579"/>
              <a:gd name="connsiteY5" fmla="*/ 2761535 h 2761535"/>
              <a:gd name="connsiteX6" fmla="*/ 33252 w 6149579"/>
              <a:gd name="connsiteY6" fmla="*/ 1709 h 2761535"/>
              <a:gd name="connsiteX0" fmla="*/ 33252 w 6149579"/>
              <a:gd name="connsiteY0" fmla="*/ 1709 h 2761535"/>
              <a:gd name="connsiteX1" fmla="*/ 6149579 w 6149579"/>
              <a:gd name="connsiteY1" fmla="*/ 0 h 2761535"/>
              <a:gd name="connsiteX2" fmla="*/ 4267081 w 6149579"/>
              <a:gd name="connsiteY2" fmla="*/ 1641395 h 2761535"/>
              <a:gd name="connsiteX3" fmla="*/ 3129737 w 6149579"/>
              <a:gd name="connsiteY3" fmla="*/ 2190263 h 2761535"/>
              <a:gd name="connsiteX4" fmla="*/ 1970117 w 6149579"/>
              <a:gd name="connsiteY4" fmla="*/ 2641509 h 2761535"/>
              <a:gd name="connsiteX5" fmla="*/ 0 w 6149579"/>
              <a:gd name="connsiteY5" fmla="*/ 2761535 h 2761535"/>
              <a:gd name="connsiteX6" fmla="*/ 33252 w 6149579"/>
              <a:gd name="connsiteY6" fmla="*/ 1709 h 2761535"/>
              <a:gd name="connsiteX0" fmla="*/ 33252 w 6149579"/>
              <a:gd name="connsiteY0" fmla="*/ 1709 h 2761535"/>
              <a:gd name="connsiteX1" fmla="*/ 6149579 w 6149579"/>
              <a:gd name="connsiteY1" fmla="*/ 0 h 2761535"/>
              <a:gd name="connsiteX2" fmla="*/ 4267081 w 6149579"/>
              <a:gd name="connsiteY2" fmla="*/ 1641395 h 2761535"/>
              <a:gd name="connsiteX3" fmla="*/ 3455259 w 6149579"/>
              <a:gd name="connsiteY3" fmla="*/ 2600320 h 2761535"/>
              <a:gd name="connsiteX4" fmla="*/ 1970117 w 6149579"/>
              <a:gd name="connsiteY4" fmla="*/ 2641509 h 2761535"/>
              <a:gd name="connsiteX5" fmla="*/ 0 w 6149579"/>
              <a:gd name="connsiteY5" fmla="*/ 2761535 h 2761535"/>
              <a:gd name="connsiteX6" fmla="*/ 33252 w 6149579"/>
              <a:gd name="connsiteY6" fmla="*/ 1709 h 2761535"/>
              <a:gd name="connsiteX0" fmla="*/ 33252 w 6149579"/>
              <a:gd name="connsiteY0" fmla="*/ 1709 h 2761535"/>
              <a:gd name="connsiteX1" fmla="*/ 6149579 w 6149579"/>
              <a:gd name="connsiteY1" fmla="*/ 0 h 2761535"/>
              <a:gd name="connsiteX2" fmla="*/ 4267081 w 6149579"/>
              <a:gd name="connsiteY2" fmla="*/ 1641395 h 2761535"/>
              <a:gd name="connsiteX3" fmla="*/ 3455259 w 6149579"/>
              <a:gd name="connsiteY3" fmla="*/ 2600320 h 2761535"/>
              <a:gd name="connsiteX4" fmla="*/ 3198222 w 6149579"/>
              <a:gd name="connsiteY4" fmla="*/ 2736138 h 2761535"/>
              <a:gd name="connsiteX5" fmla="*/ 0 w 6149579"/>
              <a:gd name="connsiteY5" fmla="*/ 2761535 h 2761535"/>
              <a:gd name="connsiteX6" fmla="*/ 33252 w 6149579"/>
              <a:gd name="connsiteY6" fmla="*/ 1709 h 2761535"/>
              <a:gd name="connsiteX0" fmla="*/ 33252 w 6149579"/>
              <a:gd name="connsiteY0" fmla="*/ 1709 h 2761535"/>
              <a:gd name="connsiteX1" fmla="*/ 6149579 w 6149579"/>
              <a:gd name="connsiteY1" fmla="*/ 0 h 2761535"/>
              <a:gd name="connsiteX2" fmla="*/ 4267081 w 6149579"/>
              <a:gd name="connsiteY2" fmla="*/ 1641395 h 2761535"/>
              <a:gd name="connsiteX3" fmla="*/ 3736391 w 6149579"/>
              <a:gd name="connsiteY3" fmla="*/ 2016778 h 2761535"/>
              <a:gd name="connsiteX4" fmla="*/ 3198222 w 6149579"/>
              <a:gd name="connsiteY4" fmla="*/ 2736138 h 2761535"/>
              <a:gd name="connsiteX5" fmla="*/ 0 w 6149579"/>
              <a:gd name="connsiteY5" fmla="*/ 2761535 h 2761535"/>
              <a:gd name="connsiteX6" fmla="*/ 33252 w 6149579"/>
              <a:gd name="connsiteY6" fmla="*/ 1709 h 2761535"/>
              <a:gd name="connsiteX0" fmla="*/ 33252 w 6149579"/>
              <a:gd name="connsiteY0" fmla="*/ 1709 h 2761535"/>
              <a:gd name="connsiteX1" fmla="*/ 6149579 w 6149579"/>
              <a:gd name="connsiteY1" fmla="*/ 0 h 2761535"/>
              <a:gd name="connsiteX2" fmla="*/ 4718372 w 6149579"/>
              <a:gd name="connsiteY2" fmla="*/ 773966 h 2761535"/>
              <a:gd name="connsiteX3" fmla="*/ 3736391 w 6149579"/>
              <a:gd name="connsiteY3" fmla="*/ 2016778 h 2761535"/>
              <a:gd name="connsiteX4" fmla="*/ 3198222 w 6149579"/>
              <a:gd name="connsiteY4" fmla="*/ 2736138 h 2761535"/>
              <a:gd name="connsiteX5" fmla="*/ 0 w 6149579"/>
              <a:gd name="connsiteY5" fmla="*/ 2761535 h 2761535"/>
              <a:gd name="connsiteX6" fmla="*/ 33252 w 6149579"/>
              <a:gd name="connsiteY6" fmla="*/ 1709 h 2761535"/>
              <a:gd name="connsiteX0" fmla="*/ 33252 w 6149579"/>
              <a:gd name="connsiteY0" fmla="*/ 1709 h 2761535"/>
              <a:gd name="connsiteX1" fmla="*/ 6149579 w 6149579"/>
              <a:gd name="connsiteY1" fmla="*/ 0 h 2761535"/>
              <a:gd name="connsiteX2" fmla="*/ 4563010 w 6149579"/>
              <a:gd name="connsiteY2" fmla="*/ 695109 h 2761535"/>
              <a:gd name="connsiteX3" fmla="*/ 3736391 w 6149579"/>
              <a:gd name="connsiteY3" fmla="*/ 2016778 h 2761535"/>
              <a:gd name="connsiteX4" fmla="*/ 3198222 w 6149579"/>
              <a:gd name="connsiteY4" fmla="*/ 2736138 h 2761535"/>
              <a:gd name="connsiteX5" fmla="*/ 0 w 6149579"/>
              <a:gd name="connsiteY5" fmla="*/ 2761535 h 2761535"/>
              <a:gd name="connsiteX6" fmla="*/ 33252 w 6149579"/>
              <a:gd name="connsiteY6" fmla="*/ 1709 h 2761535"/>
              <a:gd name="connsiteX0" fmla="*/ 33252 w 6149579"/>
              <a:gd name="connsiteY0" fmla="*/ 1709 h 2761535"/>
              <a:gd name="connsiteX1" fmla="*/ 6149579 w 6149579"/>
              <a:gd name="connsiteY1" fmla="*/ 0 h 2761535"/>
              <a:gd name="connsiteX2" fmla="*/ 4481630 w 6149579"/>
              <a:gd name="connsiteY2" fmla="*/ 671452 h 2761535"/>
              <a:gd name="connsiteX3" fmla="*/ 3736391 w 6149579"/>
              <a:gd name="connsiteY3" fmla="*/ 2016778 h 2761535"/>
              <a:gd name="connsiteX4" fmla="*/ 3198222 w 6149579"/>
              <a:gd name="connsiteY4" fmla="*/ 2736138 h 2761535"/>
              <a:gd name="connsiteX5" fmla="*/ 0 w 6149579"/>
              <a:gd name="connsiteY5" fmla="*/ 2761535 h 2761535"/>
              <a:gd name="connsiteX6" fmla="*/ 33252 w 6149579"/>
              <a:gd name="connsiteY6" fmla="*/ 1709 h 2761535"/>
              <a:gd name="connsiteX0" fmla="*/ 33252 w 6149579"/>
              <a:gd name="connsiteY0" fmla="*/ 1709 h 2761535"/>
              <a:gd name="connsiteX1" fmla="*/ 6149579 w 6149579"/>
              <a:gd name="connsiteY1" fmla="*/ 0 h 2761535"/>
              <a:gd name="connsiteX2" fmla="*/ 4600002 w 6149579"/>
              <a:gd name="connsiteY2" fmla="*/ 663567 h 2761535"/>
              <a:gd name="connsiteX3" fmla="*/ 3736391 w 6149579"/>
              <a:gd name="connsiteY3" fmla="*/ 2016778 h 2761535"/>
              <a:gd name="connsiteX4" fmla="*/ 3198222 w 6149579"/>
              <a:gd name="connsiteY4" fmla="*/ 2736138 h 2761535"/>
              <a:gd name="connsiteX5" fmla="*/ 0 w 6149579"/>
              <a:gd name="connsiteY5" fmla="*/ 2761535 h 2761535"/>
              <a:gd name="connsiteX6" fmla="*/ 33252 w 6149579"/>
              <a:gd name="connsiteY6" fmla="*/ 1709 h 2761535"/>
              <a:gd name="connsiteX0" fmla="*/ 18456 w 6134783"/>
              <a:gd name="connsiteY0" fmla="*/ 1709 h 3203135"/>
              <a:gd name="connsiteX1" fmla="*/ 6134783 w 6134783"/>
              <a:gd name="connsiteY1" fmla="*/ 0 h 3203135"/>
              <a:gd name="connsiteX2" fmla="*/ 4585206 w 6134783"/>
              <a:gd name="connsiteY2" fmla="*/ 663567 h 3203135"/>
              <a:gd name="connsiteX3" fmla="*/ 3721595 w 6134783"/>
              <a:gd name="connsiteY3" fmla="*/ 2016778 h 3203135"/>
              <a:gd name="connsiteX4" fmla="*/ 3183426 w 6134783"/>
              <a:gd name="connsiteY4" fmla="*/ 2736138 h 3203135"/>
              <a:gd name="connsiteX5" fmla="*/ 0 w 6134783"/>
              <a:gd name="connsiteY5" fmla="*/ 3203135 h 3203135"/>
              <a:gd name="connsiteX6" fmla="*/ 18456 w 6134783"/>
              <a:gd name="connsiteY6" fmla="*/ 1709 h 3203135"/>
              <a:gd name="connsiteX0" fmla="*/ 18456 w 6134783"/>
              <a:gd name="connsiteY0" fmla="*/ 1709 h 3203135"/>
              <a:gd name="connsiteX1" fmla="*/ 6134783 w 6134783"/>
              <a:gd name="connsiteY1" fmla="*/ 0 h 3203135"/>
              <a:gd name="connsiteX2" fmla="*/ 4585206 w 6134783"/>
              <a:gd name="connsiteY2" fmla="*/ 663567 h 3203135"/>
              <a:gd name="connsiteX3" fmla="*/ 3721595 w 6134783"/>
              <a:gd name="connsiteY3" fmla="*/ 2016778 h 3203135"/>
              <a:gd name="connsiteX4" fmla="*/ 3190825 w 6134783"/>
              <a:gd name="connsiteY4" fmla="*/ 3201395 h 3203135"/>
              <a:gd name="connsiteX5" fmla="*/ 0 w 6134783"/>
              <a:gd name="connsiteY5" fmla="*/ 3203135 h 3203135"/>
              <a:gd name="connsiteX6" fmla="*/ 18456 w 6134783"/>
              <a:gd name="connsiteY6" fmla="*/ 1709 h 3203135"/>
              <a:gd name="connsiteX0" fmla="*/ 18456 w 7052163"/>
              <a:gd name="connsiteY0" fmla="*/ 72680 h 3274106"/>
              <a:gd name="connsiteX1" fmla="*/ 7052163 w 7052163"/>
              <a:gd name="connsiteY1" fmla="*/ 0 h 3274106"/>
              <a:gd name="connsiteX2" fmla="*/ 4585206 w 7052163"/>
              <a:gd name="connsiteY2" fmla="*/ 734538 h 3274106"/>
              <a:gd name="connsiteX3" fmla="*/ 3721595 w 7052163"/>
              <a:gd name="connsiteY3" fmla="*/ 2087749 h 3274106"/>
              <a:gd name="connsiteX4" fmla="*/ 3190825 w 7052163"/>
              <a:gd name="connsiteY4" fmla="*/ 3272366 h 3274106"/>
              <a:gd name="connsiteX5" fmla="*/ 0 w 7052163"/>
              <a:gd name="connsiteY5" fmla="*/ 3274106 h 3274106"/>
              <a:gd name="connsiteX6" fmla="*/ 18456 w 7052163"/>
              <a:gd name="connsiteY6" fmla="*/ 72680 h 3274106"/>
              <a:gd name="connsiteX0" fmla="*/ 18456 w 6859809"/>
              <a:gd name="connsiteY0" fmla="*/ 56908 h 3258334"/>
              <a:gd name="connsiteX1" fmla="*/ 6859809 w 6859809"/>
              <a:gd name="connsiteY1" fmla="*/ 0 h 3258334"/>
              <a:gd name="connsiteX2" fmla="*/ 4585206 w 6859809"/>
              <a:gd name="connsiteY2" fmla="*/ 718766 h 3258334"/>
              <a:gd name="connsiteX3" fmla="*/ 3721595 w 6859809"/>
              <a:gd name="connsiteY3" fmla="*/ 2071977 h 3258334"/>
              <a:gd name="connsiteX4" fmla="*/ 3190825 w 6859809"/>
              <a:gd name="connsiteY4" fmla="*/ 3256594 h 3258334"/>
              <a:gd name="connsiteX5" fmla="*/ 0 w 6859809"/>
              <a:gd name="connsiteY5" fmla="*/ 3258334 h 3258334"/>
              <a:gd name="connsiteX6" fmla="*/ 18456 w 6859809"/>
              <a:gd name="connsiteY6" fmla="*/ 56908 h 3258334"/>
              <a:gd name="connsiteX0" fmla="*/ 18456 w 6859809"/>
              <a:gd name="connsiteY0" fmla="*/ 0 h 3272397"/>
              <a:gd name="connsiteX1" fmla="*/ 6859809 w 6859809"/>
              <a:gd name="connsiteY1" fmla="*/ 14063 h 3272397"/>
              <a:gd name="connsiteX2" fmla="*/ 4585206 w 6859809"/>
              <a:gd name="connsiteY2" fmla="*/ 732829 h 3272397"/>
              <a:gd name="connsiteX3" fmla="*/ 3721595 w 6859809"/>
              <a:gd name="connsiteY3" fmla="*/ 2086040 h 3272397"/>
              <a:gd name="connsiteX4" fmla="*/ 3190825 w 6859809"/>
              <a:gd name="connsiteY4" fmla="*/ 3270657 h 3272397"/>
              <a:gd name="connsiteX5" fmla="*/ 0 w 6859809"/>
              <a:gd name="connsiteY5" fmla="*/ 3272397 h 3272397"/>
              <a:gd name="connsiteX6" fmla="*/ 18456 w 6859809"/>
              <a:gd name="connsiteY6" fmla="*/ 0 h 3272397"/>
              <a:gd name="connsiteX0" fmla="*/ 18456 w 5002856"/>
              <a:gd name="connsiteY0" fmla="*/ 0 h 3272397"/>
              <a:gd name="connsiteX1" fmla="*/ 5002856 w 5002856"/>
              <a:gd name="connsiteY1" fmla="*/ 45606 h 3272397"/>
              <a:gd name="connsiteX2" fmla="*/ 4585206 w 5002856"/>
              <a:gd name="connsiteY2" fmla="*/ 732829 h 3272397"/>
              <a:gd name="connsiteX3" fmla="*/ 3721595 w 5002856"/>
              <a:gd name="connsiteY3" fmla="*/ 2086040 h 3272397"/>
              <a:gd name="connsiteX4" fmla="*/ 3190825 w 5002856"/>
              <a:gd name="connsiteY4" fmla="*/ 3270657 h 3272397"/>
              <a:gd name="connsiteX5" fmla="*/ 0 w 5002856"/>
              <a:gd name="connsiteY5" fmla="*/ 3272397 h 3272397"/>
              <a:gd name="connsiteX6" fmla="*/ 18456 w 5002856"/>
              <a:gd name="connsiteY6" fmla="*/ 0 h 3272397"/>
              <a:gd name="connsiteX0" fmla="*/ 18456 w 5002856"/>
              <a:gd name="connsiteY0" fmla="*/ 0 h 3272397"/>
              <a:gd name="connsiteX1" fmla="*/ 5002856 w 5002856"/>
              <a:gd name="connsiteY1" fmla="*/ 45606 h 3272397"/>
              <a:gd name="connsiteX2" fmla="*/ 4172111 w 5002856"/>
              <a:gd name="connsiteY2" fmla="*/ 723843 h 3272397"/>
              <a:gd name="connsiteX3" fmla="*/ 3721595 w 5002856"/>
              <a:gd name="connsiteY3" fmla="*/ 2086040 h 3272397"/>
              <a:gd name="connsiteX4" fmla="*/ 3190825 w 5002856"/>
              <a:gd name="connsiteY4" fmla="*/ 3270657 h 3272397"/>
              <a:gd name="connsiteX5" fmla="*/ 0 w 5002856"/>
              <a:gd name="connsiteY5" fmla="*/ 3272397 h 3272397"/>
              <a:gd name="connsiteX6" fmla="*/ 18456 w 5002856"/>
              <a:gd name="connsiteY6" fmla="*/ 0 h 3272397"/>
              <a:gd name="connsiteX0" fmla="*/ 18456 w 4429580"/>
              <a:gd name="connsiteY0" fmla="*/ 0 h 3272397"/>
              <a:gd name="connsiteX1" fmla="*/ 4429580 w 4429580"/>
              <a:gd name="connsiteY1" fmla="*/ 54592 h 3272397"/>
              <a:gd name="connsiteX2" fmla="*/ 4172111 w 4429580"/>
              <a:gd name="connsiteY2" fmla="*/ 723843 h 3272397"/>
              <a:gd name="connsiteX3" fmla="*/ 3721595 w 4429580"/>
              <a:gd name="connsiteY3" fmla="*/ 2086040 h 3272397"/>
              <a:gd name="connsiteX4" fmla="*/ 3190825 w 4429580"/>
              <a:gd name="connsiteY4" fmla="*/ 3270657 h 3272397"/>
              <a:gd name="connsiteX5" fmla="*/ 0 w 4429580"/>
              <a:gd name="connsiteY5" fmla="*/ 3272397 h 3272397"/>
              <a:gd name="connsiteX6" fmla="*/ 18456 w 4429580"/>
              <a:gd name="connsiteY6" fmla="*/ 0 h 327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9580" h="3272397">
                <a:moveTo>
                  <a:pt x="18456" y="0"/>
                </a:moveTo>
                <a:lnTo>
                  <a:pt x="4429580" y="54592"/>
                </a:lnTo>
                <a:lnTo>
                  <a:pt x="4172111" y="723843"/>
                </a:lnTo>
                <a:lnTo>
                  <a:pt x="3721595" y="2086040"/>
                </a:lnTo>
                <a:lnTo>
                  <a:pt x="3190825" y="3270657"/>
                </a:lnTo>
                <a:lnTo>
                  <a:pt x="0" y="3272397"/>
                </a:lnTo>
                <a:lnTo>
                  <a:pt x="18456" y="0"/>
                </a:lnTo>
                <a:close/>
              </a:path>
            </a:pathLst>
          </a:custGeom>
          <a:solidFill>
            <a:schemeClr val="bg2"/>
          </a:solidFill>
          <a:ln w="260350">
            <a:solidFill>
              <a:schemeClr val="bg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12" name="Freeform 11"/>
          <p:cNvSpPr/>
          <p:nvPr/>
        </p:nvSpPr>
        <p:spPr>
          <a:xfrm>
            <a:off x="228653" y="439251"/>
            <a:ext cx="5071077" cy="3840707"/>
          </a:xfrm>
          <a:custGeom>
            <a:avLst/>
            <a:gdLst>
              <a:gd name="connsiteX0" fmla="*/ 83128 w 5403273"/>
              <a:gd name="connsiteY0" fmla="*/ 33251 h 2809702"/>
              <a:gd name="connsiteX1" fmla="*/ 5394960 w 5403273"/>
              <a:gd name="connsiteY1" fmla="*/ 0 h 2809702"/>
              <a:gd name="connsiteX2" fmla="*/ 5403273 w 5403273"/>
              <a:gd name="connsiteY2" fmla="*/ 1097280 h 2809702"/>
              <a:gd name="connsiteX3" fmla="*/ 2759826 w 5403273"/>
              <a:gd name="connsiteY3" fmla="*/ 1803862 h 2809702"/>
              <a:gd name="connsiteX4" fmla="*/ 1845426 w 5403273"/>
              <a:gd name="connsiteY4" fmla="*/ 2809702 h 2809702"/>
              <a:gd name="connsiteX5" fmla="*/ 0 w 5403273"/>
              <a:gd name="connsiteY5" fmla="*/ 2793077 h 2809702"/>
              <a:gd name="connsiteX6" fmla="*/ 83128 w 5403273"/>
              <a:gd name="connsiteY6" fmla="*/ 33251 h 2809702"/>
              <a:gd name="connsiteX0" fmla="*/ 33252 w 5403273"/>
              <a:gd name="connsiteY0" fmla="*/ 33251 h 2809702"/>
              <a:gd name="connsiteX1" fmla="*/ 5394960 w 5403273"/>
              <a:gd name="connsiteY1" fmla="*/ 0 h 2809702"/>
              <a:gd name="connsiteX2" fmla="*/ 5403273 w 5403273"/>
              <a:gd name="connsiteY2" fmla="*/ 1097280 h 2809702"/>
              <a:gd name="connsiteX3" fmla="*/ 2759826 w 5403273"/>
              <a:gd name="connsiteY3" fmla="*/ 1803862 h 2809702"/>
              <a:gd name="connsiteX4" fmla="*/ 1845426 w 5403273"/>
              <a:gd name="connsiteY4" fmla="*/ 2809702 h 2809702"/>
              <a:gd name="connsiteX5" fmla="*/ 0 w 5403273"/>
              <a:gd name="connsiteY5" fmla="*/ 2793077 h 2809702"/>
              <a:gd name="connsiteX6" fmla="*/ 33252 w 5403273"/>
              <a:gd name="connsiteY6" fmla="*/ 33251 h 2809702"/>
              <a:gd name="connsiteX0" fmla="*/ 33252 w 5403273"/>
              <a:gd name="connsiteY0" fmla="*/ 33251 h 2793077"/>
              <a:gd name="connsiteX1" fmla="*/ 5394960 w 5403273"/>
              <a:gd name="connsiteY1" fmla="*/ 0 h 2793077"/>
              <a:gd name="connsiteX2" fmla="*/ 5403273 w 5403273"/>
              <a:gd name="connsiteY2" fmla="*/ 1097280 h 2793077"/>
              <a:gd name="connsiteX3" fmla="*/ 2759826 w 5403273"/>
              <a:gd name="connsiteY3" fmla="*/ 1803862 h 2793077"/>
              <a:gd name="connsiteX4" fmla="*/ 1970117 w 5403273"/>
              <a:gd name="connsiteY4" fmla="*/ 2768139 h 2793077"/>
              <a:gd name="connsiteX5" fmla="*/ 0 w 5403273"/>
              <a:gd name="connsiteY5" fmla="*/ 2793077 h 2793077"/>
              <a:gd name="connsiteX6" fmla="*/ 33252 w 5403273"/>
              <a:gd name="connsiteY6" fmla="*/ 33251 h 2793077"/>
              <a:gd name="connsiteX0" fmla="*/ 33252 w 5403273"/>
              <a:gd name="connsiteY0" fmla="*/ 33251 h 2793077"/>
              <a:gd name="connsiteX1" fmla="*/ 5394960 w 5403273"/>
              <a:gd name="connsiteY1" fmla="*/ 0 h 2793077"/>
              <a:gd name="connsiteX2" fmla="*/ 5403273 w 5403273"/>
              <a:gd name="connsiteY2" fmla="*/ 1097280 h 2793077"/>
              <a:gd name="connsiteX3" fmla="*/ 2759826 w 5403273"/>
              <a:gd name="connsiteY3" fmla="*/ 1803862 h 2793077"/>
              <a:gd name="connsiteX4" fmla="*/ 1970117 w 5403273"/>
              <a:gd name="connsiteY4" fmla="*/ 2784765 h 2793077"/>
              <a:gd name="connsiteX5" fmla="*/ 0 w 5403273"/>
              <a:gd name="connsiteY5" fmla="*/ 2793077 h 2793077"/>
              <a:gd name="connsiteX6" fmla="*/ 33252 w 5403273"/>
              <a:gd name="connsiteY6" fmla="*/ 33251 h 2793077"/>
              <a:gd name="connsiteX0" fmla="*/ 33252 w 5403273"/>
              <a:gd name="connsiteY0" fmla="*/ 33251 h 2793077"/>
              <a:gd name="connsiteX1" fmla="*/ 5394960 w 5403273"/>
              <a:gd name="connsiteY1" fmla="*/ 0 h 2793077"/>
              <a:gd name="connsiteX2" fmla="*/ 5403273 w 5403273"/>
              <a:gd name="connsiteY2" fmla="*/ 1097280 h 2793077"/>
              <a:gd name="connsiteX3" fmla="*/ 2759826 w 5403273"/>
              <a:gd name="connsiteY3" fmla="*/ 1803862 h 2793077"/>
              <a:gd name="connsiteX4" fmla="*/ 1970117 w 5403273"/>
              <a:gd name="connsiteY4" fmla="*/ 2673051 h 2793077"/>
              <a:gd name="connsiteX5" fmla="*/ 0 w 5403273"/>
              <a:gd name="connsiteY5" fmla="*/ 2793077 h 2793077"/>
              <a:gd name="connsiteX6" fmla="*/ 33252 w 5403273"/>
              <a:gd name="connsiteY6" fmla="*/ 33251 h 2793077"/>
              <a:gd name="connsiteX0" fmla="*/ 33252 w 5394960"/>
              <a:gd name="connsiteY0" fmla="*/ 33251 h 2793077"/>
              <a:gd name="connsiteX1" fmla="*/ 5394960 w 5394960"/>
              <a:gd name="connsiteY1" fmla="*/ 0 h 2793077"/>
              <a:gd name="connsiteX2" fmla="*/ 5036496 w 5394960"/>
              <a:gd name="connsiteY2" fmla="*/ 1097280 h 2793077"/>
              <a:gd name="connsiteX3" fmla="*/ 2759826 w 5394960"/>
              <a:gd name="connsiteY3" fmla="*/ 1803862 h 2793077"/>
              <a:gd name="connsiteX4" fmla="*/ 1970117 w 5394960"/>
              <a:gd name="connsiteY4" fmla="*/ 2673051 h 2793077"/>
              <a:gd name="connsiteX5" fmla="*/ 0 w 5394960"/>
              <a:gd name="connsiteY5" fmla="*/ 2793077 h 2793077"/>
              <a:gd name="connsiteX6" fmla="*/ 33252 w 5394960"/>
              <a:gd name="connsiteY6" fmla="*/ 33251 h 2793077"/>
              <a:gd name="connsiteX0" fmla="*/ 33252 w 6149579"/>
              <a:gd name="connsiteY0" fmla="*/ 1709 h 2761535"/>
              <a:gd name="connsiteX1" fmla="*/ 6149579 w 6149579"/>
              <a:gd name="connsiteY1" fmla="*/ 0 h 2761535"/>
              <a:gd name="connsiteX2" fmla="*/ 5036496 w 6149579"/>
              <a:gd name="connsiteY2" fmla="*/ 1065738 h 2761535"/>
              <a:gd name="connsiteX3" fmla="*/ 2759826 w 6149579"/>
              <a:gd name="connsiteY3" fmla="*/ 1772320 h 2761535"/>
              <a:gd name="connsiteX4" fmla="*/ 1970117 w 6149579"/>
              <a:gd name="connsiteY4" fmla="*/ 2641509 h 2761535"/>
              <a:gd name="connsiteX5" fmla="*/ 0 w 6149579"/>
              <a:gd name="connsiteY5" fmla="*/ 2761535 h 2761535"/>
              <a:gd name="connsiteX6" fmla="*/ 33252 w 6149579"/>
              <a:gd name="connsiteY6" fmla="*/ 1709 h 2761535"/>
              <a:gd name="connsiteX0" fmla="*/ 33252 w 6149579"/>
              <a:gd name="connsiteY0" fmla="*/ 1709 h 2761535"/>
              <a:gd name="connsiteX1" fmla="*/ 6149579 w 6149579"/>
              <a:gd name="connsiteY1" fmla="*/ 0 h 2761535"/>
              <a:gd name="connsiteX2" fmla="*/ 4267081 w 6149579"/>
              <a:gd name="connsiteY2" fmla="*/ 1641395 h 2761535"/>
              <a:gd name="connsiteX3" fmla="*/ 2759826 w 6149579"/>
              <a:gd name="connsiteY3" fmla="*/ 1772320 h 2761535"/>
              <a:gd name="connsiteX4" fmla="*/ 1970117 w 6149579"/>
              <a:gd name="connsiteY4" fmla="*/ 2641509 h 2761535"/>
              <a:gd name="connsiteX5" fmla="*/ 0 w 6149579"/>
              <a:gd name="connsiteY5" fmla="*/ 2761535 h 2761535"/>
              <a:gd name="connsiteX6" fmla="*/ 33252 w 6149579"/>
              <a:gd name="connsiteY6" fmla="*/ 1709 h 2761535"/>
              <a:gd name="connsiteX0" fmla="*/ 33252 w 6149579"/>
              <a:gd name="connsiteY0" fmla="*/ 1709 h 2761535"/>
              <a:gd name="connsiteX1" fmla="*/ 6149579 w 6149579"/>
              <a:gd name="connsiteY1" fmla="*/ 0 h 2761535"/>
              <a:gd name="connsiteX2" fmla="*/ 4267081 w 6149579"/>
              <a:gd name="connsiteY2" fmla="*/ 1641395 h 2761535"/>
              <a:gd name="connsiteX3" fmla="*/ 3129737 w 6149579"/>
              <a:gd name="connsiteY3" fmla="*/ 2190263 h 2761535"/>
              <a:gd name="connsiteX4" fmla="*/ 1970117 w 6149579"/>
              <a:gd name="connsiteY4" fmla="*/ 2641509 h 2761535"/>
              <a:gd name="connsiteX5" fmla="*/ 0 w 6149579"/>
              <a:gd name="connsiteY5" fmla="*/ 2761535 h 2761535"/>
              <a:gd name="connsiteX6" fmla="*/ 33252 w 6149579"/>
              <a:gd name="connsiteY6" fmla="*/ 1709 h 2761535"/>
              <a:gd name="connsiteX0" fmla="*/ 33252 w 6149579"/>
              <a:gd name="connsiteY0" fmla="*/ 1709 h 2761535"/>
              <a:gd name="connsiteX1" fmla="*/ 6149579 w 6149579"/>
              <a:gd name="connsiteY1" fmla="*/ 0 h 2761535"/>
              <a:gd name="connsiteX2" fmla="*/ 4267081 w 6149579"/>
              <a:gd name="connsiteY2" fmla="*/ 1641395 h 2761535"/>
              <a:gd name="connsiteX3" fmla="*/ 3455259 w 6149579"/>
              <a:gd name="connsiteY3" fmla="*/ 2600320 h 2761535"/>
              <a:gd name="connsiteX4" fmla="*/ 1970117 w 6149579"/>
              <a:gd name="connsiteY4" fmla="*/ 2641509 h 2761535"/>
              <a:gd name="connsiteX5" fmla="*/ 0 w 6149579"/>
              <a:gd name="connsiteY5" fmla="*/ 2761535 h 2761535"/>
              <a:gd name="connsiteX6" fmla="*/ 33252 w 6149579"/>
              <a:gd name="connsiteY6" fmla="*/ 1709 h 2761535"/>
              <a:gd name="connsiteX0" fmla="*/ 33252 w 6149579"/>
              <a:gd name="connsiteY0" fmla="*/ 1709 h 2761535"/>
              <a:gd name="connsiteX1" fmla="*/ 6149579 w 6149579"/>
              <a:gd name="connsiteY1" fmla="*/ 0 h 2761535"/>
              <a:gd name="connsiteX2" fmla="*/ 4267081 w 6149579"/>
              <a:gd name="connsiteY2" fmla="*/ 1641395 h 2761535"/>
              <a:gd name="connsiteX3" fmla="*/ 3455259 w 6149579"/>
              <a:gd name="connsiteY3" fmla="*/ 2600320 h 2761535"/>
              <a:gd name="connsiteX4" fmla="*/ 3198222 w 6149579"/>
              <a:gd name="connsiteY4" fmla="*/ 2736138 h 2761535"/>
              <a:gd name="connsiteX5" fmla="*/ 0 w 6149579"/>
              <a:gd name="connsiteY5" fmla="*/ 2761535 h 2761535"/>
              <a:gd name="connsiteX6" fmla="*/ 33252 w 6149579"/>
              <a:gd name="connsiteY6" fmla="*/ 1709 h 2761535"/>
              <a:gd name="connsiteX0" fmla="*/ 33252 w 6149579"/>
              <a:gd name="connsiteY0" fmla="*/ 1709 h 2761535"/>
              <a:gd name="connsiteX1" fmla="*/ 6149579 w 6149579"/>
              <a:gd name="connsiteY1" fmla="*/ 0 h 2761535"/>
              <a:gd name="connsiteX2" fmla="*/ 4267081 w 6149579"/>
              <a:gd name="connsiteY2" fmla="*/ 1641395 h 2761535"/>
              <a:gd name="connsiteX3" fmla="*/ 3736391 w 6149579"/>
              <a:gd name="connsiteY3" fmla="*/ 2016778 h 2761535"/>
              <a:gd name="connsiteX4" fmla="*/ 3198222 w 6149579"/>
              <a:gd name="connsiteY4" fmla="*/ 2736138 h 2761535"/>
              <a:gd name="connsiteX5" fmla="*/ 0 w 6149579"/>
              <a:gd name="connsiteY5" fmla="*/ 2761535 h 2761535"/>
              <a:gd name="connsiteX6" fmla="*/ 33252 w 6149579"/>
              <a:gd name="connsiteY6" fmla="*/ 1709 h 2761535"/>
              <a:gd name="connsiteX0" fmla="*/ 84057 w 6200384"/>
              <a:gd name="connsiteY0" fmla="*/ 1709 h 3083346"/>
              <a:gd name="connsiteX1" fmla="*/ 6200384 w 6200384"/>
              <a:gd name="connsiteY1" fmla="*/ 0 h 3083346"/>
              <a:gd name="connsiteX2" fmla="*/ 4317886 w 6200384"/>
              <a:gd name="connsiteY2" fmla="*/ 1641395 h 3083346"/>
              <a:gd name="connsiteX3" fmla="*/ 3787196 w 6200384"/>
              <a:gd name="connsiteY3" fmla="*/ 2016778 h 3083346"/>
              <a:gd name="connsiteX4" fmla="*/ 3249027 w 6200384"/>
              <a:gd name="connsiteY4" fmla="*/ 2736138 h 3083346"/>
              <a:gd name="connsiteX5" fmla="*/ 0 w 6200384"/>
              <a:gd name="connsiteY5" fmla="*/ 3083346 h 3083346"/>
              <a:gd name="connsiteX6" fmla="*/ 84057 w 6200384"/>
              <a:gd name="connsiteY6" fmla="*/ 1709 h 3083346"/>
              <a:gd name="connsiteX0" fmla="*/ 84057 w 6200384"/>
              <a:gd name="connsiteY0" fmla="*/ 1709 h 3083346"/>
              <a:gd name="connsiteX1" fmla="*/ 6200384 w 6200384"/>
              <a:gd name="connsiteY1" fmla="*/ 0 h 3083346"/>
              <a:gd name="connsiteX2" fmla="*/ 4317886 w 6200384"/>
              <a:gd name="connsiteY2" fmla="*/ 1641395 h 3083346"/>
              <a:gd name="connsiteX3" fmla="*/ 3787196 w 6200384"/>
              <a:gd name="connsiteY3" fmla="*/ 2016778 h 3083346"/>
              <a:gd name="connsiteX4" fmla="*/ 3307091 w 6200384"/>
              <a:gd name="connsiteY4" fmla="*/ 2935354 h 3083346"/>
              <a:gd name="connsiteX5" fmla="*/ 0 w 6200384"/>
              <a:gd name="connsiteY5" fmla="*/ 3083346 h 3083346"/>
              <a:gd name="connsiteX6" fmla="*/ 84057 w 6200384"/>
              <a:gd name="connsiteY6" fmla="*/ 1709 h 3083346"/>
              <a:gd name="connsiteX0" fmla="*/ 84057 w 6200384"/>
              <a:gd name="connsiteY0" fmla="*/ 1709 h 3083346"/>
              <a:gd name="connsiteX1" fmla="*/ 6200384 w 6200384"/>
              <a:gd name="connsiteY1" fmla="*/ 0 h 3083346"/>
              <a:gd name="connsiteX2" fmla="*/ 4317886 w 6200384"/>
              <a:gd name="connsiteY2" fmla="*/ 1641395 h 3083346"/>
              <a:gd name="connsiteX3" fmla="*/ 3787196 w 6200384"/>
              <a:gd name="connsiteY3" fmla="*/ 2016778 h 3083346"/>
              <a:gd name="connsiteX4" fmla="*/ 3285318 w 6200384"/>
              <a:gd name="connsiteY4" fmla="*/ 3042624 h 3083346"/>
              <a:gd name="connsiteX5" fmla="*/ 0 w 6200384"/>
              <a:gd name="connsiteY5" fmla="*/ 3083346 h 3083346"/>
              <a:gd name="connsiteX6" fmla="*/ 84057 w 6200384"/>
              <a:gd name="connsiteY6" fmla="*/ 1709 h 3083346"/>
              <a:gd name="connsiteX0" fmla="*/ 0 w 6116327"/>
              <a:gd name="connsiteY0" fmla="*/ 1709 h 3068021"/>
              <a:gd name="connsiteX1" fmla="*/ 6116327 w 6116327"/>
              <a:gd name="connsiteY1" fmla="*/ 0 h 3068021"/>
              <a:gd name="connsiteX2" fmla="*/ 4233829 w 6116327"/>
              <a:gd name="connsiteY2" fmla="*/ 1641395 h 3068021"/>
              <a:gd name="connsiteX3" fmla="*/ 3703139 w 6116327"/>
              <a:gd name="connsiteY3" fmla="*/ 2016778 h 3068021"/>
              <a:gd name="connsiteX4" fmla="*/ 3201261 w 6116327"/>
              <a:gd name="connsiteY4" fmla="*/ 3042624 h 3068021"/>
              <a:gd name="connsiteX5" fmla="*/ 3038 w 6116327"/>
              <a:gd name="connsiteY5" fmla="*/ 3068021 h 3068021"/>
              <a:gd name="connsiteX6" fmla="*/ 0 w 6116327"/>
              <a:gd name="connsiteY6" fmla="*/ 1709 h 3068021"/>
              <a:gd name="connsiteX0" fmla="*/ 0 w 6987281"/>
              <a:gd name="connsiteY0" fmla="*/ 70668 h 3136980"/>
              <a:gd name="connsiteX1" fmla="*/ 6987281 w 6987281"/>
              <a:gd name="connsiteY1" fmla="*/ 0 h 3136980"/>
              <a:gd name="connsiteX2" fmla="*/ 4233829 w 6987281"/>
              <a:gd name="connsiteY2" fmla="*/ 1710354 h 3136980"/>
              <a:gd name="connsiteX3" fmla="*/ 3703139 w 6987281"/>
              <a:gd name="connsiteY3" fmla="*/ 2085737 h 3136980"/>
              <a:gd name="connsiteX4" fmla="*/ 3201261 w 6987281"/>
              <a:gd name="connsiteY4" fmla="*/ 3111583 h 3136980"/>
              <a:gd name="connsiteX5" fmla="*/ 3038 w 6987281"/>
              <a:gd name="connsiteY5" fmla="*/ 3136980 h 3136980"/>
              <a:gd name="connsiteX6" fmla="*/ 0 w 6987281"/>
              <a:gd name="connsiteY6" fmla="*/ 70668 h 3136980"/>
              <a:gd name="connsiteX0" fmla="*/ 0 w 7393726"/>
              <a:gd name="connsiteY0" fmla="*/ 216249 h 3282561"/>
              <a:gd name="connsiteX1" fmla="*/ 7393726 w 7393726"/>
              <a:gd name="connsiteY1" fmla="*/ 0 h 3282561"/>
              <a:gd name="connsiteX2" fmla="*/ 4233829 w 7393726"/>
              <a:gd name="connsiteY2" fmla="*/ 1855935 h 3282561"/>
              <a:gd name="connsiteX3" fmla="*/ 3703139 w 7393726"/>
              <a:gd name="connsiteY3" fmla="*/ 2231318 h 3282561"/>
              <a:gd name="connsiteX4" fmla="*/ 3201261 w 7393726"/>
              <a:gd name="connsiteY4" fmla="*/ 3257164 h 3282561"/>
              <a:gd name="connsiteX5" fmla="*/ 3038 w 7393726"/>
              <a:gd name="connsiteY5" fmla="*/ 3282561 h 3282561"/>
              <a:gd name="connsiteX6" fmla="*/ 0 w 7393726"/>
              <a:gd name="connsiteY6" fmla="*/ 216249 h 3282561"/>
              <a:gd name="connsiteX0" fmla="*/ 0 w 7393726"/>
              <a:gd name="connsiteY0" fmla="*/ 131966 h 3198278"/>
              <a:gd name="connsiteX1" fmla="*/ 7393726 w 7393726"/>
              <a:gd name="connsiteY1" fmla="*/ 0 h 3198278"/>
              <a:gd name="connsiteX2" fmla="*/ 4233829 w 7393726"/>
              <a:gd name="connsiteY2" fmla="*/ 1771652 h 3198278"/>
              <a:gd name="connsiteX3" fmla="*/ 3703139 w 7393726"/>
              <a:gd name="connsiteY3" fmla="*/ 2147035 h 3198278"/>
              <a:gd name="connsiteX4" fmla="*/ 3201261 w 7393726"/>
              <a:gd name="connsiteY4" fmla="*/ 3172881 h 3198278"/>
              <a:gd name="connsiteX5" fmla="*/ 3038 w 7393726"/>
              <a:gd name="connsiteY5" fmla="*/ 3198278 h 3198278"/>
              <a:gd name="connsiteX6" fmla="*/ 0 w 7393726"/>
              <a:gd name="connsiteY6" fmla="*/ 131966 h 3198278"/>
              <a:gd name="connsiteX0" fmla="*/ 0 w 7371953"/>
              <a:gd name="connsiteY0" fmla="*/ 139628 h 3205940"/>
              <a:gd name="connsiteX1" fmla="*/ 7371953 w 7371953"/>
              <a:gd name="connsiteY1" fmla="*/ 0 h 3205940"/>
              <a:gd name="connsiteX2" fmla="*/ 4233829 w 7371953"/>
              <a:gd name="connsiteY2" fmla="*/ 1779314 h 3205940"/>
              <a:gd name="connsiteX3" fmla="*/ 3703139 w 7371953"/>
              <a:gd name="connsiteY3" fmla="*/ 2154697 h 3205940"/>
              <a:gd name="connsiteX4" fmla="*/ 3201261 w 7371953"/>
              <a:gd name="connsiteY4" fmla="*/ 3180543 h 3205940"/>
              <a:gd name="connsiteX5" fmla="*/ 3038 w 7371953"/>
              <a:gd name="connsiteY5" fmla="*/ 3205940 h 3205940"/>
              <a:gd name="connsiteX6" fmla="*/ 0 w 7371953"/>
              <a:gd name="connsiteY6" fmla="*/ 139628 h 3205940"/>
              <a:gd name="connsiteX0" fmla="*/ 0 w 7292115"/>
              <a:gd name="connsiteY0" fmla="*/ 208588 h 3274900"/>
              <a:gd name="connsiteX1" fmla="*/ 7292115 w 7292115"/>
              <a:gd name="connsiteY1" fmla="*/ 0 h 3274900"/>
              <a:gd name="connsiteX2" fmla="*/ 4233829 w 7292115"/>
              <a:gd name="connsiteY2" fmla="*/ 1848274 h 3274900"/>
              <a:gd name="connsiteX3" fmla="*/ 3703139 w 7292115"/>
              <a:gd name="connsiteY3" fmla="*/ 2223657 h 3274900"/>
              <a:gd name="connsiteX4" fmla="*/ 3201261 w 7292115"/>
              <a:gd name="connsiteY4" fmla="*/ 3249503 h 3274900"/>
              <a:gd name="connsiteX5" fmla="*/ 3038 w 7292115"/>
              <a:gd name="connsiteY5" fmla="*/ 3274900 h 3274900"/>
              <a:gd name="connsiteX6" fmla="*/ 0 w 7292115"/>
              <a:gd name="connsiteY6" fmla="*/ 208588 h 3274900"/>
              <a:gd name="connsiteX0" fmla="*/ 0 w 7292115"/>
              <a:gd name="connsiteY0" fmla="*/ 208588 h 3274900"/>
              <a:gd name="connsiteX1" fmla="*/ 7292115 w 7292115"/>
              <a:gd name="connsiteY1" fmla="*/ 0 h 3274900"/>
              <a:gd name="connsiteX2" fmla="*/ 6039990 w 7292115"/>
              <a:gd name="connsiteY2" fmla="*/ 767698 h 3274900"/>
              <a:gd name="connsiteX3" fmla="*/ 4233829 w 7292115"/>
              <a:gd name="connsiteY3" fmla="*/ 1848274 h 3274900"/>
              <a:gd name="connsiteX4" fmla="*/ 3703139 w 7292115"/>
              <a:gd name="connsiteY4" fmla="*/ 2223657 h 3274900"/>
              <a:gd name="connsiteX5" fmla="*/ 3201261 w 7292115"/>
              <a:gd name="connsiteY5" fmla="*/ 3249503 h 3274900"/>
              <a:gd name="connsiteX6" fmla="*/ 3038 w 7292115"/>
              <a:gd name="connsiteY6" fmla="*/ 3274900 h 3274900"/>
              <a:gd name="connsiteX7" fmla="*/ 0 w 7292115"/>
              <a:gd name="connsiteY7" fmla="*/ 208588 h 3274900"/>
              <a:gd name="connsiteX0" fmla="*/ 0 w 7292115"/>
              <a:gd name="connsiteY0" fmla="*/ 208588 h 3274900"/>
              <a:gd name="connsiteX1" fmla="*/ 7292115 w 7292115"/>
              <a:gd name="connsiteY1" fmla="*/ 0 h 3274900"/>
              <a:gd name="connsiteX2" fmla="*/ 5844026 w 7292115"/>
              <a:gd name="connsiteY2" fmla="*/ 760036 h 3274900"/>
              <a:gd name="connsiteX3" fmla="*/ 4233829 w 7292115"/>
              <a:gd name="connsiteY3" fmla="*/ 1848274 h 3274900"/>
              <a:gd name="connsiteX4" fmla="*/ 3703139 w 7292115"/>
              <a:gd name="connsiteY4" fmla="*/ 2223657 h 3274900"/>
              <a:gd name="connsiteX5" fmla="*/ 3201261 w 7292115"/>
              <a:gd name="connsiteY5" fmla="*/ 3249503 h 3274900"/>
              <a:gd name="connsiteX6" fmla="*/ 3038 w 7292115"/>
              <a:gd name="connsiteY6" fmla="*/ 3274900 h 3274900"/>
              <a:gd name="connsiteX7" fmla="*/ 0 w 7292115"/>
              <a:gd name="connsiteY7" fmla="*/ 208588 h 3274900"/>
              <a:gd name="connsiteX0" fmla="*/ 11533 w 7289132"/>
              <a:gd name="connsiteY0" fmla="*/ 63007 h 3274900"/>
              <a:gd name="connsiteX1" fmla="*/ 7289132 w 7289132"/>
              <a:gd name="connsiteY1" fmla="*/ 0 h 3274900"/>
              <a:gd name="connsiteX2" fmla="*/ 5841043 w 7289132"/>
              <a:gd name="connsiteY2" fmla="*/ 760036 h 3274900"/>
              <a:gd name="connsiteX3" fmla="*/ 4230846 w 7289132"/>
              <a:gd name="connsiteY3" fmla="*/ 1848274 h 3274900"/>
              <a:gd name="connsiteX4" fmla="*/ 3700156 w 7289132"/>
              <a:gd name="connsiteY4" fmla="*/ 2223657 h 3274900"/>
              <a:gd name="connsiteX5" fmla="*/ 3198278 w 7289132"/>
              <a:gd name="connsiteY5" fmla="*/ 3249503 h 3274900"/>
              <a:gd name="connsiteX6" fmla="*/ 55 w 7289132"/>
              <a:gd name="connsiteY6" fmla="*/ 3274900 h 3274900"/>
              <a:gd name="connsiteX7" fmla="*/ 11533 w 7289132"/>
              <a:gd name="connsiteY7" fmla="*/ 63007 h 3274900"/>
              <a:gd name="connsiteX0" fmla="*/ 11533 w 5841043"/>
              <a:gd name="connsiteY0" fmla="*/ 0 h 3211893"/>
              <a:gd name="connsiteX1" fmla="*/ 5184326 w 5841043"/>
              <a:gd name="connsiteY1" fmla="*/ 5953 h 3211893"/>
              <a:gd name="connsiteX2" fmla="*/ 5841043 w 5841043"/>
              <a:gd name="connsiteY2" fmla="*/ 697029 h 3211893"/>
              <a:gd name="connsiteX3" fmla="*/ 4230846 w 5841043"/>
              <a:gd name="connsiteY3" fmla="*/ 1785267 h 3211893"/>
              <a:gd name="connsiteX4" fmla="*/ 3700156 w 5841043"/>
              <a:gd name="connsiteY4" fmla="*/ 2160650 h 3211893"/>
              <a:gd name="connsiteX5" fmla="*/ 3198278 w 5841043"/>
              <a:gd name="connsiteY5" fmla="*/ 3186496 h 3211893"/>
              <a:gd name="connsiteX6" fmla="*/ 55 w 5841043"/>
              <a:gd name="connsiteY6" fmla="*/ 3211893 h 3211893"/>
              <a:gd name="connsiteX7" fmla="*/ 11533 w 5841043"/>
              <a:gd name="connsiteY7" fmla="*/ 0 h 3211893"/>
              <a:gd name="connsiteX0" fmla="*/ 11533 w 5184326"/>
              <a:gd name="connsiteY0" fmla="*/ 0 h 3211893"/>
              <a:gd name="connsiteX1" fmla="*/ 5184326 w 5184326"/>
              <a:gd name="connsiteY1" fmla="*/ 5953 h 3211893"/>
              <a:gd name="connsiteX2" fmla="*/ 4723319 w 5184326"/>
              <a:gd name="connsiteY2" fmla="*/ 880920 h 3211893"/>
              <a:gd name="connsiteX3" fmla="*/ 4230846 w 5184326"/>
              <a:gd name="connsiteY3" fmla="*/ 1785267 h 3211893"/>
              <a:gd name="connsiteX4" fmla="*/ 3700156 w 5184326"/>
              <a:gd name="connsiteY4" fmla="*/ 2160650 h 3211893"/>
              <a:gd name="connsiteX5" fmla="*/ 3198278 w 5184326"/>
              <a:gd name="connsiteY5" fmla="*/ 3186496 h 3211893"/>
              <a:gd name="connsiteX6" fmla="*/ 55 w 5184326"/>
              <a:gd name="connsiteY6" fmla="*/ 3211893 h 3211893"/>
              <a:gd name="connsiteX7" fmla="*/ 11533 w 5184326"/>
              <a:gd name="connsiteY7" fmla="*/ 0 h 3211893"/>
              <a:gd name="connsiteX0" fmla="*/ 11533 w 5184326"/>
              <a:gd name="connsiteY0" fmla="*/ 0 h 3211893"/>
              <a:gd name="connsiteX1" fmla="*/ 5184326 w 5184326"/>
              <a:gd name="connsiteY1" fmla="*/ 5953 h 3211893"/>
              <a:gd name="connsiteX2" fmla="*/ 4723319 w 5184326"/>
              <a:gd name="connsiteY2" fmla="*/ 880920 h 3211893"/>
              <a:gd name="connsiteX3" fmla="*/ 4063913 w 5184326"/>
              <a:gd name="connsiteY3" fmla="*/ 1746956 h 3211893"/>
              <a:gd name="connsiteX4" fmla="*/ 3700156 w 5184326"/>
              <a:gd name="connsiteY4" fmla="*/ 2160650 h 3211893"/>
              <a:gd name="connsiteX5" fmla="*/ 3198278 w 5184326"/>
              <a:gd name="connsiteY5" fmla="*/ 3186496 h 3211893"/>
              <a:gd name="connsiteX6" fmla="*/ 55 w 5184326"/>
              <a:gd name="connsiteY6" fmla="*/ 3211893 h 3211893"/>
              <a:gd name="connsiteX7" fmla="*/ 11533 w 5184326"/>
              <a:gd name="connsiteY7" fmla="*/ 0 h 3211893"/>
              <a:gd name="connsiteX0" fmla="*/ 11533 w 5184326"/>
              <a:gd name="connsiteY0" fmla="*/ 0 h 3211893"/>
              <a:gd name="connsiteX1" fmla="*/ 5184326 w 5184326"/>
              <a:gd name="connsiteY1" fmla="*/ 5953 h 3211893"/>
              <a:gd name="connsiteX2" fmla="*/ 4723319 w 5184326"/>
              <a:gd name="connsiteY2" fmla="*/ 880920 h 3211893"/>
              <a:gd name="connsiteX3" fmla="*/ 3700156 w 5184326"/>
              <a:gd name="connsiteY3" fmla="*/ 2160650 h 3211893"/>
              <a:gd name="connsiteX4" fmla="*/ 3198278 w 5184326"/>
              <a:gd name="connsiteY4" fmla="*/ 3186496 h 3211893"/>
              <a:gd name="connsiteX5" fmla="*/ 55 w 5184326"/>
              <a:gd name="connsiteY5" fmla="*/ 3211893 h 3211893"/>
              <a:gd name="connsiteX6" fmla="*/ 11533 w 5184326"/>
              <a:gd name="connsiteY6" fmla="*/ 0 h 3211893"/>
              <a:gd name="connsiteX0" fmla="*/ 11533 w 5184326"/>
              <a:gd name="connsiteY0" fmla="*/ 0 h 3211893"/>
              <a:gd name="connsiteX1" fmla="*/ 5184326 w 5184326"/>
              <a:gd name="connsiteY1" fmla="*/ 5953 h 3211893"/>
              <a:gd name="connsiteX2" fmla="*/ 3700156 w 5184326"/>
              <a:gd name="connsiteY2" fmla="*/ 2160650 h 3211893"/>
              <a:gd name="connsiteX3" fmla="*/ 3198278 w 5184326"/>
              <a:gd name="connsiteY3" fmla="*/ 3186496 h 3211893"/>
              <a:gd name="connsiteX4" fmla="*/ 55 w 5184326"/>
              <a:gd name="connsiteY4" fmla="*/ 3211893 h 3211893"/>
              <a:gd name="connsiteX5" fmla="*/ 11533 w 5184326"/>
              <a:gd name="connsiteY5" fmla="*/ 0 h 3211893"/>
              <a:gd name="connsiteX0" fmla="*/ 11533 w 4341226"/>
              <a:gd name="connsiteY0" fmla="*/ 0 h 3211893"/>
              <a:gd name="connsiteX1" fmla="*/ 4341226 w 4341226"/>
              <a:gd name="connsiteY1" fmla="*/ 31470 h 3211893"/>
              <a:gd name="connsiteX2" fmla="*/ 3700156 w 4341226"/>
              <a:gd name="connsiteY2" fmla="*/ 2160650 h 3211893"/>
              <a:gd name="connsiteX3" fmla="*/ 3198278 w 4341226"/>
              <a:gd name="connsiteY3" fmla="*/ 3186496 h 3211893"/>
              <a:gd name="connsiteX4" fmla="*/ 55 w 4341226"/>
              <a:gd name="connsiteY4" fmla="*/ 3211893 h 3211893"/>
              <a:gd name="connsiteX5" fmla="*/ 11533 w 4341226"/>
              <a:gd name="connsiteY5" fmla="*/ 0 h 3211893"/>
              <a:gd name="connsiteX0" fmla="*/ 11533 w 4200709"/>
              <a:gd name="connsiteY0" fmla="*/ 0 h 3211893"/>
              <a:gd name="connsiteX1" fmla="*/ 4200709 w 4200709"/>
              <a:gd name="connsiteY1" fmla="*/ 14458 h 3211893"/>
              <a:gd name="connsiteX2" fmla="*/ 3700156 w 4200709"/>
              <a:gd name="connsiteY2" fmla="*/ 2160650 h 3211893"/>
              <a:gd name="connsiteX3" fmla="*/ 3198278 w 4200709"/>
              <a:gd name="connsiteY3" fmla="*/ 3186496 h 3211893"/>
              <a:gd name="connsiteX4" fmla="*/ 55 w 4200709"/>
              <a:gd name="connsiteY4" fmla="*/ 3211893 h 3211893"/>
              <a:gd name="connsiteX5" fmla="*/ 11533 w 4200709"/>
              <a:gd name="connsiteY5" fmla="*/ 0 h 3211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0709" h="3211893">
                <a:moveTo>
                  <a:pt x="11533" y="0"/>
                </a:moveTo>
                <a:lnTo>
                  <a:pt x="4200709" y="14458"/>
                </a:lnTo>
                <a:lnTo>
                  <a:pt x="3700156" y="2160650"/>
                </a:lnTo>
                <a:lnTo>
                  <a:pt x="3198278" y="3186496"/>
                </a:lnTo>
                <a:lnTo>
                  <a:pt x="55" y="3211893"/>
                </a:lnTo>
                <a:cubicBezTo>
                  <a:pt x="-958" y="2189789"/>
                  <a:pt x="12546" y="1022104"/>
                  <a:pt x="11533" y="0"/>
                </a:cubicBezTo>
                <a:close/>
              </a:path>
            </a:pathLst>
          </a:custGeom>
          <a:noFill/>
          <a:ln w="30797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5" name="Freeform 4"/>
          <p:cNvSpPr/>
          <p:nvPr/>
        </p:nvSpPr>
        <p:spPr>
          <a:xfrm>
            <a:off x="3486806" y="3293762"/>
            <a:ext cx="5490190" cy="1937695"/>
          </a:xfrm>
          <a:custGeom>
            <a:avLst/>
            <a:gdLst>
              <a:gd name="connsiteX0" fmla="*/ 83128 w 5403273"/>
              <a:gd name="connsiteY0" fmla="*/ 33251 h 2809702"/>
              <a:gd name="connsiteX1" fmla="*/ 5394960 w 5403273"/>
              <a:gd name="connsiteY1" fmla="*/ 0 h 2809702"/>
              <a:gd name="connsiteX2" fmla="*/ 5403273 w 5403273"/>
              <a:gd name="connsiteY2" fmla="*/ 1097280 h 2809702"/>
              <a:gd name="connsiteX3" fmla="*/ 2759826 w 5403273"/>
              <a:gd name="connsiteY3" fmla="*/ 1803862 h 2809702"/>
              <a:gd name="connsiteX4" fmla="*/ 1845426 w 5403273"/>
              <a:gd name="connsiteY4" fmla="*/ 2809702 h 2809702"/>
              <a:gd name="connsiteX5" fmla="*/ 0 w 5403273"/>
              <a:gd name="connsiteY5" fmla="*/ 2793077 h 2809702"/>
              <a:gd name="connsiteX6" fmla="*/ 83128 w 5403273"/>
              <a:gd name="connsiteY6" fmla="*/ 33251 h 2809702"/>
              <a:gd name="connsiteX0" fmla="*/ 33252 w 5403273"/>
              <a:gd name="connsiteY0" fmla="*/ 33251 h 2809702"/>
              <a:gd name="connsiteX1" fmla="*/ 5394960 w 5403273"/>
              <a:gd name="connsiteY1" fmla="*/ 0 h 2809702"/>
              <a:gd name="connsiteX2" fmla="*/ 5403273 w 5403273"/>
              <a:gd name="connsiteY2" fmla="*/ 1097280 h 2809702"/>
              <a:gd name="connsiteX3" fmla="*/ 2759826 w 5403273"/>
              <a:gd name="connsiteY3" fmla="*/ 1803862 h 2809702"/>
              <a:gd name="connsiteX4" fmla="*/ 1845426 w 5403273"/>
              <a:gd name="connsiteY4" fmla="*/ 2809702 h 2809702"/>
              <a:gd name="connsiteX5" fmla="*/ 0 w 5403273"/>
              <a:gd name="connsiteY5" fmla="*/ 2793077 h 2809702"/>
              <a:gd name="connsiteX6" fmla="*/ 33252 w 5403273"/>
              <a:gd name="connsiteY6" fmla="*/ 33251 h 2809702"/>
              <a:gd name="connsiteX0" fmla="*/ 33252 w 5403273"/>
              <a:gd name="connsiteY0" fmla="*/ 33251 h 2793077"/>
              <a:gd name="connsiteX1" fmla="*/ 5394960 w 5403273"/>
              <a:gd name="connsiteY1" fmla="*/ 0 h 2793077"/>
              <a:gd name="connsiteX2" fmla="*/ 5403273 w 5403273"/>
              <a:gd name="connsiteY2" fmla="*/ 1097280 h 2793077"/>
              <a:gd name="connsiteX3" fmla="*/ 2759826 w 5403273"/>
              <a:gd name="connsiteY3" fmla="*/ 1803862 h 2793077"/>
              <a:gd name="connsiteX4" fmla="*/ 1970117 w 5403273"/>
              <a:gd name="connsiteY4" fmla="*/ 2768139 h 2793077"/>
              <a:gd name="connsiteX5" fmla="*/ 0 w 5403273"/>
              <a:gd name="connsiteY5" fmla="*/ 2793077 h 2793077"/>
              <a:gd name="connsiteX6" fmla="*/ 33252 w 5403273"/>
              <a:gd name="connsiteY6" fmla="*/ 33251 h 2793077"/>
              <a:gd name="connsiteX0" fmla="*/ 33252 w 5403273"/>
              <a:gd name="connsiteY0" fmla="*/ 33251 h 2793077"/>
              <a:gd name="connsiteX1" fmla="*/ 5394960 w 5403273"/>
              <a:gd name="connsiteY1" fmla="*/ 0 h 2793077"/>
              <a:gd name="connsiteX2" fmla="*/ 5403273 w 5403273"/>
              <a:gd name="connsiteY2" fmla="*/ 1097280 h 2793077"/>
              <a:gd name="connsiteX3" fmla="*/ 2759826 w 5403273"/>
              <a:gd name="connsiteY3" fmla="*/ 1803862 h 2793077"/>
              <a:gd name="connsiteX4" fmla="*/ 1970117 w 5403273"/>
              <a:gd name="connsiteY4" fmla="*/ 2784765 h 2793077"/>
              <a:gd name="connsiteX5" fmla="*/ 0 w 5403273"/>
              <a:gd name="connsiteY5" fmla="*/ 2793077 h 2793077"/>
              <a:gd name="connsiteX6" fmla="*/ 33252 w 5403273"/>
              <a:gd name="connsiteY6" fmla="*/ 33251 h 2793077"/>
              <a:gd name="connsiteX0" fmla="*/ 33252 w 5403273"/>
              <a:gd name="connsiteY0" fmla="*/ 33251 h 2793077"/>
              <a:gd name="connsiteX1" fmla="*/ 5394960 w 5403273"/>
              <a:gd name="connsiteY1" fmla="*/ 0 h 2793077"/>
              <a:gd name="connsiteX2" fmla="*/ 5403273 w 5403273"/>
              <a:gd name="connsiteY2" fmla="*/ 1097280 h 2793077"/>
              <a:gd name="connsiteX3" fmla="*/ 2759826 w 5403273"/>
              <a:gd name="connsiteY3" fmla="*/ 1803862 h 2793077"/>
              <a:gd name="connsiteX4" fmla="*/ 1970117 w 5403273"/>
              <a:gd name="connsiteY4" fmla="*/ 2673051 h 2793077"/>
              <a:gd name="connsiteX5" fmla="*/ 0 w 5403273"/>
              <a:gd name="connsiteY5" fmla="*/ 2793077 h 2793077"/>
              <a:gd name="connsiteX6" fmla="*/ 33252 w 5403273"/>
              <a:gd name="connsiteY6" fmla="*/ 33251 h 2793077"/>
              <a:gd name="connsiteX0" fmla="*/ 33252 w 5394960"/>
              <a:gd name="connsiteY0" fmla="*/ 33251 h 2793077"/>
              <a:gd name="connsiteX1" fmla="*/ 5394960 w 5394960"/>
              <a:gd name="connsiteY1" fmla="*/ 0 h 2793077"/>
              <a:gd name="connsiteX2" fmla="*/ 5036496 w 5394960"/>
              <a:gd name="connsiteY2" fmla="*/ 1097280 h 2793077"/>
              <a:gd name="connsiteX3" fmla="*/ 2759826 w 5394960"/>
              <a:gd name="connsiteY3" fmla="*/ 1803862 h 2793077"/>
              <a:gd name="connsiteX4" fmla="*/ 1970117 w 5394960"/>
              <a:gd name="connsiteY4" fmla="*/ 2673051 h 2793077"/>
              <a:gd name="connsiteX5" fmla="*/ 0 w 5394960"/>
              <a:gd name="connsiteY5" fmla="*/ 2793077 h 2793077"/>
              <a:gd name="connsiteX6" fmla="*/ 33252 w 5394960"/>
              <a:gd name="connsiteY6" fmla="*/ 33251 h 2793077"/>
              <a:gd name="connsiteX0" fmla="*/ 33252 w 5394960"/>
              <a:gd name="connsiteY0" fmla="*/ 33251 h 2793077"/>
              <a:gd name="connsiteX1" fmla="*/ 5394960 w 5394960"/>
              <a:gd name="connsiteY1" fmla="*/ 0 h 2793077"/>
              <a:gd name="connsiteX2" fmla="*/ 5070330 w 5394960"/>
              <a:gd name="connsiteY2" fmla="*/ 1186392 h 2793077"/>
              <a:gd name="connsiteX3" fmla="*/ 2759826 w 5394960"/>
              <a:gd name="connsiteY3" fmla="*/ 1803862 h 2793077"/>
              <a:gd name="connsiteX4" fmla="*/ 1970117 w 5394960"/>
              <a:gd name="connsiteY4" fmla="*/ 2673051 h 2793077"/>
              <a:gd name="connsiteX5" fmla="*/ 0 w 5394960"/>
              <a:gd name="connsiteY5" fmla="*/ 2793077 h 2793077"/>
              <a:gd name="connsiteX6" fmla="*/ 33252 w 5394960"/>
              <a:gd name="connsiteY6" fmla="*/ 33251 h 2793077"/>
              <a:gd name="connsiteX0" fmla="*/ 33252 w 6863515"/>
              <a:gd name="connsiteY0" fmla="*/ 33251 h 2793077"/>
              <a:gd name="connsiteX1" fmla="*/ 5394960 w 6863515"/>
              <a:gd name="connsiteY1" fmla="*/ 0 h 2793077"/>
              <a:gd name="connsiteX2" fmla="*/ 6863515 w 6863515"/>
              <a:gd name="connsiteY2" fmla="*/ 1071820 h 2793077"/>
              <a:gd name="connsiteX3" fmla="*/ 2759826 w 6863515"/>
              <a:gd name="connsiteY3" fmla="*/ 1803862 h 2793077"/>
              <a:gd name="connsiteX4" fmla="*/ 1970117 w 6863515"/>
              <a:gd name="connsiteY4" fmla="*/ 2673051 h 2793077"/>
              <a:gd name="connsiteX5" fmla="*/ 0 w 6863515"/>
              <a:gd name="connsiteY5" fmla="*/ 2793077 h 2793077"/>
              <a:gd name="connsiteX6" fmla="*/ 33252 w 6863515"/>
              <a:gd name="connsiteY6" fmla="*/ 33251 h 2793077"/>
              <a:gd name="connsiteX0" fmla="*/ 33252 w 6865012"/>
              <a:gd name="connsiteY0" fmla="*/ 33251 h 2793077"/>
              <a:gd name="connsiteX1" fmla="*/ 5394960 w 6865012"/>
              <a:gd name="connsiteY1" fmla="*/ 0 h 2793077"/>
              <a:gd name="connsiteX2" fmla="*/ 6863515 w 6865012"/>
              <a:gd name="connsiteY2" fmla="*/ 1071820 h 2793077"/>
              <a:gd name="connsiteX3" fmla="*/ 2759826 w 6865012"/>
              <a:gd name="connsiteY3" fmla="*/ 1803862 h 2793077"/>
              <a:gd name="connsiteX4" fmla="*/ 1970117 w 6865012"/>
              <a:gd name="connsiteY4" fmla="*/ 2673051 h 2793077"/>
              <a:gd name="connsiteX5" fmla="*/ 0 w 6865012"/>
              <a:gd name="connsiteY5" fmla="*/ 2793077 h 2793077"/>
              <a:gd name="connsiteX6" fmla="*/ 33252 w 6865012"/>
              <a:gd name="connsiteY6" fmla="*/ 33251 h 279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5012" h="2793077">
                <a:moveTo>
                  <a:pt x="33252" y="33251"/>
                </a:moveTo>
                <a:lnTo>
                  <a:pt x="5394960" y="0"/>
                </a:lnTo>
                <a:lnTo>
                  <a:pt x="6863515" y="1071820"/>
                </a:lnTo>
                <a:cubicBezTo>
                  <a:pt x="6939189" y="3047146"/>
                  <a:pt x="4127722" y="1559848"/>
                  <a:pt x="2759826" y="1803862"/>
                </a:cubicBezTo>
                <a:lnTo>
                  <a:pt x="1970117" y="2673051"/>
                </a:lnTo>
                <a:lnTo>
                  <a:pt x="0" y="2793077"/>
                </a:lnTo>
                <a:lnTo>
                  <a:pt x="33252" y="33251"/>
                </a:lnTo>
                <a:close/>
              </a:path>
            </a:pathLst>
          </a:custGeom>
          <a:solidFill>
            <a:schemeClr val="bg2"/>
          </a:solidFill>
          <a:ln w="260350">
            <a:solidFill>
              <a:schemeClr val="bg2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10" name="Freeform 9"/>
          <p:cNvSpPr/>
          <p:nvPr/>
        </p:nvSpPr>
        <p:spPr>
          <a:xfrm>
            <a:off x="2973668" y="3257572"/>
            <a:ext cx="6117423" cy="2445722"/>
          </a:xfrm>
          <a:custGeom>
            <a:avLst/>
            <a:gdLst>
              <a:gd name="connsiteX0" fmla="*/ 83128 w 5403273"/>
              <a:gd name="connsiteY0" fmla="*/ 33251 h 2809702"/>
              <a:gd name="connsiteX1" fmla="*/ 5394960 w 5403273"/>
              <a:gd name="connsiteY1" fmla="*/ 0 h 2809702"/>
              <a:gd name="connsiteX2" fmla="*/ 5403273 w 5403273"/>
              <a:gd name="connsiteY2" fmla="*/ 1097280 h 2809702"/>
              <a:gd name="connsiteX3" fmla="*/ 2759826 w 5403273"/>
              <a:gd name="connsiteY3" fmla="*/ 1803862 h 2809702"/>
              <a:gd name="connsiteX4" fmla="*/ 1845426 w 5403273"/>
              <a:gd name="connsiteY4" fmla="*/ 2809702 h 2809702"/>
              <a:gd name="connsiteX5" fmla="*/ 0 w 5403273"/>
              <a:gd name="connsiteY5" fmla="*/ 2793077 h 2809702"/>
              <a:gd name="connsiteX6" fmla="*/ 83128 w 5403273"/>
              <a:gd name="connsiteY6" fmla="*/ 33251 h 2809702"/>
              <a:gd name="connsiteX0" fmla="*/ 33252 w 5403273"/>
              <a:gd name="connsiteY0" fmla="*/ 33251 h 2809702"/>
              <a:gd name="connsiteX1" fmla="*/ 5394960 w 5403273"/>
              <a:gd name="connsiteY1" fmla="*/ 0 h 2809702"/>
              <a:gd name="connsiteX2" fmla="*/ 5403273 w 5403273"/>
              <a:gd name="connsiteY2" fmla="*/ 1097280 h 2809702"/>
              <a:gd name="connsiteX3" fmla="*/ 2759826 w 5403273"/>
              <a:gd name="connsiteY3" fmla="*/ 1803862 h 2809702"/>
              <a:gd name="connsiteX4" fmla="*/ 1845426 w 5403273"/>
              <a:gd name="connsiteY4" fmla="*/ 2809702 h 2809702"/>
              <a:gd name="connsiteX5" fmla="*/ 0 w 5403273"/>
              <a:gd name="connsiteY5" fmla="*/ 2793077 h 2809702"/>
              <a:gd name="connsiteX6" fmla="*/ 33252 w 5403273"/>
              <a:gd name="connsiteY6" fmla="*/ 33251 h 2809702"/>
              <a:gd name="connsiteX0" fmla="*/ 33252 w 5403273"/>
              <a:gd name="connsiteY0" fmla="*/ 33251 h 2793077"/>
              <a:gd name="connsiteX1" fmla="*/ 5394960 w 5403273"/>
              <a:gd name="connsiteY1" fmla="*/ 0 h 2793077"/>
              <a:gd name="connsiteX2" fmla="*/ 5403273 w 5403273"/>
              <a:gd name="connsiteY2" fmla="*/ 1097280 h 2793077"/>
              <a:gd name="connsiteX3" fmla="*/ 2759826 w 5403273"/>
              <a:gd name="connsiteY3" fmla="*/ 1803862 h 2793077"/>
              <a:gd name="connsiteX4" fmla="*/ 1970117 w 5403273"/>
              <a:gd name="connsiteY4" fmla="*/ 2768139 h 2793077"/>
              <a:gd name="connsiteX5" fmla="*/ 0 w 5403273"/>
              <a:gd name="connsiteY5" fmla="*/ 2793077 h 2793077"/>
              <a:gd name="connsiteX6" fmla="*/ 33252 w 5403273"/>
              <a:gd name="connsiteY6" fmla="*/ 33251 h 2793077"/>
              <a:gd name="connsiteX0" fmla="*/ 33252 w 5403273"/>
              <a:gd name="connsiteY0" fmla="*/ 33251 h 2793077"/>
              <a:gd name="connsiteX1" fmla="*/ 5394960 w 5403273"/>
              <a:gd name="connsiteY1" fmla="*/ 0 h 2793077"/>
              <a:gd name="connsiteX2" fmla="*/ 5403273 w 5403273"/>
              <a:gd name="connsiteY2" fmla="*/ 1097280 h 2793077"/>
              <a:gd name="connsiteX3" fmla="*/ 2759826 w 5403273"/>
              <a:gd name="connsiteY3" fmla="*/ 1803862 h 2793077"/>
              <a:gd name="connsiteX4" fmla="*/ 1970117 w 5403273"/>
              <a:gd name="connsiteY4" fmla="*/ 2784765 h 2793077"/>
              <a:gd name="connsiteX5" fmla="*/ 0 w 5403273"/>
              <a:gd name="connsiteY5" fmla="*/ 2793077 h 2793077"/>
              <a:gd name="connsiteX6" fmla="*/ 33252 w 5403273"/>
              <a:gd name="connsiteY6" fmla="*/ 33251 h 2793077"/>
              <a:gd name="connsiteX0" fmla="*/ 33252 w 5403273"/>
              <a:gd name="connsiteY0" fmla="*/ 33251 h 2793077"/>
              <a:gd name="connsiteX1" fmla="*/ 5394960 w 5403273"/>
              <a:gd name="connsiteY1" fmla="*/ 0 h 2793077"/>
              <a:gd name="connsiteX2" fmla="*/ 5403273 w 5403273"/>
              <a:gd name="connsiteY2" fmla="*/ 1097280 h 2793077"/>
              <a:gd name="connsiteX3" fmla="*/ 2759826 w 5403273"/>
              <a:gd name="connsiteY3" fmla="*/ 1803862 h 2793077"/>
              <a:gd name="connsiteX4" fmla="*/ 1970117 w 5403273"/>
              <a:gd name="connsiteY4" fmla="*/ 2673051 h 2793077"/>
              <a:gd name="connsiteX5" fmla="*/ 0 w 5403273"/>
              <a:gd name="connsiteY5" fmla="*/ 2793077 h 2793077"/>
              <a:gd name="connsiteX6" fmla="*/ 33252 w 5403273"/>
              <a:gd name="connsiteY6" fmla="*/ 33251 h 2793077"/>
              <a:gd name="connsiteX0" fmla="*/ 33252 w 5394960"/>
              <a:gd name="connsiteY0" fmla="*/ 33251 h 2793077"/>
              <a:gd name="connsiteX1" fmla="*/ 5394960 w 5394960"/>
              <a:gd name="connsiteY1" fmla="*/ 0 h 2793077"/>
              <a:gd name="connsiteX2" fmla="*/ 5036496 w 5394960"/>
              <a:gd name="connsiteY2" fmla="*/ 1097280 h 2793077"/>
              <a:gd name="connsiteX3" fmla="*/ 2759826 w 5394960"/>
              <a:gd name="connsiteY3" fmla="*/ 1803862 h 2793077"/>
              <a:gd name="connsiteX4" fmla="*/ 1970117 w 5394960"/>
              <a:gd name="connsiteY4" fmla="*/ 2673051 h 2793077"/>
              <a:gd name="connsiteX5" fmla="*/ 0 w 5394960"/>
              <a:gd name="connsiteY5" fmla="*/ 2793077 h 2793077"/>
              <a:gd name="connsiteX6" fmla="*/ 33252 w 5394960"/>
              <a:gd name="connsiteY6" fmla="*/ 33251 h 2793077"/>
              <a:gd name="connsiteX0" fmla="*/ 33252 w 6859006"/>
              <a:gd name="connsiteY0" fmla="*/ 0 h 2759826"/>
              <a:gd name="connsiteX1" fmla="*/ 6859006 w 6859006"/>
              <a:gd name="connsiteY1" fmla="*/ 6423 h 2759826"/>
              <a:gd name="connsiteX2" fmla="*/ 5036496 w 6859006"/>
              <a:gd name="connsiteY2" fmla="*/ 1064029 h 2759826"/>
              <a:gd name="connsiteX3" fmla="*/ 2759826 w 6859006"/>
              <a:gd name="connsiteY3" fmla="*/ 1770611 h 2759826"/>
              <a:gd name="connsiteX4" fmla="*/ 1970117 w 6859006"/>
              <a:gd name="connsiteY4" fmla="*/ 2639800 h 2759826"/>
              <a:gd name="connsiteX5" fmla="*/ 0 w 6859006"/>
              <a:gd name="connsiteY5" fmla="*/ 2759826 h 2759826"/>
              <a:gd name="connsiteX6" fmla="*/ 33252 w 6859006"/>
              <a:gd name="connsiteY6" fmla="*/ 0 h 2759826"/>
              <a:gd name="connsiteX0" fmla="*/ 33252 w 6859006"/>
              <a:gd name="connsiteY0" fmla="*/ 0 h 2759826"/>
              <a:gd name="connsiteX1" fmla="*/ 6859006 w 6859006"/>
              <a:gd name="connsiteY1" fmla="*/ 6423 h 2759826"/>
              <a:gd name="connsiteX2" fmla="*/ 6772436 w 6859006"/>
              <a:gd name="connsiteY2" fmla="*/ 1282235 h 2759826"/>
              <a:gd name="connsiteX3" fmla="*/ 2759826 w 6859006"/>
              <a:gd name="connsiteY3" fmla="*/ 1770611 h 2759826"/>
              <a:gd name="connsiteX4" fmla="*/ 1970117 w 6859006"/>
              <a:gd name="connsiteY4" fmla="*/ 2639800 h 2759826"/>
              <a:gd name="connsiteX5" fmla="*/ 0 w 6859006"/>
              <a:gd name="connsiteY5" fmla="*/ 2759826 h 2759826"/>
              <a:gd name="connsiteX6" fmla="*/ 33252 w 6859006"/>
              <a:gd name="connsiteY6" fmla="*/ 0 h 2759826"/>
              <a:gd name="connsiteX0" fmla="*/ 33252 w 6859006"/>
              <a:gd name="connsiteY0" fmla="*/ 0 h 2759826"/>
              <a:gd name="connsiteX1" fmla="*/ 6859006 w 6859006"/>
              <a:gd name="connsiteY1" fmla="*/ 6423 h 2759826"/>
              <a:gd name="connsiteX2" fmla="*/ 6772436 w 6859006"/>
              <a:gd name="connsiteY2" fmla="*/ 1282235 h 2759826"/>
              <a:gd name="connsiteX3" fmla="*/ 2759826 w 6859006"/>
              <a:gd name="connsiteY3" fmla="*/ 1770611 h 2759826"/>
              <a:gd name="connsiteX4" fmla="*/ 0 w 6859006"/>
              <a:gd name="connsiteY4" fmla="*/ 2759826 h 2759826"/>
              <a:gd name="connsiteX5" fmla="*/ 33252 w 6859006"/>
              <a:gd name="connsiteY5" fmla="*/ 0 h 2759826"/>
              <a:gd name="connsiteX0" fmla="*/ 33252 w 6859006"/>
              <a:gd name="connsiteY0" fmla="*/ 0 h 2759826"/>
              <a:gd name="connsiteX1" fmla="*/ 6859006 w 6859006"/>
              <a:gd name="connsiteY1" fmla="*/ 6423 h 2759826"/>
              <a:gd name="connsiteX2" fmla="*/ 6772436 w 6859006"/>
              <a:gd name="connsiteY2" fmla="*/ 1282235 h 2759826"/>
              <a:gd name="connsiteX3" fmla="*/ 0 w 6859006"/>
              <a:gd name="connsiteY3" fmla="*/ 2759826 h 2759826"/>
              <a:gd name="connsiteX4" fmla="*/ 33252 w 6859006"/>
              <a:gd name="connsiteY4" fmla="*/ 0 h 2759826"/>
              <a:gd name="connsiteX0" fmla="*/ 33252 w 6877012"/>
              <a:gd name="connsiteY0" fmla="*/ 0 h 2759826"/>
              <a:gd name="connsiteX1" fmla="*/ 6859006 w 6877012"/>
              <a:gd name="connsiteY1" fmla="*/ 6423 h 2759826"/>
              <a:gd name="connsiteX2" fmla="*/ 6877012 w 6877012"/>
              <a:gd name="connsiteY2" fmla="*/ 2710494 h 2759826"/>
              <a:gd name="connsiteX3" fmla="*/ 0 w 6877012"/>
              <a:gd name="connsiteY3" fmla="*/ 2759826 h 2759826"/>
              <a:gd name="connsiteX4" fmla="*/ 33252 w 6877012"/>
              <a:gd name="connsiteY4" fmla="*/ 0 h 2759826"/>
              <a:gd name="connsiteX0" fmla="*/ 33252 w 6866554"/>
              <a:gd name="connsiteY0" fmla="*/ 0 h 2759826"/>
              <a:gd name="connsiteX1" fmla="*/ 6859006 w 6866554"/>
              <a:gd name="connsiteY1" fmla="*/ 6423 h 2759826"/>
              <a:gd name="connsiteX2" fmla="*/ 6866554 w 6866554"/>
              <a:gd name="connsiteY2" fmla="*/ 2740249 h 2759826"/>
              <a:gd name="connsiteX3" fmla="*/ 0 w 6866554"/>
              <a:gd name="connsiteY3" fmla="*/ 2759826 h 2759826"/>
              <a:gd name="connsiteX4" fmla="*/ 33252 w 6866554"/>
              <a:gd name="connsiteY4" fmla="*/ 0 h 2759826"/>
              <a:gd name="connsiteX0" fmla="*/ 33252 w 6866554"/>
              <a:gd name="connsiteY0" fmla="*/ 0 h 2740249"/>
              <a:gd name="connsiteX1" fmla="*/ 6859006 w 6866554"/>
              <a:gd name="connsiteY1" fmla="*/ 6423 h 2740249"/>
              <a:gd name="connsiteX2" fmla="*/ 6866554 w 6866554"/>
              <a:gd name="connsiteY2" fmla="*/ 2740249 h 2740249"/>
              <a:gd name="connsiteX3" fmla="*/ 0 w 6866554"/>
              <a:gd name="connsiteY3" fmla="*/ 2739989 h 2740249"/>
              <a:gd name="connsiteX4" fmla="*/ 33252 w 6866554"/>
              <a:gd name="connsiteY4" fmla="*/ 0 h 2740249"/>
              <a:gd name="connsiteX0" fmla="*/ 33252 w 6869464"/>
              <a:gd name="connsiteY0" fmla="*/ 0 h 2740249"/>
              <a:gd name="connsiteX1" fmla="*/ 6869464 w 6869464"/>
              <a:gd name="connsiteY1" fmla="*/ 1028024 h 2740249"/>
              <a:gd name="connsiteX2" fmla="*/ 6866554 w 6869464"/>
              <a:gd name="connsiteY2" fmla="*/ 2740249 h 2740249"/>
              <a:gd name="connsiteX3" fmla="*/ 0 w 6869464"/>
              <a:gd name="connsiteY3" fmla="*/ 2739989 h 2740249"/>
              <a:gd name="connsiteX4" fmla="*/ 33252 w 6869464"/>
              <a:gd name="connsiteY4" fmla="*/ 0 h 2740249"/>
              <a:gd name="connsiteX0" fmla="*/ 33252 w 6869464"/>
              <a:gd name="connsiteY0" fmla="*/ 0 h 2740249"/>
              <a:gd name="connsiteX1" fmla="*/ 5071308 w 6869464"/>
              <a:gd name="connsiteY1" fmla="*/ 776842 h 2740249"/>
              <a:gd name="connsiteX2" fmla="*/ 6869464 w 6869464"/>
              <a:gd name="connsiteY2" fmla="*/ 1028024 h 2740249"/>
              <a:gd name="connsiteX3" fmla="*/ 6866554 w 6869464"/>
              <a:gd name="connsiteY3" fmla="*/ 2740249 h 2740249"/>
              <a:gd name="connsiteX4" fmla="*/ 0 w 6869464"/>
              <a:gd name="connsiteY4" fmla="*/ 2739989 h 2740249"/>
              <a:gd name="connsiteX5" fmla="*/ 33252 w 6869464"/>
              <a:gd name="connsiteY5" fmla="*/ 0 h 2740249"/>
              <a:gd name="connsiteX0" fmla="*/ 33252 w 6869464"/>
              <a:gd name="connsiteY0" fmla="*/ 0 h 2740249"/>
              <a:gd name="connsiteX1" fmla="*/ 5113138 w 6869464"/>
              <a:gd name="connsiteY1" fmla="*/ 42875 h 2740249"/>
              <a:gd name="connsiteX2" fmla="*/ 6869464 w 6869464"/>
              <a:gd name="connsiteY2" fmla="*/ 1028024 h 2740249"/>
              <a:gd name="connsiteX3" fmla="*/ 6866554 w 6869464"/>
              <a:gd name="connsiteY3" fmla="*/ 2740249 h 2740249"/>
              <a:gd name="connsiteX4" fmla="*/ 0 w 6869464"/>
              <a:gd name="connsiteY4" fmla="*/ 2739989 h 2740249"/>
              <a:gd name="connsiteX5" fmla="*/ 33252 w 6869464"/>
              <a:gd name="connsiteY5" fmla="*/ 0 h 2740249"/>
              <a:gd name="connsiteX0" fmla="*/ 33252 w 6869464"/>
              <a:gd name="connsiteY0" fmla="*/ 26554 h 2766803"/>
              <a:gd name="connsiteX1" fmla="*/ 5113138 w 6869464"/>
              <a:gd name="connsiteY1" fmla="*/ 0 h 2766803"/>
              <a:gd name="connsiteX2" fmla="*/ 6869464 w 6869464"/>
              <a:gd name="connsiteY2" fmla="*/ 1054578 h 2766803"/>
              <a:gd name="connsiteX3" fmla="*/ 6866554 w 6869464"/>
              <a:gd name="connsiteY3" fmla="*/ 2766803 h 2766803"/>
              <a:gd name="connsiteX4" fmla="*/ 0 w 6869464"/>
              <a:gd name="connsiteY4" fmla="*/ 2766543 h 2766803"/>
              <a:gd name="connsiteX5" fmla="*/ 33252 w 6869464"/>
              <a:gd name="connsiteY5" fmla="*/ 26554 h 2766803"/>
              <a:gd name="connsiteX0" fmla="*/ 33252 w 6869464"/>
              <a:gd name="connsiteY0" fmla="*/ 6717 h 2746966"/>
              <a:gd name="connsiteX1" fmla="*/ 5113138 w 6869464"/>
              <a:gd name="connsiteY1" fmla="*/ 0 h 2746966"/>
              <a:gd name="connsiteX2" fmla="*/ 6869464 w 6869464"/>
              <a:gd name="connsiteY2" fmla="*/ 1034741 h 2746966"/>
              <a:gd name="connsiteX3" fmla="*/ 6866554 w 6869464"/>
              <a:gd name="connsiteY3" fmla="*/ 2746966 h 2746966"/>
              <a:gd name="connsiteX4" fmla="*/ 0 w 6869464"/>
              <a:gd name="connsiteY4" fmla="*/ 2746706 h 2746966"/>
              <a:gd name="connsiteX5" fmla="*/ 33252 w 6869464"/>
              <a:gd name="connsiteY5" fmla="*/ 6717 h 2746966"/>
              <a:gd name="connsiteX0" fmla="*/ 33252 w 6984496"/>
              <a:gd name="connsiteY0" fmla="*/ 6717 h 2746966"/>
              <a:gd name="connsiteX1" fmla="*/ 5113138 w 6984496"/>
              <a:gd name="connsiteY1" fmla="*/ 0 h 2746966"/>
              <a:gd name="connsiteX2" fmla="*/ 6984496 w 6984496"/>
              <a:gd name="connsiteY2" fmla="*/ 935557 h 2746966"/>
              <a:gd name="connsiteX3" fmla="*/ 6866554 w 6984496"/>
              <a:gd name="connsiteY3" fmla="*/ 2746966 h 2746966"/>
              <a:gd name="connsiteX4" fmla="*/ 0 w 6984496"/>
              <a:gd name="connsiteY4" fmla="*/ 2746706 h 2746966"/>
              <a:gd name="connsiteX5" fmla="*/ 33252 w 6984496"/>
              <a:gd name="connsiteY5" fmla="*/ 6717 h 2746966"/>
              <a:gd name="connsiteX0" fmla="*/ 33252 w 6992045"/>
              <a:gd name="connsiteY0" fmla="*/ 6717 h 2766803"/>
              <a:gd name="connsiteX1" fmla="*/ 5113138 w 6992045"/>
              <a:gd name="connsiteY1" fmla="*/ 0 h 2766803"/>
              <a:gd name="connsiteX2" fmla="*/ 6984496 w 6992045"/>
              <a:gd name="connsiteY2" fmla="*/ 935557 h 2766803"/>
              <a:gd name="connsiteX3" fmla="*/ 6992045 w 6992045"/>
              <a:gd name="connsiteY3" fmla="*/ 2766803 h 2766803"/>
              <a:gd name="connsiteX4" fmla="*/ 0 w 6992045"/>
              <a:gd name="connsiteY4" fmla="*/ 2746706 h 2766803"/>
              <a:gd name="connsiteX5" fmla="*/ 33252 w 6992045"/>
              <a:gd name="connsiteY5" fmla="*/ 6717 h 2766803"/>
              <a:gd name="connsiteX0" fmla="*/ 33252 w 6992045"/>
              <a:gd name="connsiteY0" fmla="*/ 6717 h 2746706"/>
              <a:gd name="connsiteX1" fmla="*/ 5113138 w 6992045"/>
              <a:gd name="connsiteY1" fmla="*/ 0 h 2746706"/>
              <a:gd name="connsiteX2" fmla="*/ 6984496 w 6992045"/>
              <a:gd name="connsiteY2" fmla="*/ 935557 h 2746706"/>
              <a:gd name="connsiteX3" fmla="*/ 6992045 w 6992045"/>
              <a:gd name="connsiteY3" fmla="*/ 2727129 h 2746706"/>
              <a:gd name="connsiteX4" fmla="*/ 0 w 6992045"/>
              <a:gd name="connsiteY4" fmla="*/ 2746706 h 2746706"/>
              <a:gd name="connsiteX5" fmla="*/ 33252 w 6992045"/>
              <a:gd name="connsiteY5" fmla="*/ 6717 h 2746706"/>
              <a:gd name="connsiteX0" fmla="*/ 33252 w 6992045"/>
              <a:gd name="connsiteY0" fmla="*/ 6717 h 2746706"/>
              <a:gd name="connsiteX1" fmla="*/ 5113138 w 6992045"/>
              <a:gd name="connsiteY1" fmla="*/ 0 h 2746706"/>
              <a:gd name="connsiteX2" fmla="*/ 6984496 w 6992045"/>
              <a:gd name="connsiteY2" fmla="*/ 846290 h 2746706"/>
              <a:gd name="connsiteX3" fmla="*/ 6992045 w 6992045"/>
              <a:gd name="connsiteY3" fmla="*/ 2727129 h 2746706"/>
              <a:gd name="connsiteX4" fmla="*/ 0 w 6992045"/>
              <a:gd name="connsiteY4" fmla="*/ 2746706 h 2746706"/>
              <a:gd name="connsiteX5" fmla="*/ 33252 w 6992045"/>
              <a:gd name="connsiteY5" fmla="*/ 6717 h 274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2045" h="2746706">
                <a:moveTo>
                  <a:pt x="33252" y="6717"/>
                </a:moveTo>
                <a:lnTo>
                  <a:pt x="5113138" y="0"/>
                </a:lnTo>
                <a:lnTo>
                  <a:pt x="6984496" y="846290"/>
                </a:lnTo>
                <a:cubicBezTo>
                  <a:pt x="6987012" y="1456705"/>
                  <a:pt x="6989529" y="2116714"/>
                  <a:pt x="6992045" y="2727129"/>
                </a:cubicBezTo>
                <a:lnTo>
                  <a:pt x="0" y="2746706"/>
                </a:lnTo>
                <a:lnTo>
                  <a:pt x="33252" y="6717"/>
                </a:lnTo>
                <a:close/>
              </a:path>
            </a:pathLst>
          </a:custGeom>
          <a:noFill/>
          <a:ln w="295275"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21" name="Freeform 20"/>
          <p:cNvSpPr/>
          <p:nvPr/>
        </p:nvSpPr>
        <p:spPr>
          <a:xfrm>
            <a:off x="692206" y="1362311"/>
            <a:ext cx="2964496" cy="1945284"/>
          </a:xfrm>
          <a:custGeom>
            <a:avLst/>
            <a:gdLst>
              <a:gd name="connsiteX0" fmla="*/ 4314825 w 4314825"/>
              <a:gd name="connsiteY0" fmla="*/ 1847850 h 2724150"/>
              <a:gd name="connsiteX1" fmla="*/ 2762250 w 4314825"/>
              <a:gd name="connsiteY1" fmla="*/ 428625 h 2724150"/>
              <a:gd name="connsiteX2" fmla="*/ 1895475 w 4314825"/>
              <a:gd name="connsiteY2" fmla="*/ 428625 h 2724150"/>
              <a:gd name="connsiteX3" fmla="*/ 1390650 w 4314825"/>
              <a:gd name="connsiteY3" fmla="*/ 0 h 2724150"/>
              <a:gd name="connsiteX4" fmla="*/ 0 w 4314825"/>
              <a:gd name="connsiteY4" fmla="*/ 9525 h 2724150"/>
              <a:gd name="connsiteX5" fmla="*/ 0 w 4314825"/>
              <a:gd name="connsiteY5" fmla="*/ 2724150 h 2724150"/>
              <a:gd name="connsiteX6" fmla="*/ 2943225 w 4314825"/>
              <a:gd name="connsiteY6" fmla="*/ 2724150 h 2724150"/>
              <a:gd name="connsiteX7" fmla="*/ 4152900 w 4314825"/>
              <a:gd name="connsiteY7" fmla="*/ 1714500 h 2724150"/>
              <a:gd name="connsiteX0" fmla="*/ 4314825 w 4314825"/>
              <a:gd name="connsiteY0" fmla="*/ 1847850 h 2746031"/>
              <a:gd name="connsiteX1" fmla="*/ 2762250 w 4314825"/>
              <a:gd name="connsiteY1" fmla="*/ 428625 h 2746031"/>
              <a:gd name="connsiteX2" fmla="*/ 1895475 w 4314825"/>
              <a:gd name="connsiteY2" fmla="*/ 428625 h 2746031"/>
              <a:gd name="connsiteX3" fmla="*/ 1390650 w 4314825"/>
              <a:gd name="connsiteY3" fmla="*/ 0 h 2746031"/>
              <a:gd name="connsiteX4" fmla="*/ 0 w 4314825"/>
              <a:gd name="connsiteY4" fmla="*/ 9525 h 2746031"/>
              <a:gd name="connsiteX5" fmla="*/ 0 w 4314825"/>
              <a:gd name="connsiteY5" fmla="*/ 2724150 h 2746031"/>
              <a:gd name="connsiteX6" fmla="*/ 2530561 w 4314825"/>
              <a:gd name="connsiteY6" fmla="*/ 2746031 h 2746031"/>
              <a:gd name="connsiteX7" fmla="*/ 4152900 w 4314825"/>
              <a:gd name="connsiteY7" fmla="*/ 1714500 h 2746031"/>
              <a:gd name="connsiteX0" fmla="*/ 4314825 w 4314825"/>
              <a:gd name="connsiteY0" fmla="*/ 1847850 h 2746031"/>
              <a:gd name="connsiteX1" fmla="*/ 2762250 w 4314825"/>
              <a:gd name="connsiteY1" fmla="*/ 428625 h 2746031"/>
              <a:gd name="connsiteX2" fmla="*/ 1895475 w 4314825"/>
              <a:gd name="connsiteY2" fmla="*/ 428625 h 2746031"/>
              <a:gd name="connsiteX3" fmla="*/ 1390650 w 4314825"/>
              <a:gd name="connsiteY3" fmla="*/ 0 h 2746031"/>
              <a:gd name="connsiteX4" fmla="*/ 0 w 4314825"/>
              <a:gd name="connsiteY4" fmla="*/ 9525 h 2746031"/>
              <a:gd name="connsiteX5" fmla="*/ 0 w 4314825"/>
              <a:gd name="connsiteY5" fmla="*/ 2724150 h 2746031"/>
              <a:gd name="connsiteX6" fmla="*/ 2530561 w 4314825"/>
              <a:gd name="connsiteY6" fmla="*/ 2746031 h 2746031"/>
              <a:gd name="connsiteX7" fmla="*/ 3864036 w 4314825"/>
              <a:gd name="connsiteY7" fmla="*/ 1440991 h 2746031"/>
              <a:gd name="connsiteX0" fmla="*/ 3860895 w 3864036"/>
              <a:gd name="connsiteY0" fmla="*/ 1432114 h 2746031"/>
              <a:gd name="connsiteX1" fmla="*/ 2762250 w 3864036"/>
              <a:gd name="connsiteY1" fmla="*/ 428625 h 2746031"/>
              <a:gd name="connsiteX2" fmla="*/ 1895475 w 3864036"/>
              <a:gd name="connsiteY2" fmla="*/ 428625 h 2746031"/>
              <a:gd name="connsiteX3" fmla="*/ 1390650 w 3864036"/>
              <a:gd name="connsiteY3" fmla="*/ 0 h 2746031"/>
              <a:gd name="connsiteX4" fmla="*/ 0 w 3864036"/>
              <a:gd name="connsiteY4" fmla="*/ 9525 h 2746031"/>
              <a:gd name="connsiteX5" fmla="*/ 0 w 3864036"/>
              <a:gd name="connsiteY5" fmla="*/ 2724150 h 2746031"/>
              <a:gd name="connsiteX6" fmla="*/ 2530561 w 3864036"/>
              <a:gd name="connsiteY6" fmla="*/ 2746031 h 2746031"/>
              <a:gd name="connsiteX7" fmla="*/ 3864036 w 3864036"/>
              <a:gd name="connsiteY7" fmla="*/ 1440991 h 274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4036" h="2746031">
                <a:moveTo>
                  <a:pt x="3860895" y="1432114"/>
                </a:moveTo>
                <a:lnTo>
                  <a:pt x="2762250" y="428625"/>
                </a:lnTo>
                <a:lnTo>
                  <a:pt x="1895475" y="428625"/>
                </a:lnTo>
                <a:lnTo>
                  <a:pt x="1390650" y="0"/>
                </a:lnTo>
                <a:lnTo>
                  <a:pt x="0" y="9525"/>
                </a:lnTo>
                <a:lnTo>
                  <a:pt x="0" y="2724150"/>
                </a:lnTo>
                <a:lnTo>
                  <a:pt x="2530561" y="2746031"/>
                </a:lnTo>
                <a:cubicBezTo>
                  <a:pt x="2933786" y="2409481"/>
                  <a:pt x="3460811" y="1777541"/>
                  <a:pt x="3864036" y="1440991"/>
                </a:cubicBezTo>
              </a:path>
            </a:pathLst>
          </a:custGeom>
          <a:noFill/>
          <a:ln w="79375" cap="rnd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43" name="Freeform 42"/>
          <p:cNvSpPr/>
          <p:nvPr/>
        </p:nvSpPr>
        <p:spPr>
          <a:xfrm>
            <a:off x="447825" y="383352"/>
            <a:ext cx="9694540" cy="4924857"/>
          </a:xfrm>
          <a:custGeom>
            <a:avLst/>
            <a:gdLst>
              <a:gd name="connsiteX0" fmla="*/ 0 w 10048875"/>
              <a:gd name="connsiteY0" fmla="*/ 5876925 h 5886450"/>
              <a:gd name="connsiteX1" fmla="*/ 2838450 w 10048875"/>
              <a:gd name="connsiteY1" fmla="*/ 5886450 h 5886450"/>
              <a:gd name="connsiteX2" fmla="*/ 4543425 w 10048875"/>
              <a:gd name="connsiteY2" fmla="*/ 4238625 h 5886450"/>
              <a:gd name="connsiteX3" fmla="*/ 5143500 w 10048875"/>
              <a:gd name="connsiteY3" fmla="*/ 4210050 h 5886450"/>
              <a:gd name="connsiteX4" fmla="*/ 5143500 w 10048875"/>
              <a:gd name="connsiteY4" fmla="*/ 3724275 h 5886450"/>
              <a:gd name="connsiteX5" fmla="*/ 6734175 w 10048875"/>
              <a:gd name="connsiteY5" fmla="*/ 2295525 h 5886450"/>
              <a:gd name="connsiteX6" fmla="*/ 6753225 w 10048875"/>
              <a:gd name="connsiteY6" fmla="*/ 895350 h 5886450"/>
              <a:gd name="connsiteX7" fmla="*/ 10048875 w 10048875"/>
              <a:gd name="connsiteY7" fmla="*/ 0 h 5886450"/>
              <a:gd name="connsiteX0" fmla="*/ 0 w 13087376"/>
              <a:gd name="connsiteY0" fmla="*/ 7599815 h 7609340"/>
              <a:gd name="connsiteX1" fmla="*/ 2838450 w 13087376"/>
              <a:gd name="connsiteY1" fmla="*/ 7609340 h 7609340"/>
              <a:gd name="connsiteX2" fmla="*/ 4543425 w 13087376"/>
              <a:gd name="connsiteY2" fmla="*/ 5961515 h 7609340"/>
              <a:gd name="connsiteX3" fmla="*/ 5143500 w 13087376"/>
              <a:gd name="connsiteY3" fmla="*/ 5932940 h 7609340"/>
              <a:gd name="connsiteX4" fmla="*/ 5143500 w 13087376"/>
              <a:gd name="connsiteY4" fmla="*/ 5447165 h 7609340"/>
              <a:gd name="connsiteX5" fmla="*/ 6734175 w 13087376"/>
              <a:gd name="connsiteY5" fmla="*/ 4018415 h 7609340"/>
              <a:gd name="connsiteX6" fmla="*/ 6753225 w 13087376"/>
              <a:gd name="connsiteY6" fmla="*/ 2618240 h 7609340"/>
              <a:gd name="connsiteX7" fmla="*/ 13087376 w 13087376"/>
              <a:gd name="connsiteY7" fmla="*/ 0 h 7609340"/>
              <a:gd name="connsiteX0" fmla="*/ 0 w 13087376"/>
              <a:gd name="connsiteY0" fmla="*/ 7599815 h 7609340"/>
              <a:gd name="connsiteX1" fmla="*/ 2838450 w 13087376"/>
              <a:gd name="connsiteY1" fmla="*/ 7609340 h 7609340"/>
              <a:gd name="connsiteX2" fmla="*/ 4543425 w 13087376"/>
              <a:gd name="connsiteY2" fmla="*/ 5961515 h 7609340"/>
              <a:gd name="connsiteX3" fmla="*/ 5143500 w 13087376"/>
              <a:gd name="connsiteY3" fmla="*/ 5932940 h 7609340"/>
              <a:gd name="connsiteX4" fmla="*/ 5143500 w 13087376"/>
              <a:gd name="connsiteY4" fmla="*/ 5447165 h 7609340"/>
              <a:gd name="connsiteX5" fmla="*/ 6734175 w 13087376"/>
              <a:gd name="connsiteY5" fmla="*/ 4018415 h 7609340"/>
              <a:gd name="connsiteX6" fmla="*/ 7421931 w 13087376"/>
              <a:gd name="connsiteY6" fmla="*/ 2366724 h 7609340"/>
              <a:gd name="connsiteX7" fmla="*/ 13087376 w 13087376"/>
              <a:gd name="connsiteY7" fmla="*/ 0 h 7609340"/>
              <a:gd name="connsiteX0" fmla="*/ 0 w 14096298"/>
              <a:gd name="connsiteY0" fmla="*/ 7624968 h 7624968"/>
              <a:gd name="connsiteX1" fmla="*/ 3847372 w 14096298"/>
              <a:gd name="connsiteY1" fmla="*/ 7609340 h 7624968"/>
              <a:gd name="connsiteX2" fmla="*/ 5552347 w 14096298"/>
              <a:gd name="connsiteY2" fmla="*/ 5961515 h 7624968"/>
              <a:gd name="connsiteX3" fmla="*/ 6152422 w 14096298"/>
              <a:gd name="connsiteY3" fmla="*/ 5932940 h 7624968"/>
              <a:gd name="connsiteX4" fmla="*/ 6152422 w 14096298"/>
              <a:gd name="connsiteY4" fmla="*/ 5447165 h 7624968"/>
              <a:gd name="connsiteX5" fmla="*/ 7743097 w 14096298"/>
              <a:gd name="connsiteY5" fmla="*/ 4018415 h 7624968"/>
              <a:gd name="connsiteX6" fmla="*/ 8430853 w 14096298"/>
              <a:gd name="connsiteY6" fmla="*/ 2366724 h 7624968"/>
              <a:gd name="connsiteX7" fmla="*/ 14096298 w 14096298"/>
              <a:gd name="connsiteY7" fmla="*/ 0 h 7624968"/>
              <a:gd name="connsiteX0" fmla="*/ 0 w 14096298"/>
              <a:gd name="connsiteY0" fmla="*/ 7624968 h 7624968"/>
              <a:gd name="connsiteX1" fmla="*/ 3847372 w 14096298"/>
              <a:gd name="connsiteY1" fmla="*/ 7609340 h 7624968"/>
              <a:gd name="connsiteX2" fmla="*/ 5552347 w 14096298"/>
              <a:gd name="connsiteY2" fmla="*/ 5961515 h 7624968"/>
              <a:gd name="connsiteX3" fmla="*/ 6152422 w 14096298"/>
              <a:gd name="connsiteY3" fmla="*/ 5932940 h 7624968"/>
              <a:gd name="connsiteX4" fmla="*/ 6152422 w 14096298"/>
              <a:gd name="connsiteY4" fmla="*/ 5447165 h 7624968"/>
              <a:gd name="connsiteX5" fmla="*/ 7215173 w 14096298"/>
              <a:gd name="connsiteY5" fmla="*/ 4521449 h 7624968"/>
              <a:gd name="connsiteX6" fmla="*/ 8430853 w 14096298"/>
              <a:gd name="connsiteY6" fmla="*/ 2366724 h 7624968"/>
              <a:gd name="connsiteX7" fmla="*/ 14096298 w 14096298"/>
              <a:gd name="connsiteY7" fmla="*/ 0 h 7624968"/>
              <a:gd name="connsiteX0" fmla="*/ 0 w 14096298"/>
              <a:gd name="connsiteY0" fmla="*/ 7624968 h 7624968"/>
              <a:gd name="connsiteX1" fmla="*/ 3847372 w 14096298"/>
              <a:gd name="connsiteY1" fmla="*/ 7609340 h 7624968"/>
              <a:gd name="connsiteX2" fmla="*/ 5552347 w 14096298"/>
              <a:gd name="connsiteY2" fmla="*/ 5961515 h 7624968"/>
              <a:gd name="connsiteX3" fmla="*/ 6152422 w 14096298"/>
              <a:gd name="connsiteY3" fmla="*/ 5932940 h 7624968"/>
              <a:gd name="connsiteX4" fmla="*/ 6152422 w 14096298"/>
              <a:gd name="connsiteY4" fmla="*/ 5447165 h 7624968"/>
              <a:gd name="connsiteX5" fmla="*/ 7215173 w 14096298"/>
              <a:gd name="connsiteY5" fmla="*/ 4521449 h 7624968"/>
              <a:gd name="connsiteX6" fmla="*/ 8642023 w 14096298"/>
              <a:gd name="connsiteY6" fmla="*/ 2555361 h 7624968"/>
              <a:gd name="connsiteX7" fmla="*/ 14096298 w 14096298"/>
              <a:gd name="connsiteY7" fmla="*/ 0 h 7624968"/>
              <a:gd name="connsiteX0" fmla="*/ 0 w 14295736"/>
              <a:gd name="connsiteY0" fmla="*/ 7159661 h 7159661"/>
              <a:gd name="connsiteX1" fmla="*/ 3847372 w 14295736"/>
              <a:gd name="connsiteY1" fmla="*/ 7144033 h 7159661"/>
              <a:gd name="connsiteX2" fmla="*/ 5552347 w 14295736"/>
              <a:gd name="connsiteY2" fmla="*/ 5496208 h 7159661"/>
              <a:gd name="connsiteX3" fmla="*/ 6152422 w 14295736"/>
              <a:gd name="connsiteY3" fmla="*/ 5467633 h 7159661"/>
              <a:gd name="connsiteX4" fmla="*/ 6152422 w 14295736"/>
              <a:gd name="connsiteY4" fmla="*/ 4981858 h 7159661"/>
              <a:gd name="connsiteX5" fmla="*/ 7215173 w 14295736"/>
              <a:gd name="connsiteY5" fmla="*/ 4056142 h 7159661"/>
              <a:gd name="connsiteX6" fmla="*/ 8642023 w 14295736"/>
              <a:gd name="connsiteY6" fmla="*/ 2090054 h 7159661"/>
              <a:gd name="connsiteX7" fmla="*/ 14295736 w 14295736"/>
              <a:gd name="connsiteY7" fmla="*/ 0 h 7159661"/>
              <a:gd name="connsiteX0" fmla="*/ 0 w 16259812"/>
              <a:gd name="connsiteY0" fmla="*/ 8006958 h 8006958"/>
              <a:gd name="connsiteX1" fmla="*/ 3847372 w 16259812"/>
              <a:gd name="connsiteY1" fmla="*/ 7991330 h 8006958"/>
              <a:gd name="connsiteX2" fmla="*/ 5552347 w 16259812"/>
              <a:gd name="connsiteY2" fmla="*/ 6343505 h 8006958"/>
              <a:gd name="connsiteX3" fmla="*/ 6152422 w 16259812"/>
              <a:gd name="connsiteY3" fmla="*/ 6314930 h 8006958"/>
              <a:gd name="connsiteX4" fmla="*/ 6152422 w 16259812"/>
              <a:gd name="connsiteY4" fmla="*/ 5829155 h 8006958"/>
              <a:gd name="connsiteX5" fmla="*/ 7215173 w 16259812"/>
              <a:gd name="connsiteY5" fmla="*/ 4903439 h 8006958"/>
              <a:gd name="connsiteX6" fmla="*/ 8642023 w 16259812"/>
              <a:gd name="connsiteY6" fmla="*/ 2937351 h 8006958"/>
              <a:gd name="connsiteX7" fmla="*/ 16259812 w 16259812"/>
              <a:gd name="connsiteY7" fmla="*/ 0 h 8006958"/>
              <a:gd name="connsiteX0" fmla="*/ 0 w 16259812"/>
              <a:gd name="connsiteY0" fmla="*/ 8006958 h 8006958"/>
              <a:gd name="connsiteX1" fmla="*/ 3847372 w 16259812"/>
              <a:gd name="connsiteY1" fmla="*/ 7991330 h 8006958"/>
              <a:gd name="connsiteX2" fmla="*/ 4516629 w 16259812"/>
              <a:gd name="connsiteY2" fmla="*/ 7251263 h 8006958"/>
              <a:gd name="connsiteX3" fmla="*/ 5552347 w 16259812"/>
              <a:gd name="connsiteY3" fmla="*/ 6343505 h 8006958"/>
              <a:gd name="connsiteX4" fmla="*/ 6152422 w 16259812"/>
              <a:gd name="connsiteY4" fmla="*/ 6314930 h 8006958"/>
              <a:gd name="connsiteX5" fmla="*/ 6152422 w 16259812"/>
              <a:gd name="connsiteY5" fmla="*/ 5829155 h 8006958"/>
              <a:gd name="connsiteX6" fmla="*/ 7215173 w 16259812"/>
              <a:gd name="connsiteY6" fmla="*/ 4903439 h 8006958"/>
              <a:gd name="connsiteX7" fmla="*/ 8642023 w 16259812"/>
              <a:gd name="connsiteY7" fmla="*/ 2937351 h 8006958"/>
              <a:gd name="connsiteX8" fmla="*/ 16259812 w 16259812"/>
              <a:gd name="connsiteY8" fmla="*/ 0 h 8006958"/>
              <a:gd name="connsiteX0" fmla="*/ 0 w 16259812"/>
              <a:gd name="connsiteY0" fmla="*/ 8006958 h 8006958"/>
              <a:gd name="connsiteX1" fmla="*/ 3847372 w 16259812"/>
              <a:gd name="connsiteY1" fmla="*/ 7991330 h 8006958"/>
              <a:gd name="connsiteX2" fmla="*/ 4516629 w 16259812"/>
              <a:gd name="connsiteY2" fmla="*/ 7251263 h 8006958"/>
              <a:gd name="connsiteX3" fmla="*/ 5552347 w 16259812"/>
              <a:gd name="connsiteY3" fmla="*/ 6343505 h 8006958"/>
              <a:gd name="connsiteX4" fmla="*/ 6152422 w 16259812"/>
              <a:gd name="connsiteY4" fmla="*/ 6314930 h 8006958"/>
              <a:gd name="connsiteX5" fmla="*/ 5800473 w 16259812"/>
              <a:gd name="connsiteY5" fmla="*/ 6168703 h 8006958"/>
              <a:gd name="connsiteX6" fmla="*/ 7215173 w 16259812"/>
              <a:gd name="connsiteY6" fmla="*/ 4903439 h 8006958"/>
              <a:gd name="connsiteX7" fmla="*/ 8642023 w 16259812"/>
              <a:gd name="connsiteY7" fmla="*/ 2937351 h 8006958"/>
              <a:gd name="connsiteX8" fmla="*/ 16259812 w 16259812"/>
              <a:gd name="connsiteY8" fmla="*/ 0 h 8006958"/>
              <a:gd name="connsiteX0" fmla="*/ 0 w 16259812"/>
              <a:gd name="connsiteY0" fmla="*/ 8006958 h 8006958"/>
              <a:gd name="connsiteX1" fmla="*/ 3847372 w 16259812"/>
              <a:gd name="connsiteY1" fmla="*/ 7991330 h 8006958"/>
              <a:gd name="connsiteX2" fmla="*/ 4516629 w 16259812"/>
              <a:gd name="connsiteY2" fmla="*/ 7251263 h 8006958"/>
              <a:gd name="connsiteX3" fmla="*/ 5552347 w 16259812"/>
              <a:gd name="connsiteY3" fmla="*/ 6343505 h 8006958"/>
              <a:gd name="connsiteX4" fmla="*/ 5941252 w 16259812"/>
              <a:gd name="connsiteY4" fmla="*/ 7232967 h 8006958"/>
              <a:gd name="connsiteX5" fmla="*/ 5800473 w 16259812"/>
              <a:gd name="connsiteY5" fmla="*/ 6168703 h 8006958"/>
              <a:gd name="connsiteX6" fmla="*/ 7215173 w 16259812"/>
              <a:gd name="connsiteY6" fmla="*/ 4903439 h 8006958"/>
              <a:gd name="connsiteX7" fmla="*/ 8642023 w 16259812"/>
              <a:gd name="connsiteY7" fmla="*/ 2937351 h 8006958"/>
              <a:gd name="connsiteX8" fmla="*/ 16259812 w 16259812"/>
              <a:gd name="connsiteY8" fmla="*/ 0 h 8006958"/>
              <a:gd name="connsiteX0" fmla="*/ 0 w 16259812"/>
              <a:gd name="connsiteY0" fmla="*/ 8006958 h 8006958"/>
              <a:gd name="connsiteX1" fmla="*/ 3847372 w 16259812"/>
              <a:gd name="connsiteY1" fmla="*/ 7991330 h 8006958"/>
              <a:gd name="connsiteX2" fmla="*/ 4516629 w 16259812"/>
              <a:gd name="connsiteY2" fmla="*/ 7251263 h 8006958"/>
              <a:gd name="connsiteX3" fmla="*/ 4965764 w 16259812"/>
              <a:gd name="connsiteY3" fmla="*/ 6997449 h 8006958"/>
              <a:gd name="connsiteX4" fmla="*/ 5941252 w 16259812"/>
              <a:gd name="connsiteY4" fmla="*/ 7232967 h 8006958"/>
              <a:gd name="connsiteX5" fmla="*/ 5800473 w 16259812"/>
              <a:gd name="connsiteY5" fmla="*/ 6168703 h 8006958"/>
              <a:gd name="connsiteX6" fmla="*/ 7215173 w 16259812"/>
              <a:gd name="connsiteY6" fmla="*/ 4903439 h 8006958"/>
              <a:gd name="connsiteX7" fmla="*/ 8642023 w 16259812"/>
              <a:gd name="connsiteY7" fmla="*/ 2937351 h 8006958"/>
              <a:gd name="connsiteX8" fmla="*/ 16259812 w 16259812"/>
              <a:gd name="connsiteY8" fmla="*/ 0 h 8006958"/>
              <a:gd name="connsiteX0" fmla="*/ 0 w 16259812"/>
              <a:gd name="connsiteY0" fmla="*/ 8006958 h 8006958"/>
              <a:gd name="connsiteX1" fmla="*/ 3847372 w 16259812"/>
              <a:gd name="connsiteY1" fmla="*/ 7991330 h 8006958"/>
              <a:gd name="connsiteX2" fmla="*/ 4516629 w 16259812"/>
              <a:gd name="connsiteY2" fmla="*/ 7251263 h 8006958"/>
              <a:gd name="connsiteX3" fmla="*/ 4977496 w 16259812"/>
              <a:gd name="connsiteY3" fmla="*/ 6821388 h 8006958"/>
              <a:gd name="connsiteX4" fmla="*/ 5941252 w 16259812"/>
              <a:gd name="connsiteY4" fmla="*/ 7232967 h 8006958"/>
              <a:gd name="connsiteX5" fmla="*/ 5800473 w 16259812"/>
              <a:gd name="connsiteY5" fmla="*/ 6168703 h 8006958"/>
              <a:gd name="connsiteX6" fmla="*/ 7215173 w 16259812"/>
              <a:gd name="connsiteY6" fmla="*/ 4903439 h 8006958"/>
              <a:gd name="connsiteX7" fmla="*/ 8642023 w 16259812"/>
              <a:gd name="connsiteY7" fmla="*/ 2937351 h 8006958"/>
              <a:gd name="connsiteX8" fmla="*/ 16259812 w 16259812"/>
              <a:gd name="connsiteY8" fmla="*/ 0 h 8006958"/>
              <a:gd name="connsiteX0" fmla="*/ 0 w 16259812"/>
              <a:gd name="connsiteY0" fmla="*/ 8006958 h 8006958"/>
              <a:gd name="connsiteX1" fmla="*/ 3847372 w 16259812"/>
              <a:gd name="connsiteY1" fmla="*/ 7991330 h 8006958"/>
              <a:gd name="connsiteX2" fmla="*/ 4516629 w 16259812"/>
              <a:gd name="connsiteY2" fmla="*/ 7251263 h 8006958"/>
              <a:gd name="connsiteX3" fmla="*/ 5071349 w 16259812"/>
              <a:gd name="connsiteY3" fmla="*/ 6695629 h 8006958"/>
              <a:gd name="connsiteX4" fmla="*/ 5941252 w 16259812"/>
              <a:gd name="connsiteY4" fmla="*/ 7232967 h 8006958"/>
              <a:gd name="connsiteX5" fmla="*/ 5800473 w 16259812"/>
              <a:gd name="connsiteY5" fmla="*/ 6168703 h 8006958"/>
              <a:gd name="connsiteX6" fmla="*/ 7215173 w 16259812"/>
              <a:gd name="connsiteY6" fmla="*/ 4903439 h 8006958"/>
              <a:gd name="connsiteX7" fmla="*/ 8642023 w 16259812"/>
              <a:gd name="connsiteY7" fmla="*/ 2937351 h 8006958"/>
              <a:gd name="connsiteX8" fmla="*/ 16259812 w 16259812"/>
              <a:gd name="connsiteY8" fmla="*/ 0 h 8006958"/>
              <a:gd name="connsiteX0" fmla="*/ 0 w 16259812"/>
              <a:gd name="connsiteY0" fmla="*/ 8006958 h 8006958"/>
              <a:gd name="connsiteX1" fmla="*/ 3847372 w 16259812"/>
              <a:gd name="connsiteY1" fmla="*/ 7991330 h 8006958"/>
              <a:gd name="connsiteX2" fmla="*/ 5103212 w 16259812"/>
              <a:gd name="connsiteY2" fmla="*/ 6710503 h 8006958"/>
              <a:gd name="connsiteX3" fmla="*/ 5071349 w 16259812"/>
              <a:gd name="connsiteY3" fmla="*/ 6695629 h 8006958"/>
              <a:gd name="connsiteX4" fmla="*/ 5941252 w 16259812"/>
              <a:gd name="connsiteY4" fmla="*/ 7232967 h 8006958"/>
              <a:gd name="connsiteX5" fmla="*/ 5800473 w 16259812"/>
              <a:gd name="connsiteY5" fmla="*/ 6168703 h 8006958"/>
              <a:gd name="connsiteX6" fmla="*/ 7215173 w 16259812"/>
              <a:gd name="connsiteY6" fmla="*/ 4903439 h 8006958"/>
              <a:gd name="connsiteX7" fmla="*/ 8642023 w 16259812"/>
              <a:gd name="connsiteY7" fmla="*/ 2937351 h 8006958"/>
              <a:gd name="connsiteX8" fmla="*/ 16259812 w 16259812"/>
              <a:gd name="connsiteY8" fmla="*/ 0 h 8006958"/>
              <a:gd name="connsiteX0" fmla="*/ 0 w 16259812"/>
              <a:gd name="connsiteY0" fmla="*/ 8006958 h 8006958"/>
              <a:gd name="connsiteX1" fmla="*/ 3847372 w 16259812"/>
              <a:gd name="connsiteY1" fmla="*/ 7991330 h 8006958"/>
              <a:gd name="connsiteX2" fmla="*/ 5103212 w 16259812"/>
              <a:gd name="connsiteY2" fmla="*/ 6710503 h 8006958"/>
              <a:gd name="connsiteX3" fmla="*/ 5071349 w 16259812"/>
              <a:gd name="connsiteY3" fmla="*/ 6695629 h 8006958"/>
              <a:gd name="connsiteX4" fmla="*/ 5706619 w 16259812"/>
              <a:gd name="connsiteY4" fmla="*/ 7006603 h 8006958"/>
              <a:gd name="connsiteX5" fmla="*/ 5800473 w 16259812"/>
              <a:gd name="connsiteY5" fmla="*/ 6168703 h 8006958"/>
              <a:gd name="connsiteX6" fmla="*/ 7215173 w 16259812"/>
              <a:gd name="connsiteY6" fmla="*/ 4903439 h 8006958"/>
              <a:gd name="connsiteX7" fmla="*/ 8642023 w 16259812"/>
              <a:gd name="connsiteY7" fmla="*/ 2937351 h 8006958"/>
              <a:gd name="connsiteX8" fmla="*/ 16259812 w 16259812"/>
              <a:gd name="connsiteY8" fmla="*/ 0 h 8006958"/>
              <a:gd name="connsiteX0" fmla="*/ 0 w 16259812"/>
              <a:gd name="connsiteY0" fmla="*/ 8006958 h 8006958"/>
              <a:gd name="connsiteX1" fmla="*/ 3847372 w 16259812"/>
              <a:gd name="connsiteY1" fmla="*/ 7991330 h 8006958"/>
              <a:gd name="connsiteX2" fmla="*/ 5103212 w 16259812"/>
              <a:gd name="connsiteY2" fmla="*/ 6710503 h 8006958"/>
              <a:gd name="connsiteX3" fmla="*/ 5071349 w 16259812"/>
              <a:gd name="connsiteY3" fmla="*/ 6695629 h 8006958"/>
              <a:gd name="connsiteX4" fmla="*/ 5671424 w 16259812"/>
              <a:gd name="connsiteY4" fmla="*/ 6931147 h 8006958"/>
              <a:gd name="connsiteX5" fmla="*/ 5800473 w 16259812"/>
              <a:gd name="connsiteY5" fmla="*/ 6168703 h 8006958"/>
              <a:gd name="connsiteX6" fmla="*/ 7215173 w 16259812"/>
              <a:gd name="connsiteY6" fmla="*/ 4903439 h 8006958"/>
              <a:gd name="connsiteX7" fmla="*/ 8642023 w 16259812"/>
              <a:gd name="connsiteY7" fmla="*/ 2937351 h 8006958"/>
              <a:gd name="connsiteX8" fmla="*/ 16259812 w 16259812"/>
              <a:gd name="connsiteY8" fmla="*/ 0 h 8006958"/>
              <a:gd name="connsiteX0" fmla="*/ 0 w 16259812"/>
              <a:gd name="connsiteY0" fmla="*/ 8006958 h 8006958"/>
              <a:gd name="connsiteX1" fmla="*/ 3847372 w 16259812"/>
              <a:gd name="connsiteY1" fmla="*/ 7991330 h 8006958"/>
              <a:gd name="connsiteX2" fmla="*/ 5103212 w 16259812"/>
              <a:gd name="connsiteY2" fmla="*/ 6710503 h 8006958"/>
              <a:gd name="connsiteX3" fmla="*/ 5071349 w 16259812"/>
              <a:gd name="connsiteY3" fmla="*/ 6695629 h 8006958"/>
              <a:gd name="connsiteX4" fmla="*/ 5694888 w 16259812"/>
              <a:gd name="connsiteY4" fmla="*/ 6931147 h 8006958"/>
              <a:gd name="connsiteX5" fmla="*/ 5800473 w 16259812"/>
              <a:gd name="connsiteY5" fmla="*/ 6168703 h 8006958"/>
              <a:gd name="connsiteX6" fmla="*/ 7215173 w 16259812"/>
              <a:gd name="connsiteY6" fmla="*/ 4903439 h 8006958"/>
              <a:gd name="connsiteX7" fmla="*/ 8642023 w 16259812"/>
              <a:gd name="connsiteY7" fmla="*/ 2937351 h 8006958"/>
              <a:gd name="connsiteX8" fmla="*/ 16259812 w 16259812"/>
              <a:gd name="connsiteY8" fmla="*/ 0 h 8006958"/>
              <a:gd name="connsiteX0" fmla="*/ 0 w 16259812"/>
              <a:gd name="connsiteY0" fmla="*/ 8006958 h 8006958"/>
              <a:gd name="connsiteX1" fmla="*/ 3847372 w 16259812"/>
              <a:gd name="connsiteY1" fmla="*/ 7991330 h 8006958"/>
              <a:gd name="connsiteX2" fmla="*/ 5103212 w 16259812"/>
              <a:gd name="connsiteY2" fmla="*/ 6710503 h 8006958"/>
              <a:gd name="connsiteX3" fmla="*/ 5071349 w 16259812"/>
              <a:gd name="connsiteY3" fmla="*/ 6695629 h 8006958"/>
              <a:gd name="connsiteX4" fmla="*/ 5694888 w 16259812"/>
              <a:gd name="connsiteY4" fmla="*/ 6931147 h 8006958"/>
              <a:gd name="connsiteX5" fmla="*/ 5647962 w 16259812"/>
              <a:gd name="connsiteY5" fmla="*/ 6156126 h 8006958"/>
              <a:gd name="connsiteX6" fmla="*/ 7215173 w 16259812"/>
              <a:gd name="connsiteY6" fmla="*/ 4903439 h 8006958"/>
              <a:gd name="connsiteX7" fmla="*/ 8642023 w 16259812"/>
              <a:gd name="connsiteY7" fmla="*/ 2937351 h 8006958"/>
              <a:gd name="connsiteX8" fmla="*/ 16259812 w 16259812"/>
              <a:gd name="connsiteY8" fmla="*/ 0 h 8006958"/>
              <a:gd name="connsiteX0" fmla="*/ 0 w 16259812"/>
              <a:gd name="connsiteY0" fmla="*/ 8006958 h 8006958"/>
              <a:gd name="connsiteX1" fmla="*/ 3847372 w 16259812"/>
              <a:gd name="connsiteY1" fmla="*/ 7991330 h 8006958"/>
              <a:gd name="connsiteX2" fmla="*/ 5103212 w 16259812"/>
              <a:gd name="connsiteY2" fmla="*/ 6710503 h 8006958"/>
              <a:gd name="connsiteX3" fmla="*/ 5071349 w 16259812"/>
              <a:gd name="connsiteY3" fmla="*/ 6695629 h 8006958"/>
              <a:gd name="connsiteX4" fmla="*/ 5694888 w 16259812"/>
              <a:gd name="connsiteY4" fmla="*/ 6931147 h 8006958"/>
              <a:gd name="connsiteX5" fmla="*/ 5706620 w 16259812"/>
              <a:gd name="connsiteY5" fmla="*/ 6219006 h 8006958"/>
              <a:gd name="connsiteX6" fmla="*/ 7215173 w 16259812"/>
              <a:gd name="connsiteY6" fmla="*/ 4903439 h 8006958"/>
              <a:gd name="connsiteX7" fmla="*/ 8642023 w 16259812"/>
              <a:gd name="connsiteY7" fmla="*/ 2937351 h 8006958"/>
              <a:gd name="connsiteX8" fmla="*/ 16259812 w 16259812"/>
              <a:gd name="connsiteY8" fmla="*/ 0 h 8006958"/>
              <a:gd name="connsiteX0" fmla="*/ 0 w 16259812"/>
              <a:gd name="connsiteY0" fmla="*/ 8006958 h 8006958"/>
              <a:gd name="connsiteX1" fmla="*/ 3847372 w 16259812"/>
              <a:gd name="connsiteY1" fmla="*/ 7991330 h 8006958"/>
              <a:gd name="connsiteX2" fmla="*/ 5103212 w 16259812"/>
              <a:gd name="connsiteY2" fmla="*/ 6710503 h 8006958"/>
              <a:gd name="connsiteX3" fmla="*/ 5071349 w 16259812"/>
              <a:gd name="connsiteY3" fmla="*/ 6695629 h 8006958"/>
              <a:gd name="connsiteX4" fmla="*/ 5694888 w 16259812"/>
              <a:gd name="connsiteY4" fmla="*/ 6931147 h 8006958"/>
              <a:gd name="connsiteX5" fmla="*/ 5952985 w 16259812"/>
              <a:gd name="connsiteY5" fmla="*/ 6219007 h 8006958"/>
              <a:gd name="connsiteX6" fmla="*/ 7215173 w 16259812"/>
              <a:gd name="connsiteY6" fmla="*/ 4903439 h 8006958"/>
              <a:gd name="connsiteX7" fmla="*/ 8642023 w 16259812"/>
              <a:gd name="connsiteY7" fmla="*/ 2937351 h 8006958"/>
              <a:gd name="connsiteX8" fmla="*/ 16259812 w 16259812"/>
              <a:gd name="connsiteY8" fmla="*/ 0 h 8006958"/>
              <a:gd name="connsiteX0" fmla="*/ 0 w 16259812"/>
              <a:gd name="connsiteY0" fmla="*/ 8006958 h 8006958"/>
              <a:gd name="connsiteX1" fmla="*/ 3847372 w 16259812"/>
              <a:gd name="connsiteY1" fmla="*/ 7991330 h 8006958"/>
              <a:gd name="connsiteX2" fmla="*/ 5103212 w 16259812"/>
              <a:gd name="connsiteY2" fmla="*/ 6710503 h 8006958"/>
              <a:gd name="connsiteX3" fmla="*/ 5071349 w 16259812"/>
              <a:gd name="connsiteY3" fmla="*/ 6695629 h 8006958"/>
              <a:gd name="connsiteX4" fmla="*/ 5694888 w 16259812"/>
              <a:gd name="connsiteY4" fmla="*/ 6931147 h 8006958"/>
              <a:gd name="connsiteX5" fmla="*/ 5624499 w 16259812"/>
              <a:gd name="connsiteY5" fmla="*/ 6156128 h 8006958"/>
              <a:gd name="connsiteX6" fmla="*/ 7215173 w 16259812"/>
              <a:gd name="connsiteY6" fmla="*/ 4903439 h 8006958"/>
              <a:gd name="connsiteX7" fmla="*/ 8642023 w 16259812"/>
              <a:gd name="connsiteY7" fmla="*/ 2937351 h 8006958"/>
              <a:gd name="connsiteX8" fmla="*/ 16259812 w 16259812"/>
              <a:gd name="connsiteY8" fmla="*/ 0 h 8006958"/>
              <a:gd name="connsiteX0" fmla="*/ 0 w 16259812"/>
              <a:gd name="connsiteY0" fmla="*/ 8006958 h 8006958"/>
              <a:gd name="connsiteX1" fmla="*/ 3847372 w 16259812"/>
              <a:gd name="connsiteY1" fmla="*/ 7991330 h 8006958"/>
              <a:gd name="connsiteX2" fmla="*/ 5103212 w 16259812"/>
              <a:gd name="connsiteY2" fmla="*/ 6710503 h 8006958"/>
              <a:gd name="connsiteX3" fmla="*/ 5071349 w 16259812"/>
              <a:gd name="connsiteY3" fmla="*/ 6695629 h 8006958"/>
              <a:gd name="connsiteX4" fmla="*/ 5694888 w 16259812"/>
              <a:gd name="connsiteY4" fmla="*/ 6931147 h 8006958"/>
              <a:gd name="connsiteX5" fmla="*/ 5659694 w 16259812"/>
              <a:gd name="connsiteY5" fmla="*/ 6206432 h 8006958"/>
              <a:gd name="connsiteX6" fmla="*/ 7215173 w 16259812"/>
              <a:gd name="connsiteY6" fmla="*/ 4903439 h 8006958"/>
              <a:gd name="connsiteX7" fmla="*/ 8642023 w 16259812"/>
              <a:gd name="connsiteY7" fmla="*/ 2937351 h 8006958"/>
              <a:gd name="connsiteX8" fmla="*/ 16259812 w 16259812"/>
              <a:gd name="connsiteY8" fmla="*/ 0 h 8006958"/>
              <a:gd name="connsiteX0" fmla="*/ 0 w 14797466"/>
              <a:gd name="connsiteY0" fmla="*/ 8006958 h 8006958"/>
              <a:gd name="connsiteX1" fmla="*/ 2385026 w 14797466"/>
              <a:gd name="connsiteY1" fmla="*/ 7991330 h 8006958"/>
              <a:gd name="connsiteX2" fmla="*/ 3640866 w 14797466"/>
              <a:gd name="connsiteY2" fmla="*/ 6710503 h 8006958"/>
              <a:gd name="connsiteX3" fmla="*/ 3609003 w 14797466"/>
              <a:gd name="connsiteY3" fmla="*/ 6695629 h 8006958"/>
              <a:gd name="connsiteX4" fmla="*/ 4232542 w 14797466"/>
              <a:gd name="connsiteY4" fmla="*/ 6931147 h 8006958"/>
              <a:gd name="connsiteX5" fmla="*/ 4197348 w 14797466"/>
              <a:gd name="connsiteY5" fmla="*/ 6206432 h 8006958"/>
              <a:gd name="connsiteX6" fmla="*/ 5752827 w 14797466"/>
              <a:gd name="connsiteY6" fmla="*/ 4903439 h 8006958"/>
              <a:gd name="connsiteX7" fmla="*/ 7179677 w 14797466"/>
              <a:gd name="connsiteY7" fmla="*/ 2937351 h 8006958"/>
              <a:gd name="connsiteX8" fmla="*/ 14797466 w 14797466"/>
              <a:gd name="connsiteY8" fmla="*/ 0 h 8006958"/>
              <a:gd name="connsiteX0" fmla="*/ 0 w 14512131"/>
              <a:gd name="connsiteY0" fmla="*/ 7948390 h 7991330"/>
              <a:gd name="connsiteX1" fmla="*/ 2099691 w 14512131"/>
              <a:gd name="connsiteY1" fmla="*/ 7991330 h 7991330"/>
              <a:gd name="connsiteX2" fmla="*/ 3355531 w 14512131"/>
              <a:gd name="connsiteY2" fmla="*/ 6710503 h 7991330"/>
              <a:gd name="connsiteX3" fmla="*/ 3323668 w 14512131"/>
              <a:gd name="connsiteY3" fmla="*/ 6695629 h 7991330"/>
              <a:gd name="connsiteX4" fmla="*/ 3947207 w 14512131"/>
              <a:gd name="connsiteY4" fmla="*/ 6931147 h 7991330"/>
              <a:gd name="connsiteX5" fmla="*/ 3912013 w 14512131"/>
              <a:gd name="connsiteY5" fmla="*/ 6206432 h 7991330"/>
              <a:gd name="connsiteX6" fmla="*/ 5467492 w 14512131"/>
              <a:gd name="connsiteY6" fmla="*/ 4903439 h 7991330"/>
              <a:gd name="connsiteX7" fmla="*/ 6894342 w 14512131"/>
              <a:gd name="connsiteY7" fmla="*/ 2937351 h 7991330"/>
              <a:gd name="connsiteX8" fmla="*/ 14512131 w 14512131"/>
              <a:gd name="connsiteY8" fmla="*/ 0 h 7991330"/>
              <a:gd name="connsiteX0" fmla="*/ 0 w 14369464"/>
              <a:gd name="connsiteY0" fmla="*/ 7948390 h 7991330"/>
              <a:gd name="connsiteX1" fmla="*/ 1957024 w 14369464"/>
              <a:gd name="connsiteY1" fmla="*/ 7991330 h 7991330"/>
              <a:gd name="connsiteX2" fmla="*/ 3212864 w 14369464"/>
              <a:gd name="connsiteY2" fmla="*/ 6710503 h 7991330"/>
              <a:gd name="connsiteX3" fmla="*/ 3181001 w 14369464"/>
              <a:gd name="connsiteY3" fmla="*/ 6695629 h 7991330"/>
              <a:gd name="connsiteX4" fmla="*/ 3804540 w 14369464"/>
              <a:gd name="connsiteY4" fmla="*/ 6931147 h 7991330"/>
              <a:gd name="connsiteX5" fmla="*/ 3769346 w 14369464"/>
              <a:gd name="connsiteY5" fmla="*/ 6206432 h 7991330"/>
              <a:gd name="connsiteX6" fmla="*/ 5324825 w 14369464"/>
              <a:gd name="connsiteY6" fmla="*/ 4903439 h 7991330"/>
              <a:gd name="connsiteX7" fmla="*/ 6751675 w 14369464"/>
              <a:gd name="connsiteY7" fmla="*/ 2937351 h 7991330"/>
              <a:gd name="connsiteX8" fmla="*/ 14369464 w 14369464"/>
              <a:gd name="connsiteY8" fmla="*/ 0 h 7991330"/>
              <a:gd name="connsiteX0" fmla="*/ 0 w 14369464"/>
              <a:gd name="connsiteY0" fmla="*/ 7948390 h 7991330"/>
              <a:gd name="connsiteX1" fmla="*/ 1957024 w 14369464"/>
              <a:gd name="connsiteY1" fmla="*/ 7991330 h 7991330"/>
              <a:gd name="connsiteX2" fmla="*/ 3212864 w 14369464"/>
              <a:gd name="connsiteY2" fmla="*/ 6710503 h 7991330"/>
              <a:gd name="connsiteX3" fmla="*/ 3181001 w 14369464"/>
              <a:gd name="connsiteY3" fmla="*/ 6695629 h 7991330"/>
              <a:gd name="connsiteX4" fmla="*/ 3804540 w 14369464"/>
              <a:gd name="connsiteY4" fmla="*/ 6931147 h 7991330"/>
              <a:gd name="connsiteX5" fmla="*/ 3769346 w 14369464"/>
              <a:gd name="connsiteY5" fmla="*/ 6206432 h 7991330"/>
              <a:gd name="connsiteX6" fmla="*/ 5324825 w 14369464"/>
              <a:gd name="connsiteY6" fmla="*/ 4903439 h 7991330"/>
              <a:gd name="connsiteX7" fmla="*/ 6751675 w 14369464"/>
              <a:gd name="connsiteY7" fmla="*/ 2937351 h 7991330"/>
              <a:gd name="connsiteX8" fmla="*/ 14369464 w 14369464"/>
              <a:gd name="connsiteY8" fmla="*/ 0 h 7991330"/>
              <a:gd name="connsiteX0" fmla="*/ 0 w 14369464"/>
              <a:gd name="connsiteY0" fmla="*/ 7948390 h 7991330"/>
              <a:gd name="connsiteX1" fmla="*/ 1957024 w 14369464"/>
              <a:gd name="connsiteY1" fmla="*/ 7991330 h 7991330"/>
              <a:gd name="connsiteX2" fmla="*/ 3212864 w 14369464"/>
              <a:gd name="connsiteY2" fmla="*/ 6710503 h 7991330"/>
              <a:gd name="connsiteX3" fmla="*/ 3181001 w 14369464"/>
              <a:gd name="connsiteY3" fmla="*/ 6695629 h 7991330"/>
              <a:gd name="connsiteX4" fmla="*/ 3804540 w 14369464"/>
              <a:gd name="connsiteY4" fmla="*/ 6931147 h 7991330"/>
              <a:gd name="connsiteX5" fmla="*/ 4210622 w 14369464"/>
              <a:gd name="connsiteY5" fmla="*/ 5671590 h 7991330"/>
              <a:gd name="connsiteX6" fmla="*/ 5324825 w 14369464"/>
              <a:gd name="connsiteY6" fmla="*/ 4903439 h 7991330"/>
              <a:gd name="connsiteX7" fmla="*/ 6751675 w 14369464"/>
              <a:gd name="connsiteY7" fmla="*/ 2937351 h 7991330"/>
              <a:gd name="connsiteX8" fmla="*/ 14369464 w 14369464"/>
              <a:gd name="connsiteY8" fmla="*/ 0 h 7991330"/>
              <a:gd name="connsiteX0" fmla="*/ 0 w 14369464"/>
              <a:gd name="connsiteY0" fmla="*/ 7948390 h 7991330"/>
              <a:gd name="connsiteX1" fmla="*/ 1957024 w 14369464"/>
              <a:gd name="connsiteY1" fmla="*/ 7991330 h 7991330"/>
              <a:gd name="connsiteX2" fmla="*/ 3212864 w 14369464"/>
              <a:gd name="connsiteY2" fmla="*/ 6710503 h 7991330"/>
              <a:gd name="connsiteX3" fmla="*/ 3181001 w 14369464"/>
              <a:gd name="connsiteY3" fmla="*/ 6695629 h 7991330"/>
              <a:gd name="connsiteX4" fmla="*/ 3804540 w 14369464"/>
              <a:gd name="connsiteY4" fmla="*/ 6931147 h 7991330"/>
              <a:gd name="connsiteX5" fmla="*/ 4116063 w 14369464"/>
              <a:gd name="connsiteY5" fmla="*/ 5775108 h 7991330"/>
              <a:gd name="connsiteX6" fmla="*/ 5324825 w 14369464"/>
              <a:gd name="connsiteY6" fmla="*/ 4903439 h 7991330"/>
              <a:gd name="connsiteX7" fmla="*/ 6751675 w 14369464"/>
              <a:gd name="connsiteY7" fmla="*/ 2937351 h 7991330"/>
              <a:gd name="connsiteX8" fmla="*/ 14369464 w 14369464"/>
              <a:gd name="connsiteY8" fmla="*/ 0 h 799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69464" h="7991330">
                <a:moveTo>
                  <a:pt x="0" y="7948390"/>
                </a:moveTo>
                <a:lnTo>
                  <a:pt x="1957024" y="7991330"/>
                </a:lnTo>
                <a:cubicBezTo>
                  <a:pt x="2500775" y="7467973"/>
                  <a:pt x="2669113" y="7233860"/>
                  <a:pt x="3212864" y="6710503"/>
                </a:cubicBezTo>
                <a:lnTo>
                  <a:pt x="3181001" y="6695629"/>
                </a:lnTo>
                <a:lnTo>
                  <a:pt x="3804540" y="6931147"/>
                </a:lnTo>
                <a:lnTo>
                  <a:pt x="4116063" y="5775108"/>
                </a:lnTo>
                <a:lnTo>
                  <a:pt x="5324825" y="4903439"/>
                </a:lnTo>
                <a:lnTo>
                  <a:pt x="6751675" y="2937351"/>
                </a:lnTo>
                <a:cubicBezTo>
                  <a:pt x="7850225" y="2638901"/>
                  <a:pt x="13270914" y="298450"/>
                  <a:pt x="14369464" y="0"/>
                </a:cubicBezTo>
              </a:path>
            </a:pathLst>
          </a:custGeom>
          <a:noFill/>
          <a:ln w="765175" cap="sq"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13" name="Freeform 12"/>
          <p:cNvSpPr/>
          <p:nvPr/>
        </p:nvSpPr>
        <p:spPr>
          <a:xfrm>
            <a:off x="172946" y="488131"/>
            <a:ext cx="9708760" cy="4814094"/>
          </a:xfrm>
          <a:custGeom>
            <a:avLst/>
            <a:gdLst>
              <a:gd name="connsiteX0" fmla="*/ 0 w 10048875"/>
              <a:gd name="connsiteY0" fmla="*/ 5876925 h 5886450"/>
              <a:gd name="connsiteX1" fmla="*/ 2838450 w 10048875"/>
              <a:gd name="connsiteY1" fmla="*/ 5886450 h 5886450"/>
              <a:gd name="connsiteX2" fmla="*/ 4543425 w 10048875"/>
              <a:gd name="connsiteY2" fmla="*/ 4238625 h 5886450"/>
              <a:gd name="connsiteX3" fmla="*/ 5143500 w 10048875"/>
              <a:gd name="connsiteY3" fmla="*/ 4210050 h 5886450"/>
              <a:gd name="connsiteX4" fmla="*/ 5143500 w 10048875"/>
              <a:gd name="connsiteY4" fmla="*/ 3724275 h 5886450"/>
              <a:gd name="connsiteX5" fmla="*/ 6734175 w 10048875"/>
              <a:gd name="connsiteY5" fmla="*/ 2295525 h 5886450"/>
              <a:gd name="connsiteX6" fmla="*/ 6753225 w 10048875"/>
              <a:gd name="connsiteY6" fmla="*/ 895350 h 5886450"/>
              <a:gd name="connsiteX7" fmla="*/ 10048875 w 10048875"/>
              <a:gd name="connsiteY7" fmla="*/ 0 h 5886450"/>
              <a:gd name="connsiteX0" fmla="*/ 0 w 13087376"/>
              <a:gd name="connsiteY0" fmla="*/ 7599815 h 7609340"/>
              <a:gd name="connsiteX1" fmla="*/ 2838450 w 13087376"/>
              <a:gd name="connsiteY1" fmla="*/ 7609340 h 7609340"/>
              <a:gd name="connsiteX2" fmla="*/ 4543425 w 13087376"/>
              <a:gd name="connsiteY2" fmla="*/ 5961515 h 7609340"/>
              <a:gd name="connsiteX3" fmla="*/ 5143500 w 13087376"/>
              <a:gd name="connsiteY3" fmla="*/ 5932940 h 7609340"/>
              <a:gd name="connsiteX4" fmla="*/ 5143500 w 13087376"/>
              <a:gd name="connsiteY4" fmla="*/ 5447165 h 7609340"/>
              <a:gd name="connsiteX5" fmla="*/ 6734175 w 13087376"/>
              <a:gd name="connsiteY5" fmla="*/ 4018415 h 7609340"/>
              <a:gd name="connsiteX6" fmla="*/ 6753225 w 13087376"/>
              <a:gd name="connsiteY6" fmla="*/ 2618240 h 7609340"/>
              <a:gd name="connsiteX7" fmla="*/ 13087376 w 13087376"/>
              <a:gd name="connsiteY7" fmla="*/ 0 h 7609340"/>
              <a:gd name="connsiteX0" fmla="*/ 0 w 13087376"/>
              <a:gd name="connsiteY0" fmla="*/ 7599815 h 7609340"/>
              <a:gd name="connsiteX1" fmla="*/ 2838450 w 13087376"/>
              <a:gd name="connsiteY1" fmla="*/ 7609340 h 7609340"/>
              <a:gd name="connsiteX2" fmla="*/ 4543425 w 13087376"/>
              <a:gd name="connsiteY2" fmla="*/ 5961515 h 7609340"/>
              <a:gd name="connsiteX3" fmla="*/ 5143500 w 13087376"/>
              <a:gd name="connsiteY3" fmla="*/ 5932940 h 7609340"/>
              <a:gd name="connsiteX4" fmla="*/ 5143500 w 13087376"/>
              <a:gd name="connsiteY4" fmla="*/ 5447165 h 7609340"/>
              <a:gd name="connsiteX5" fmla="*/ 6734175 w 13087376"/>
              <a:gd name="connsiteY5" fmla="*/ 4018415 h 7609340"/>
              <a:gd name="connsiteX6" fmla="*/ 7421931 w 13087376"/>
              <a:gd name="connsiteY6" fmla="*/ 2366724 h 7609340"/>
              <a:gd name="connsiteX7" fmla="*/ 13087376 w 13087376"/>
              <a:gd name="connsiteY7" fmla="*/ 0 h 7609340"/>
              <a:gd name="connsiteX0" fmla="*/ 0 w 14096298"/>
              <a:gd name="connsiteY0" fmla="*/ 7624968 h 7624968"/>
              <a:gd name="connsiteX1" fmla="*/ 3847372 w 14096298"/>
              <a:gd name="connsiteY1" fmla="*/ 7609340 h 7624968"/>
              <a:gd name="connsiteX2" fmla="*/ 5552347 w 14096298"/>
              <a:gd name="connsiteY2" fmla="*/ 5961515 h 7624968"/>
              <a:gd name="connsiteX3" fmla="*/ 6152422 w 14096298"/>
              <a:gd name="connsiteY3" fmla="*/ 5932940 h 7624968"/>
              <a:gd name="connsiteX4" fmla="*/ 6152422 w 14096298"/>
              <a:gd name="connsiteY4" fmla="*/ 5447165 h 7624968"/>
              <a:gd name="connsiteX5" fmla="*/ 7743097 w 14096298"/>
              <a:gd name="connsiteY5" fmla="*/ 4018415 h 7624968"/>
              <a:gd name="connsiteX6" fmla="*/ 8430853 w 14096298"/>
              <a:gd name="connsiteY6" fmla="*/ 2366724 h 7624968"/>
              <a:gd name="connsiteX7" fmla="*/ 14096298 w 14096298"/>
              <a:gd name="connsiteY7" fmla="*/ 0 h 7624968"/>
              <a:gd name="connsiteX0" fmla="*/ 0 w 14096298"/>
              <a:gd name="connsiteY0" fmla="*/ 7624968 h 7624968"/>
              <a:gd name="connsiteX1" fmla="*/ 3847372 w 14096298"/>
              <a:gd name="connsiteY1" fmla="*/ 7609340 h 7624968"/>
              <a:gd name="connsiteX2" fmla="*/ 5552347 w 14096298"/>
              <a:gd name="connsiteY2" fmla="*/ 5961515 h 7624968"/>
              <a:gd name="connsiteX3" fmla="*/ 6152422 w 14096298"/>
              <a:gd name="connsiteY3" fmla="*/ 5932940 h 7624968"/>
              <a:gd name="connsiteX4" fmla="*/ 6152422 w 14096298"/>
              <a:gd name="connsiteY4" fmla="*/ 5447165 h 7624968"/>
              <a:gd name="connsiteX5" fmla="*/ 7215173 w 14096298"/>
              <a:gd name="connsiteY5" fmla="*/ 4521449 h 7624968"/>
              <a:gd name="connsiteX6" fmla="*/ 8430853 w 14096298"/>
              <a:gd name="connsiteY6" fmla="*/ 2366724 h 7624968"/>
              <a:gd name="connsiteX7" fmla="*/ 14096298 w 14096298"/>
              <a:gd name="connsiteY7" fmla="*/ 0 h 7624968"/>
              <a:gd name="connsiteX0" fmla="*/ 0 w 14096298"/>
              <a:gd name="connsiteY0" fmla="*/ 7624968 h 7624968"/>
              <a:gd name="connsiteX1" fmla="*/ 3847372 w 14096298"/>
              <a:gd name="connsiteY1" fmla="*/ 7609340 h 7624968"/>
              <a:gd name="connsiteX2" fmla="*/ 5552347 w 14096298"/>
              <a:gd name="connsiteY2" fmla="*/ 5961515 h 7624968"/>
              <a:gd name="connsiteX3" fmla="*/ 6152422 w 14096298"/>
              <a:gd name="connsiteY3" fmla="*/ 5932940 h 7624968"/>
              <a:gd name="connsiteX4" fmla="*/ 6152422 w 14096298"/>
              <a:gd name="connsiteY4" fmla="*/ 5447165 h 7624968"/>
              <a:gd name="connsiteX5" fmla="*/ 7215173 w 14096298"/>
              <a:gd name="connsiteY5" fmla="*/ 4521449 h 7624968"/>
              <a:gd name="connsiteX6" fmla="*/ 8642023 w 14096298"/>
              <a:gd name="connsiteY6" fmla="*/ 2555361 h 7624968"/>
              <a:gd name="connsiteX7" fmla="*/ 14096298 w 14096298"/>
              <a:gd name="connsiteY7" fmla="*/ 0 h 7624968"/>
              <a:gd name="connsiteX0" fmla="*/ 0 w 14295736"/>
              <a:gd name="connsiteY0" fmla="*/ 7159661 h 7159661"/>
              <a:gd name="connsiteX1" fmla="*/ 3847372 w 14295736"/>
              <a:gd name="connsiteY1" fmla="*/ 7144033 h 7159661"/>
              <a:gd name="connsiteX2" fmla="*/ 5552347 w 14295736"/>
              <a:gd name="connsiteY2" fmla="*/ 5496208 h 7159661"/>
              <a:gd name="connsiteX3" fmla="*/ 6152422 w 14295736"/>
              <a:gd name="connsiteY3" fmla="*/ 5467633 h 7159661"/>
              <a:gd name="connsiteX4" fmla="*/ 6152422 w 14295736"/>
              <a:gd name="connsiteY4" fmla="*/ 4981858 h 7159661"/>
              <a:gd name="connsiteX5" fmla="*/ 7215173 w 14295736"/>
              <a:gd name="connsiteY5" fmla="*/ 4056142 h 7159661"/>
              <a:gd name="connsiteX6" fmla="*/ 8642023 w 14295736"/>
              <a:gd name="connsiteY6" fmla="*/ 2090054 h 7159661"/>
              <a:gd name="connsiteX7" fmla="*/ 14295736 w 14295736"/>
              <a:gd name="connsiteY7" fmla="*/ 0 h 7159661"/>
              <a:gd name="connsiteX0" fmla="*/ 0 w 15888554"/>
              <a:gd name="connsiteY0" fmla="*/ 7827228 h 7827228"/>
              <a:gd name="connsiteX1" fmla="*/ 3847372 w 15888554"/>
              <a:gd name="connsiteY1" fmla="*/ 7811600 h 7827228"/>
              <a:gd name="connsiteX2" fmla="*/ 5552347 w 15888554"/>
              <a:gd name="connsiteY2" fmla="*/ 6163775 h 7827228"/>
              <a:gd name="connsiteX3" fmla="*/ 6152422 w 15888554"/>
              <a:gd name="connsiteY3" fmla="*/ 6135200 h 7827228"/>
              <a:gd name="connsiteX4" fmla="*/ 6152422 w 15888554"/>
              <a:gd name="connsiteY4" fmla="*/ 5649425 h 7827228"/>
              <a:gd name="connsiteX5" fmla="*/ 7215173 w 15888554"/>
              <a:gd name="connsiteY5" fmla="*/ 4723709 h 7827228"/>
              <a:gd name="connsiteX6" fmla="*/ 8642023 w 15888554"/>
              <a:gd name="connsiteY6" fmla="*/ 2757621 h 7827228"/>
              <a:gd name="connsiteX7" fmla="*/ 15888554 w 15888554"/>
              <a:gd name="connsiteY7" fmla="*/ 0 h 7827228"/>
              <a:gd name="connsiteX0" fmla="*/ 0 w 15888554"/>
              <a:gd name="connsiteY0" fmla="*/ 7827228 h 7827228"/>
              <a:gd name="connsiteX1" fmla="*/ 3847372 w 15888554"/>
              <a:gd name="connsiteY1" fmla="*/ 7811600 h 7827228"/>
              <a:gd name="connsiteX2" fmla="*/ 4977496 w 15888554"/>
              <a:gd name="connsiteY2" fmla="*/ 6742263 h 7827228"/>
              <a:gd name="connsiteX3" fmla="*/ 6152422 w 15888554"/>
              <a:gd name="connsiteY3" fmla="*/ 6135200 h 7827228"/>
              <a:gd name="connsiteX4" fmla="*/ 6152422 w 15888554"/>
              <a:gd name="connsiteY4" fmla="*/ 5649425 h 7827228"/>
              <a:gd name="connsiteX5" fmla="*/ 7215173 w 15888554"/>
              <a:gd name="connsiteY5" fmla="*/ 4723709 h 7827228"/>
              <a:gd name="connsiteX6" fmla="*/ 8642023 w 15888554"/>
              <a:gd name="connsiteY6" fmla="*/ 2757621 h 7827228"/>
              <a:gd name="connsiteX7" fmla="*/ 15888554 w 15888554"/>
              <a:gd name="connsiteY7" fmla="*/ 0 h 7827228"/>
              <a:gd name="connsiteX0" fmla="*/ 0 w 15888554"/>
              <a:gd name="connsiteY0" fmla="*/ 7827228 h 7827228"/>
              <a:gd name="connsiteX1" fmla="*/ 3847372 w 15888554"/>
              <a:gd name="connsiteY1" fmla="*/ 7811600 h 7827228"/>
              <a:gd name="connsiteX2" fmla="*/ 4977496 w 15888554"/>
              <a:gd name="connsiteY2" fmla="*/ 6742263 h 7827228"/>
              <a:gd name="connsiteX3" fmla="*/ 5765277 w 15888554"/>
              <a:gd name="connsiteY3" fmla="*/ 6713688 h 7827228"/>
              <a:gd name="connsiteX4" fmla="*/ 6152422 w 15888554"/>
              <a:gd name="connsiteY4" fmla="*/ 5649425 h 7827228"/>
              <a:gd name="connsiteX5" fmla="*/ 7215173 w 15888554"/>
              <a:gd name="connsiteY5" fmla="*/ 4723709 h 7827228"/>
              <a:gd name="connsiteX6" fmla="*/ 8642023 w 15888554"/>
              <a:gd name="connsiteY6" fmla="*/ 2757621 h 7827228"/>
              <a:gd name="connsiteX7" fmla="*/ 15888554 w 15888554"/>
              <a:gd name="connsiteY7" fmla="*/ 0 h 7827228"/>
              <a:gd name="connsiteX0" fmla="*/ 0 w 15888554"/>
              <a:gd name="connsiteY0" fmla="*/ 7827228 h 7827228"/>
              <a:gd name="connsiteX1" fmla="*/ 3847372 w 15888554"/>
              <a:gd name="connsiteY1" fmla="*/ 7811600 h 7827228"/>
              <a:gd name="connsiteX2" fmla="*/ 4977496 w 15888554"/>
              <a:gd name="connsiteY2" fmla="*/ 6742263 h 7827228"/>
              <a:gd name="connsiteX3" fmla="*/ 5765277 w 15888554"/>
              <a:gd name="connsiteY3" fmla="*/ 6713688 h 7827228"/>
              <a:gd name="connsiteX4" fmla="*/ 5542375 w 15888554"/>
              <a:gd name="connsiteY4" fmla="*/ 6165034 h 7827228"/>
              <a:gd name="connsiteX5" fmla="*/ 7215173 w 15888554"/>
              <a:gd name="connsiteY5" fmla="*/ 4723709 h 7827228"/>
              <a:gd name="connsiteX6" fmla="*/ 8642023 w 15888554"/>
              <a:gd name="connsiteY6" fmla="*/ 2757621 h 7827228"/>
              <a:gd name="connsiteX7" fmla="*/ 15888554 w 15888554"/>
              <a:gd name="connsiteY7" fmla="*/ 0 h 7827228"/>
              <a:gd name="connsiteX0" fmla="*/ 0 w 15888554"/>
              <a:gd name="connsiteY0" fmla="*/ 7827228 h 7827228"/>
              <a:gd name="connsiteX1" fmla="*/ 3847372 w 15888554"/>
              <a:gd name="connsiteY1" fmla="*/ 7811600 h 7827228"/>
              <a:gd name="connsiteX2" fmla="*/ 5059617 w 15888554"/>
              <a:gd name="connsiteY2" fmla="*/ 6629080 h 7827228"/>
              <a:gd name="connsiteX3" fmla="*/ 5765277 w 15888554"/>
              <a:gd name="connsiteY3" fmla="*/ 6713688 h 7827228"/>
              <a:gd name="connsiteX4" fmla="*/ 5542375 w 15888554"/>
              <a:gd name="connsiteY4" fmla="*/ 6165034 h 7827228"/>
              <a:gd name="connsiteX5" fmla="*/ 7215173 w 15888554"/>
              <a:gd name="connsiteY5" fmla="*/ 4723709 h 7827228"/>
              <a:gd name="connsiteX6" fmla="*/ 8642023 w 15888554"/>
              <a:gd name="connsiteY6" fmla="*/ 2757621 h 7827228"/>
              <a:gd name="connsiteX7" fmla="*/ 15888554 w 15888554"/>
              <a:gd name="connsiteY7" fmla="*/ 0 h 7827228"/>
              <a:gd name="connsiteX0" fmla="*/ 0 w 15888554"/>
              <a:gd name="connsiteY0" fmla="*/ 7827228 h 7827228"/>
              <a:gd name="connsiteX1" fmla="*/ 3847372 w 15888554"/>
              <a:gd name="connsiteY1" fmla="*/ 7811600 h 7827228"/>
              <a:gd name="connsiteX2" fmla="*/ 5059617 w 15888554"/>
              <a:gd name="connsiteY2" fmla="*/ 6629080 h 7827228"/>
              <a:gd name="connsiteX3" fmla="*/ 5765277 w 15888554"/>
              <a:gd name="connsiteY3" fmla="*/ 6713688 h 7827228"/>
              <a:gd name="connsiteX4" fmla="*/ 5577571 w 15888554"/>
              <a:gd name="connsiteY4" fmla="*/ 6202760 h 7827228"/>
              <a:gd name="connsiteX5" fmla="*/ 7215173 w 15888554"/>
              <a:gd name="connsiteY5" fmla="*/ 4723709 h 7827228"/>
              <a:gd name="connsiteX6" fmla="*/ 8642023 w 15888554"/>
              <a:gd name="connsiteY6" fmla="*/ 2757621 h 7827228"/>
              <a:gd name="connsiteX7" fmla="*/ 15888554 w 15888554"/>
              <a:gd name="connsiteY7" fmla="*/ 0 h 7827228"/>
              <a:gd name="connsiteX0" fmla="*/ 0 w 14426208"/>
              <a:gd name="connsiteY0" fmla="*/ 7807706 h 7811600"/>
              <a:gd name="connsiteX1" fmla="*/ 2385026 w 14426208"/>
              <a:gd name="connsiteY1" fmla="*/ 7811600 h 7811600"/>
              <a:gd name="connsiteX2" fmla="*/ 3597271 w 14426208"/>
              <a:gd name="connsiteY2" fmla="*/ 6629080 h 7811600"/>
              <a:gd name="connsiteX3" fmla="*/ 4302931 w 14426208"/>
              <a:gd name="connsiteY3" fmla="*/ 6713688 h 7811600"/>
              <a:gd name="connsiteX4" fmla="*/ 4115225 w 14426208"/>
              <a:gd name="connsiteY4" fmla="*/ 6202760 h 7811600"/>
              <a:gd name="connsiteX5" fmla="*/ 5752827 w 14426208"/>
              <a:gd name="connsiteY5" fmla="*/ 4723709 h 7811600"/>
              <a:gd name="connsiteX6" fmla="*/ 7179677 w 14426208"/>
              <a:gd name="connsiteY6" fmla="*/ 2757621 h 7811600"/>
              <a:gd name="connsiteX7" fmla="*/ 14426208 w 14426208"/>
              <a:gd name="connsiteY7" fmla="*/ 0 h 7811600"/>
              <a:gd name="connsiteX0" fmla="*/ 0 w 14033873"/>
              <a:gd name="connsiteY0" fmla="*/ 7807706 h 7811600"/>
              <a:gd name="connsiteX1" fmla="*/ 1992691 w 14033873"/>
              <a:gd name="connsiteY1" fmla="*/ 7811600 h 7811600"/>
              <a:gd name="connsiteX2" fmla="*/ 3204936 w 14033873"/>
              <a:gd name="connsiteY2" fmla="*/ 6629080 h 7811600"/>
              <a:gd name="connsiteX3" fmla="*/ 3910596 w 14033873"/>
              <a:gd name="connsiteY3" fmla="*/ 6713688 h 7811600"/>
              <a:gd name="connsiteX4" fmla="*/ 3722890 w 14033873"/>
              <a:gd name="connsiteY4" fmla="*/ 6202760 h 7811600"/>
              <a:gd name="connsiteX5" fmla="*/ 5360492 w 14033873"/>
              <a:gd name="connsiteY5" fmla="*/ 4723709 h 7811600"/>
              <a:gd name="connsiteX6" fmla="*/ 6787342 w 14033873"/>
              <a:gd name="connsiteY6" fmla="*/ 2757621 h 7811600"/>
              <a:gd name="connsiteX7" fmla="*/ 14033873 w 14033873"/>
              <a:gd name="connsiteY7" fmla="*/ 0 h 7811600"/>
              <a:gd name="connsiteX0" fmla="*/ 0 w 14390542"/>
              <a:gd name="connsiteY0" fmla="*/ 7807706 h 7811600"/>
              <a:gd name="connsiteX1" fmla="*/ 2349360 w 14390542"/>
              <a:gd name="connsiteY1" fmla="*/ 7811600 h 7811600"/>
              <a:gd name="connsiteX2" fmla="*/ 3561605 w 14390542"/>
              <a:gd name="connsiteY2" fmla="*/ 6629080 h 7811600"/>
              <a:gd name="connsiteX3" fmla="*/ 4267265 w 14390542"/>
              <a:gd name="connsiteY3" fmla="*/ 6713688 h 7811600"/>
              <a:gd name="connsiteX4" fmla="*/ 4079559 w 14390542"/>
              <a:gd name="connsiteY4" fmla="*/ 6202760 h 7811600"/>
              <a:gd name="connsiteX5" fmla="*/ 5717161 w 14390542"/>
              <a:gd name="connsiteY5" fmla="*/ 4723709 h 7811600"/>
              <a:gd name="connsiteX6" fmla="*/ 7144011 w 14390542"/>
              <a:gd name="connsiteY6" fmla="*/ 2757621 h 7811600"/>
              <a:gd name="connsiteX7" fmla="*/ 14390542 w 14390542"/>
              <a:gd name="connsiteY7" fmla="*/ 0 h 7811600"/>
              <a:gd name="connsiteX0" fmla="*/ 0 w 14390542"/>
              <a:gd name="connsiteY0" fmla="*/ 7807706 h 7811600"/>
              <a:gd name="connsiteX1" fmla="*/ 2349360 w 14390542"/>
              <a:gd name="connsiteY1" fmla="*/ 7811600 h 7811600"/>
              <a:gd name="connsiteX2" fmla="*/ 3561605 w 14390542"/>
              <a:gd name="connsiteY2" fmla="*/ 6629080 h 7811600"/>
              <a:gd name="connsiteX3" fmla="*/ 4267265 w 14390542"/>
              <a:gd name="connsiteY3" fmla="*/ 6713688 h 7811600"/>
              <a:gd name="connsiteX4" fmla="*/ 4442035 w 14390542"/>
              <a:gd name="connsiteY4" fmla="*/ 5874955 h 7811600"/>
              <a:gd name="connsiteX5" fmla="*/ 5717161 w 14390542"/>
              <a:gd name="connsiteY5" fmla="*/ 4723709 h 7811600"/>
              <a:gd name="connsiteX6" fmla="*/ 7144011 w 14390542"/>
              <a:gd name="connsiteY6" fmla="*/ 2757621 h 7811600"/>
              <a:gd name="connsiteX7" fmla="*/ 14390542 w 14390542"/>
              <a:gd name="connsiteY7" fmla="*/ 0 h 7811600"/>
              <a:gd name="connsiteX0" fmla="*/ 0 w 14390542"/>
              <a:gd name="connsiteY0" fmla="*/ 7807706 h 7811600"/>
              <a:gd name="connsiteX1" fmla="*/ 2349360 w 14390542"/>
              <a:gd name="connsiteY1" fmla="*/ 7811600 h 7811600"/>
              <a:gd name="connsiteX2" fmla="*/ 3356728 w 14390542"/>
              <a:gd name="connsiteY2" fmla="*/ 6801611 h 7811600"/>
              <a:gd name="connsiteX3" fmla="*/ 4267265 w 14390542"/>
              <a:gd name="connsiteY3" fmla="*/ 6713688 h 7811600"/>
              <a:gd name="connsiteX4" fmla="*/ 4442035 w 14390542"/>
              <a:gd name="connsiteY4" fmla="*/ 5874955 h 7811600"/>
              <a:gd name="connsiteX5" fmla="*/ 5717161 w 14390542"/>
              <a:gd name="connsiteY5" fmla="*/ 4723709 h 7811600"/>
              <a:gd name="connsiteX6" fmla="*/ 7144011 w 14390542"/>
              <a:gd name="connsiteY6" fmla="*/ 2757621 h 7811600"/>
              <a:gd name="connsiteX7" fmla="*/ 14390542 w 14390542"/>
              <a:gd name="connsiteY7" fmla="*/ 0 h 781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90542" h="7811600">
                <a:moveTo>
                  <a:pt x="0" y="7807706"/>
                </a:moveTo>
                <a:lnTo>
                  <a:pt x="2349360" y="7811600"/>
                </a:lnTo>
                <a:lnTo>
                  <a:pt x="3356728" y="6801611"/>
                </a:lnTo>
                <a:lnTo>
                  <a:pt x="4267265" y="6713688"/>
                </a:lnTo>
                <a:lnTo>
                  <a:pt x="4442035" y="5874955"/>
                </a:lnTo>
                <a:lnTo>
                  <a:pt x="5717161" y="4723709"/>
                </a:lnTo>
                <a:lnTo>
                  <a:pt x="7144011" y="2757621"/>
                </a:lnTo>
                <a:cubicBezTo>
                  <a:pt x="8242561" y="2459171"/>
                  <a:pt x="13291992" y="298450"/>
                  <a:pt x="14390542" y="0"/>
                </a:cubicBezTo>
              </a:path>
            </a:pathLst>
          </a:custGeom>
          <a:noFill/>
          <a:ln w="508000" cap="flat">
            <a:solidFill>
              <a:schemeClr val="accent1">
                <a:lumMod val="20000"/>
                <a:lumOff val="80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49" name="TextBox 48"/>
          <p:cNvSpPr txBox="1"/>
          <p:nvPr/>
        </p:nvSpPr>
        <p:spPr>
          <a:xfrm>
            <a:off x="733440" y="1649873"/>
            <a:ext cx="16754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latin typeface="MS UI Gothic" panose="020B0600070205080204" pitchFamily="34" charset="-128"/>
                <a:ea typeface="MS UI Gothic" panose="020B0600070205080204" pitchFamily="34" charset="-128"/>
              </a:rPr>
              <a:t>Fo Campsall Country Park  </a:t>
            </a:r>
            <a:endParaRPr lang="en-GB" sz="1000" dirty="0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2349254" y="1514510"/>
            <a:ext cx="2748" cy="131969"/>
          </a:xfrm>
          <a:prstGeom prst="line">
            <a:avLst/>
          </a:prstGeom>
          <a:noFill/>
          <a:ln w="79375" cap="flat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299665" y="1461409"/>
            <a:ext cx="2748" cy="131969"/>
          </a:xfrm>
          <a:prstGeom prst="line">
            <a:avLst/>
          </a:prstGeom>
          <a:noFill/>
          <a:ln w="79375" cap="flat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5" name="TextBox 54"/>
          <p:cNvSpPr txBox="1"/>
          <p:nvPr/>
        </p:nvSpPr>
        <p:spPr>
          <a:xfrm>
            <a:off x="2252717" y="1277143"/>
            <a:ext cx="10679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latin typeface="MS UI Gothic" panose="020B0600070205080204" pitchFamily="34" charset="-128"/>
                <a:ea typeface="MS UI Gothic" panose="020B0600070205080204" pitchFamily="34" charset="-128"/>
              </a:rPr>
              <a:t>Fo Askern Lake </a:t>
            </a:r>
            <a:endParaRPr lang="en-GB" sz="1000" dirty="0"/>
          </a:p>
        </p:txBody>
      </p:sp>
      <p:sp>
        <p:nvSpPr>
          <p:cNvPr id="56" name="TextBox 55"/>
          <p:cNvSpPr txBox="1"/>
          <p:nvPr/>
        </p:nvSpPr>
        <p:spPr>
          <a:xfrm>
            <a:off x="3786022" y="1794362"/>
            <a:ext cx="1056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latin typeface="MS UI Gothic" panose="020B0600070205080204" pitchFamily="34" charset="-128"/>
                <a:ea typeface="MS UI Gothic" panose="020B0600070205080204" pitchFamily="34" charset="-128"/>
              </a:rPr>
              <a:t>Fo Arksey Park </a:t>
            </a:r>
            <a:endParaRPr lang="en-GB" sz="1000" dirty="0"/>
          </a:p>
        </p:txBody>
      </p:sp>
      <p:sp>
        <p:nvSpPr>
          <p:cNvPr id="32" name="Oval 31"/>
          <p:cNvSpPr/>
          <p:nvPr/>
        </p:nvSpPr>
        <p:spPr>
          <a:xfrm>
            <a:off x="1184536" y="1255479"/>
            <a:ext cx="231288" cy="21366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58" name="TextBox 57"/>
          <p:cNvSpPr txBox="1"/>
          <p:nvPr/>
        </p:nvSpPr>
        <p:spPr>
          <a:xfrm>
            <a:off x="855115" y="2933964"/>
            <a:ext cx="1888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latin typeface="MS UI Gothic" panose="020B0600070205080204" pitchFamily="34" charset="-128"/>
                <a:ea typeface="MS UI Gothic" panose="020B0600070205080204" pitchFamily="34" charset="-128"/>
              </a:rPr>
              <a:t>Fo Barnsley Road Playing Field </a:t>
            </a:r>
            <a:endParaRPr lang="en-GB" sz="1000" dirty="0"/>
          </a:p>
        </p:txBody>
      </p:sp>
      <p:sp>
        <p:nvSpPr>
          <p:cNvPr id="59" name="TextBox 58"/>
          <p:cNvSpPr txBox="1"/>
          <p:nvPr/>
        </p:nvSpPr>
        <p:spPr>
          <a:xfrm>
            <a:off x="1818433" y="3714839"/>
            <a:ext cx="11512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latin typeface="MS UI Gothic" panose="020B0600070205080204" pitchFamily="34" charset="-128"/>
                <a:ea typeface="MS UI Gothic" panose="020B0600070205080204" pitchFamily="34" charset="-128"/>
              </a:rPr>
              <a:t>Fo </a:t>
            </a:r>
            <a:r>
              <a:rPr lang="en-GB" sz="1000" b="1" dirty="0" err="1" smtClean="0">
                <a:latin typeface="MS UI Gothic" panose="020B0600070205080204" pitchFamily="34" charset="-128"/>
                <a:ea typeface="MS UI Gothic" panose="020B0600070205080204" pitchFamily="34" charset="-128"/>
              </a:rPr>
              <a:t>Cusworth</a:t>
            </a:r>
            <a:r>
              <a:rPr lang="en-GB" sz="1000" b="1" dirty="0" smtClean="0">
                <a:latin typeface="MS UI Gothic" panose="020B0600070205080204" pitchFamily="34" charset="-128"/>
                <a:ea typeface="MS UI Gothic" panose="020B0600070205080204" pitchFamily="34" charset="-128"/>
              </a:rPr>
              <a:t> Hall </a:t>
            </a:r>
            <a:endParaRPr lang="en-GB" sz="1000" dirty="0"/>
          </a:p>
        </p:txBody>
      </p:sp>
      <p:sp>
        <p:nvSpPr>
          <p:cNvPr id="60" name="TextBox 59"/>
          <p:cNvSpPr txBox="1"/>
          <p:nvPr/>
        </p:nvSpPr>
        <p:spPr>
          <a:xfrm>
            <a:off x="785102" y="2253488"/>
            <a:ext cx="16722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latin typeface="MS UI Gothic" panose="020B0600070205080204" pitchFamily="34" charset="-128"/>
                <a:ea typeface="MS UI Gothic" panose="020B0600070205080204" pitchFamily="34" charset="-128"/>
              </a:rPr>
              <a:t>Fo Highfields Country Park </a:t>
            </a:r>
            <a:endParaRPr lang="en-GB" sz="1000" dirty="0"/>
          </a:p>
        </p:txBody>
      </p:sp>
      <p:sp>
        <p:nvSpPr>
          <p:cNvPr id="61" name="TextBox 60"/>
          <p:cNvSpPr txBox="1"/>
          <p:nvPr/>
        </p:nvSpPr>
        <p:spPr>
          <a:xfrm>
            <a:off x="785102" y="2015539"/>
            <a:ext cx="10663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latin typeface="MS UI Gothic" panose="020B0600070205080204" pitchFamily="34" charset="-128"/>
                <a:ea typeface="MS UI Gothic" panose="020B0600070205080204" pitchFamily="34" charset="-128"/>
              </a:rPr>
              <a:t>Fo Adwick Park </a:t>
            </a:r>
            <a:endParaRPr lang="en-GB" sz="1000" dirty="0"/>
          </a:p>
        </p:txBody>
      </p:sp>
      <p:sp>
        <p:nvSpPr>
          <p:cNvPr id="62" name="TextBox 61"/>
          <p:cNvSpPr txBox="1"/>
          <p:nvPr/>
        </p:nvSpPr>
        <p:spPr>
          <a:xfrm>
            <a:off x="2247661" y="2518154"/>
            <a:ext cx="9172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latin typeface="MS UI Gothic" panose="020B0600070205080204" pitchFamily="34" charset="-128"/>
                <a:ea typeface="MS UI Gothic" panose="020B0600070205080204" pitchFamily="34" charset="-128"/>
              </a:rPr>
              <a:t>Bentley Park </a:t>
            </a:r>
            <a:endParaRPr lang="en-GB" sz="1000" dirty="0"/>
          </a:p>
        </p:txBody>
      </p:sp>
      <p:cxnSp>
        <p:nvCxnSpPr>
          <p:cNvPr id="63" name="Straight Connector 62"/>
          <p:cNvCxnSpPr/>
          <p:nvPr/>
        </p:nvCxnSpPr>
        <p:spPr>
          <a:xfrm rot="5400000" flipH="1">
            <a:off x="771846" y="2071982"/>
            <a:ext cx="2691" cy="134774"/>
          </a:xfrm>
          <a:prstGeom prst="line">
            <a:avLst/>
          </a:prstGeom>
          <a:noFill/>
          <a:ln w="79375" cap="flat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4" name="Straight Connector 63"/>
          <p:cNvCxnSpPr/>
          <p:nvPr/>
        </p:nvCxnSpPr>
        <p:spPr>
          <a:xfrm rot="5400000" flipH="1">
            <a:off x="771846" y="2301963"/>
            <a:ext cx="2691" cy="134774"/>
          </a:xfrm>
          <a:prstGeom prst="line">
            <a:avLst/>
          </a:prstGeom>
          <a:noFill/>
          <a:ln w="79375" cap="flat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5" name="Straight Connector 64"/>
          <p:cNvCxnSpPr/>
          <p:nvPr/>
        </p:nvCxnSpPr>
        <p:spPr>
          <a:xfrm rot="5400000" flipH="1">
            <a:off x="3135231" y="2585947"/>
            <a:ext cx="2691" cy="134774"/>
          </a:xfrm>
          <a:prstGeom prst="line">
            <a:avLst/>
          </a:prstGeom>
          <a:noFill/>
          <a:ln w="79375" cap="flat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2332854" y="3144350"/>
            <a:ext cx="2748" cy="131969"/>
          </a:xfrm>
          <a:prstGeom prst="line">
            <a:avLst/>
          </a:prstGeom>
          <a:noFill/>
          <a:ln w="79375" cap="flat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7" name="Straight Connector 66"/>
          <p:cNvCxnSpPr/>
          <p:nvPr/>
        </p:nvCxnSpPr>
        <p:spPr>
          <a:xfrm rot="5400000" flipH="1">
            <a:off x="1756967" y="3766487"/>
            <a:ext cx="2691" cy="134774"/>
          </a:xfrm>
          <a:prstGeom prst="line">
            <a:avLst/>
          </a:prstGeom>
          <a:noFill/>
          <a:ln w="79375" cap="flat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8" name="TextBox 67"/>
          <p:cNvSpPr txBox="1"/>
          <p:nvPr/>
        </p:nvSpPr>
        <p:spPr>
          <a:xfrm>
            <a:off x="2664682" y="5880730"/>
            <a:ext cx="13067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latin typeface="MS UI Gothic" panose="020B0600070205080204" pitchFamily="34" charset="-128"/>
                <a:ea typeface="MS UI Gothic" panose="020B0600070205080204" pitchFamily="34" charset="-128"/>
              </a:rPr>
              <a:t>Fo Martin Wells Lake</a:t>
            </a:r>
            <a:endParaRPr lang="en-GB" sz="1000" dirty="0"/>
          </a:p>
        </p:txBody>
      </p:sp>
      <p:sp>
        <p:nvSpPr>
          <p:cNvPr id="69" name="TextBox 68"/>
          <p:cNvSpPr txBox="1"/>
          <p:nvPr/>
        </p:nvSpPr>
        <p:spPr>
          <a:xfrm>
            <a:off x="836108" y="6069860"/>
            <a:ext cx="9557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latin typeface="MS UI Gothic" panose="020B0600070205080204" pitchFamily="34" charset="-128"/>
                <a:ea typeface="MS UI Gothic" panose="020B0600070205080204" pitchFamily="34" charset="-128"/>
              </a:rPr>
              <a:t>Fo The Crags </a:t>
            </a:r>
            <a:endParaRPr lang="en-GB" sz="1000" dirty="0"/>
          </a:p>
        </p:txBody>
      </p:sp>
      <p:sp>
        <p:nvSpPr>
          <p:cNvPr id="70" name="TextBox 69"/>
          <p:cNvSpPr txBox="1"/>
          <p:nvPr/>
        </p:nvSpPr>
        <p:spPr>
          <a:xfrm>
            <a:off x="5713910" y="5880730"/>
            <a:ext cx="11288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latin typeface="MS UI Gothic" panose="020B0600070205080204" pitchFamily="34" charset="-128"/>
                <a:ea typeface="MS UI Gothic" panose="020B0600070205080204" pitchFamily="34" charset="-128"/>
              </a:rPr>
              <a:t>Fo Hatchell Wood</a:t>
            </a:r>
            <a:endParaRPr lang="en-GB" sz="1000" dirty="0"/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1069128" y="5944573"/>
            <a:ext cx="2748" cy="131969"/>
          </a:xfrm>
          <a:prstGeom prst="line">
            <a:avLst/>
          </a:prstGeom>
          <a:noFill/>
          <a:ln w="79375" cap="flat">
            <a:solidFill>
              <a:srgbClr val="00A33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3201097" y="6093851"/>
            <a:ext cx="2748" cy="131969"/>
          </a:xfrm>
          <a:prstGeom prst="line">
            <a:avLst/>
          </a:prstGeom>
          <a:noFill/>
          <a:ln w="79375" cap="flat">
            <a:solidFill>
              <a:srgbClr val="00A33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6290223" y="6089539"/>
            <a:ext cx="2748" cy="131969"/>
          </a:xfrm>
          <a:prstGeom prst="line">
            <a:avLst/>
          </a:prstGeom>
          <a:noFill/>
          <a:ln w="79375" cap="flat">
            <a:solidFill>
              <a:srgbClr val="00A33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9" name="TextBox 78"/>
          <p:cNvSpPr txBox="1"/>
          <p:nvPr/>
        </p:nvSpPr>
        <p:spPr>
          <a:xfrm>
            <a:off x="8603740" y="5880730"/>
            <a:ext cx="10679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latin typeface="MS UI Gothic" panose="020B0600070205080204" pitchFamily="34" charset="-128"/>
                <a:ea typeface="MS UI Gothic" panose="020B0600070205080204" pitchFamily="34" charset="-128"/>
              </a:rPr>
              <a:t>Fo Jubilee Park </a:t>
            </a:r>
            <a:endParaRPr lang="en-GB" sz="1000" dirty="0"/>
          </a:p>
        </p:txBody>
      </p:sp>
      <p:sp>
        <p:nvSpPr>
          <p:cNvPr id="80" name="TextBox 79"/>
          <p:cNvSpPr txBox="1"/>
          <p:nvPr/>
        </p:nvSpPr>
        <p:spPr>
          <a:xfrm>
            <a:off x="5759180" y="2612051"/>
            <a:ext cx="13003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latin typeface="MS UI Gothic" panose="020B0600070205080204" pitchFamily="34" charset="-128"/>
                <a:ea typeface="MS UI Gothic" panose="020B0600070205080204" pitchFamily="34" charset="-128"/>
              </a:rPr>
              <a:t>Fo Edenthorpe Park </a:t>
            </a:r>
            <a:endParaRPr lang="en-GB" sz="1000" dirty="0"/>
          </a:p>
        </p:txBody>
      </p:sp>
      <p:sp>
        <p:nvSpPr>
          <p:cNvPr id="81" name="TextBox 80"/>
          <p:cNvSpPr txBox="1"/>
          <p:nvPr/>
        </p:nvSpPr>
        <p:spPr>
          <a:xfrm>
            <a:off x="8535712" y="2448283"/>
            <a:ext cx="10647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latin typeface="MS UI Gothic" panose="020B0600070205080204" pitchFamily="34" charset="-128"/>
                <a:ea typeface="MS UI Gothic" panose="020B0600070205080204" pitchFamily="34" charset="-128"/>
              </a:rPr>
              <a:t>Natural England </a:t>
            </a:r>
            <a:endParaRPr lang="en-GB" sz="1000" dirty="0"/>
          </a:p>
        </p:txBody>
      </p:sp>
      <p:sp>
        <p:nvSpPr>
          <p:cNvPr id="82" name="TextBox 81"/>
          <p:cNvSpPr txBox="1"/>
          <p:nvPr/>
        </p:nvSpPr>
        <p:spPr>
          <a:xfrm>
            <a:off x="6200799" y="2329888"/>
            <a:ext cx="1053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latin typeface="MS UI Gothic" panose="020B0600070205080204" pitchFamily="34" charset="-128"/>
                <a:ea typeface="MS UI Gothic" panose="020B0600070205080204" pitchFamily="34" charset="-128"/>
              </a:rPr>
              <a:t>Fo Quarry Park </a:t>
            </a:r>
            <a:endParaRPr lang="en-GB" sz="1000" dirty="0"/>
          </a:p>
        </p:txBody>
      </p:sp>
      <p:cxnSp>
        <p:nvCxnSpPr>
          <p:cNvPr id="84" name="Straight Connector 83"/>
          <p:cNvCxnSpPr/>
          <p:nvPr/>
        </p:nvCxnSpPr>
        <p:spPr>
          <a:xfrm flipH="1">
            <a:off x="7120569" y="2013454"/>
            <a:ext cx="2748" cy="131969"/>
          </a:xfrm>
          <a:prstGeom prst="line">
            <a:avLst/>
          </a:prstGeom>
          <a:noFill/>
          <a:ln w="79375" cap="flat">
            <a:solidFill>
              <a:srgbClr val="5AC9C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5" name="Straight Connector 84"/>
          <p:cNvCxnSpPr>
            <a:stCxn id="82" idx="1"/>
          </p:cNvCxnSpPr>
          <p:nvPr/>
        </p:nvCxnSpPr>
        <p:spPr>
          <a:xfrm flipH="1" flipV="1">
            <a:off x="6008749" y="2445138"/>
            <a:ext cx="192050" cy="7861"/>
          </a:xfrm>
          <a:prstGeom prst="line">
            <a:avLst/>
          </a:prstGeom>
          <a:noFill/>
          <a:ln w="79375" cap="flat">
            <a:solidFill>
              <a:srgbClr val="5AC9C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6" name="Straight Connector 85"/>
          <p:cNvCxnSpPr>
            <a:stCxn id="80" idx="1"/>
          </p:cNvCxnSpPr>
          <p:nvPr/>
        </p:nvCxnSpPr>
        <p:spPr>
          <a:xfrm flipH="1" flipV="1">
            <a:off x="5584112" y="2730926"/>
            <a:ext cx="175068" cy="4236"/>
          </a:xfrm>
          <a:prstGeom prst="line">
            <a:avLst/>
          </a:prstGeom>
          <a:noFill/>
          <a:ln w="79375" cap="flat">
            <a:solidFill>
              <a:srgbClr val="5AC9C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9" name="TextBox 88"/>
          <p:cNvSpPr txBox="1"/>
          <p:nvPr/>
        </p:nvSpPr>
        <p:spPr>
          <a:xfrm>
            <a:off x="4161062" y="4153799"/>
            <a:ext cx="11047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latin typeface="MS UI Gothic" panose="020B0600070205080204" pitchFamily="34" charset="-128"/>
                <a:ea typeface="MS UI Gothic" panose="020B0600070205080204" pitchFamily="34" charset="-128"/>
              </a:rPr>
              <a:t>Fo Elmfield Park </a:t>
            </a:r>
            <a:endParaRPr lang="en-GB" sz="1000" dirty="0"/>
          </a:p>
        </p:txBody>
      </p:sp>
      <p:sp>
        <p:nvSpPr>
          <p:cNvPr id="90" name="TextBox 89"/>
          <p:cNvSpPr txBox="1"/>
          <p:nvPr/>
        </p:nvSpPr>
        <p:spPr>
          <a:xfrm>
            <a:off x="4594842" y="3691330"/>
            <a:ext cx="10679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latin typeface="MS UI Gothic" panose="020B0600070205080204" pitchFamily="34" charset="-128"/>
                <a:ea typeface="MS UI Gothic" panose="020B0600070205080204" pitchFamily="34" charset="-128"/>
              </a:rPr>
              <a:t>Fo Sandall Park </a:t>
            </a:r>
            <a:endParaRPr lang="en-GB" sz="1000" dirty="0"/>
          </a:p>
        </p:txBody>
      </p:sp>
      <p:sp>
        <p:nvSpPr>
          <p:cNvPr id="91" name="TextBox 90"/>
          <p:cNvSpPr txBox="1"/>
          <p:nvPr/>
        </p:nvSpPr>
        <p:spPr>
          <a:xfrm>
            <a:off x="4317262" y="3865758"/>
            <a:ext cx="11705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latin typeface="MS UI Gothic" panose="020B0600070205080204" pitchFamily="34" charset="-128"/>
                <a:ea typeface="MS UI Gothic" panose="020B0600070205080204" pitchFamily="34" charset="-128"/>
              </a:rPr>
              <a:t>Fo Grove Gardens</a:t>
            </a:r>
            <a:endParaRPr lang="en-GB" sz="1000" dirty="0"/>
          </a:p>
        </p:txBody>
      </p:sp>
      <p:sp>
        <p:nvSpPr>
          <p:cNvPr id="92" name="TextBox 91"/>
          <p:cNvSpPr txBox="1"/>
          <p:nvPr/>
        </p:nvSpPr>
        <p:spPr>
          <a:xfrm>
            <a:off x="3539649" y="4659603"/>
            <a:ext cx="12410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latin typeface="MS UI Gothic" panose="020B0600070205080204" pitchFamily="34" charset="-128"/>
                <a:ea typeface="MS UI Gothic" panose="020B0600070205080204" pitchFamily="34" charset="-128"/>
              </a:rPr>
              <a:t>Fo Hexthorpe Park </a:t>
            </a:r>
            <a:endParaRPr lang="en-GB" sz="1000" dirty="0"/>
          </a:p>
        </p:txBody>
      </p:sp>
      <p:sp>
        <p:nvSpPr>
          <p:cNvPr id="93" name="TextBox 92"/>
          <p:cNvSpPr txBox="1"/>
          <p:nvPr/>
        </p:nvSpPr>
        <p:spPr>
          <a:xfrm>
            <a:off x="5759180" y="3648191"/>
            <a:ext cx="1366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latin typeface="MS UI Gothic" panose="020B0600070205080204" pitchFamily="34" charset="-128"/>
                <a:ea typeface="MS UI Gothic" panose="020B0600070205080204" pitchFamily="34" charset="-128"/>
              </a:rPr>
              <a:t>Fo Sandall Beat Wood</a:t>
            </a:r>
            <a:endParaRPr lang="en-GB" sz="1000" dirty="0"/>
          </a:p>
        </p:txBody>
      </p:sp>
      <p:cxnSp>
        <p:nvCxnSpPr>
          <p:cNvPr id="94" name="Straight Connector 93"/>
          <p:cNvCxnSpPr/>
          <p:nvPr/>
        </p:nvCxnSpPr>
        <p:spPr>
          <a:xfrm flipH="1">
            <a:off x="3220854" y="4765366"/>
            <a:ext cx="359017" cy="9023"/>
          </a:xfrm>
          <a:prstGeom prst="line">
            <a:avLst/>
          </a:prstGeom>
          <a:noFill/>
          <a:ln w="79375" cap="flat">
            <a:solidFill>
              <a:srgbClr val="8F608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3793763" y="4244878"/>
            <a:ext cx="359017" cy="9023"/>
          </a:xfrm>
          <a:prstGeom prst="line">
            <a:avLst/>
          </a:prstGeom>
          <a:noFill/>
          <a:ln w="79375" cap="flat">
            <a:solidFill>
              <a:srgbClr val="8F608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4157128" y="3986267"/>
            <a:ext cx="205196" cy="5756"/>
          </a:xfrm>
          <a:prstGeom prst="line">
            <a:avLst/>
          </a:prstGeom>
          <a:noFill/>
          <a:ln w="79375" cap="flat">
            <a:solidFill>
              <a:srgbClr val="8F608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4699209" y="3594900"/>
            <a:ext cx="2748" cy="131969"/>
          </a:xfrm>
          <a:prstGeom prst="line">
            <a:avLst/>
          </a:prstGeom>
          <a:noFill/>
          <a:ln w="79375" cap="flat">
            <a:solidFill>
              <a:srgbClr val="8F608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6249207" y="3532799"/>
            <a:ext cx="2748" cy="131969"/>
          </a:xfrm>
          <a:prstGeom prst="line">
            <a:avLst/>
          </a:prstGeom>
          <a:noFill/>
          <a:ln w="79375" cap="flat">
            <a:solidFill>
              <a:srgbClr val="8F608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4" name="Freeform 103"/>
          <p:cNvSpPr/>
          <p:nvPr/>
        </p:nvSpPr>
        <p:spPr>
          <a:xfrm>
            <a:off x="168168" y="1350500"/>
            <a:ext cx="10363819" cy="4303930"/>
          </a:xfrm>
          <a:custGeom>
            <a:avLst/>
            <a:gdLst>
              <a:gd name="connsiteX0" fmla="*/ 11972925 w 11972925"/>
              <a:gd name="connsiteY0" fmla="*/ 6029325 h 6029325"/>
              <a:gd name="connsiteX1" fmla="*/ 11972925 w 11972925"/>
              <a:gd name="connsiteY1" fmla="*/ 0 h 6029325"/>
              <a:gd name="connsiteX2" fmla="*/ 10477500 w 11972925"/>
              <a:gd name="connsiteY2" fmla="*/ 0 h 6029325"/>
              <a:gd name="connsiteX3" fmla="*/ 7267575 w 11972925"/>
              <a:gd name="connsiteY3" fmla="*/ 1162050 h 6029325"/>
              <a:gd name="connsiteX4" fmla="*/ 2819400 w 11972925"/>
              <a:gd name="connsiteY4" fmla="*/ 5143500 h 6029325"/>
              <a:gd name="connsiteX5" fmla="*/ 0 w 11972925"/>
              <a:gd name="connsiteY5" fmla="*/ 5162550 h 6029325"/>
              <a:gd name="connsiteX0" fmla="*/ 12839700 w 12839700"/>
              <a:gd name="connsiteY0" fmla="*/ 0 h 5657850"/>
              <a:gd name="connsiteX1" fmla="*/ 11972925 w 12839700"/>
              <a:gd name="connsiteY1" fmla="*/ 495300 h 5657850"/>
              <a:gd name="connsiteX2" fmla="*/ 10477500 w 12839700"/>
              <a:gd name="connsiteY2" fmla="*/ 495300 h 5657850"/>
              <a:gd name="connsiteX3" fmla="*/ 7267575 w 12839700"/>
              <a:gd name="connsiteY3" fmla="*/ 1657350 h 5657850"/>
              <a:gd name="connsiteX4" fmla="*/ 2819400 w 12839700"/>
              <a:gd name="connsiteY4" fmla="*/ 5638800 h 5657850"/>
              <a:gd name="connsiteX5" fmla="*/ 0 w 12839700"/>
              <a:gd name="connsiteY5" fmla="*/ 5657850 h 5657850"/>
              <a:gd name="connsiteX0" fmla="*/ 12839700 w 12839700"/>
              <a:gd name="connsiteY0" fmla="*/ 0 h 5657850"/>
              <a:gd name="connsiteX1" fmla="*/ 12187237 w 12839700"/>
              <a:gd name="connsiteY1" fmla="*/ 500062 h 5657850"/>
              <a:gd name="connsiteX2" fmla="*/ 10477500 w 12839700"/>
              <a:gd name="connsiteY2" fmla="*/ 495300 h 5657850"/>
              <a:gd name="connsiteX3" fmla="*/ 7267575 w 12839700"/>
              <a:gd name="connsiteY3" fmla="*/ 1657350 h 5657850"/>
              <a:gd name="connsiteX4" fmla="*/ 2819400 w 12839700"/>
              <a:gd name="connsiteY4" fmla="*/ 5638800 h 5657850"/>
              <a:gd name="connsiteX5" fmla="*/ 0 w 12839700"/>
              <a:gd name="connsiteY5" fmla="*/ 5657850 h 5657850"/>
              <a:gd name="connsiteX0" fmla="*/ 12839700 w 12839700"/>
              <a:gd name="connsiteY0" fmla="*/ 0 h 5657850"/>
              <a:gd name="connsiteX1" fmla="*/ 12187237 w 12839700"/>
              <a:gd name="connsiteY1" fmla="*/ 500062 h 5657850"/>
              <a:gd name="connsiteX2" fmla="*/ 10477500 w 12839700"/>
              <a:gd name="connsiteY2" fmla="*/ 495300 h 5657850"/>
              <a:gd name="connsiteX3" fmla="*/ 7267575 w 12839700"/>
              <a:gd name="connsiteY3" fmla="*/ 1657350 h 5657850"/>
              <a:gd name="connsiteX4" fmla="*/ 2819400 w 12839700"/>
              <a:gd name="connsiteY4" fmla="*/ 5638800 h 5657850"/>
              <a:gd name="connsiteX5" fmla="*/ 0 w 12839700"/>
              <a:gd name="connsiteY5" fmla="*/ 5657850 h 5657850"/>
              <a:gd name="connsiteX0" fmla="*/ 12868275 w 12868275"/>
              <a:gd name="connsiteY0" fmla="*/ 0 h 5434012"/>
              <a:gd name="connsiteX1" fmla="*/ 12187237 w 12868275"/>
              <a:gd name="connsiteY1" fmla="*/ 276224 h 5434012"/>
              <a:gd name="connsiteX2" fmla="*/ 10477500 w 12868275"/>
              <a:gd name="connsiteY2" fmla="*/ 271462 h 5434012"/>
              <a:gd name="connsiteX3" fmla="*/ 7267575 w 12868275"/>
              <a:gd name="connsiteY3" fmla="*/ 1433512 h 5434012"/>
              <a:gd name="connsiteX4" fmla="*/ 2819400 w 12868275"/>
              <a:gd name="connsiteY4" fmla="*/ 5414962 h 5434012"/>
              <a:gd name="connsiteX5" fmla="*/ 0 w 12868275"/>
              <a:gd name="connsiteY5" fmla="*/ 5434012 h 5434012"/>
              <a:gd name="connsiteX0" fmla="*/ 12868275 w 12868275"/>
              <a:gd name="connsiteY0" fmla="*/ 0 h 5434012"/>
              <a:gd name="connsiteX1" fmla="*/ 12187237 w 12868275"/>
              <a:gd name="connsiteY1" fmla="*/ 276224 h 5434012"/>
              <a:gd name="connsiteX2" fmla="*/ 10477500 w 12868275"/>
              <a:gd name="connsiteY2" fmla="*/ 271462 h 5434012"/>
              <a:gd name="connsiteX3" fmla="*/ 7153275 w 12868275"/>
              <a:gd name="connsiteY3" fmla="*/ 1423987 h 5434012"/>
              <a:gd name="connsiteX4" fmla="*/ 2819400 w 12868275"/>
              <a:gd name="connsiteY4" fmla="*/ 5414962 h 5434012"/>
              <a:gd name="connsiteX5" fmla="*/ 0 w 12868275"/>
              <a:gd name="connsiteY5" fmla="*/ 5434012 h 5434012"/>
              <a:gd name="connsiteX0" fmla="*/ 12868275 w 12868275"/>
              <a:gd name="connsiteY0" fmla="*/ 0 h 5434012"/>
              <a:gd name="connsiteX1" fmla="*/ 12187237 w 12868275"/>
              <a:gd name="connsiteY1" fmla="*/ 276224 h 5434012"/>
              <a:gd name="connsiteX2" fmla="*/ 10477500 w 12868275"/>
              <a:gd name="connsiteY2" fmla="*/ 271462 h 5434012"/>
              <a:gd name="connsiteX3" fmla="*/ 7096125 w 12868275"/>
              <a:gd name="connsiteY3" fmla="*/ 1433512 h 5434012"/>
              <a:gd name="connsiteX4" fmla="*/ 2819400 w 12868275"/>
              <a:gd name="connsiteY4" fmla="*/ 5414962 h 5434012"/>
              <a:gd name="connsiteX5" fmla="*/ 0 w 12868275"/>
              <a:gd name="connsiteY5" fmla="*/ 5434012 h 5434012"/>
              <a:gd name="connsiteX0" fmla="*/ 12868275 w 12868275"/>
              <a:gd name="connsiteY0" fmla="*/ 0 h 5434012"/>
              <a:gd name="connsiteX1" fmla="*/ 12187237 w 12868275"/>
              <a:gd name="connsiteY1" fmla="*/ 276224 h 5434012"/>
              <a:gd name="connsiteX2" fmla="*/ 10353675 w 12868275"/>
              <a:gd name="connsiteY2" fmla="*/ 252412 h 5434012"/>
              <a:gd name="connsiteX3" fmla="*/ 7096125 w 12868275"/>
              <a:gd name="connsiteY3" fmla="*/ 1433512 h 5434012"/>
              <a:gd name="connsiteX4" fmla="*/ 2819400 w 12868275"/>
              <a:gd name="connsiteY4" fmla="*/ 5414962 h 5434012"/>
              <a:gd name="connsiteX5" fmla="*/ 0 w 12868275"/>
              <a:gd name="connsiteY5" fmla="*/ 5434012 h 5434012"/>
              <a:gd name="connsiteX0" fmla="*/ 12868275 w 12868275"/>
              <a:gd name="connsiteY0" fmla="*/ 0 h 5434012"/>
              <a:gd name="connsiteX1" fmla="*/ 12187237 w 12868275"/>
              <a:gd name="connsiteY1" fmla="*/ 257174 h 5434012"/>
              <a:gd name="connsiteX2" fmla="*/ 10353675 w 12868275"/>
              <a:gd name="connsiteY2" fmla="*/ 252412 h 5434012"/>
              <a:gd name="connsiteX3" fmla="*/ 7096125 w 12868275"/>
              <a:gd name="connsiteY3" fmla="*/ 1433512 h 5434012"/>
              <a:gd name="connsiteX4" fmla="*/ 2819400 w 12868275"/>
              <a:gd name="connsiteY4" fmla="*/ 5414962 h 5434012"/>
              <a:gd name="connsiteX5" fmla="*/ 0 w 12868275"/>
              <a:gd name="connsiteY5" fmla="*/ 5434012 h 5434012"/>
              <a:gd name="connsiteX0" fmla="*/ 12850346 w 12850346"/>
              <a:gd name="connsiteY0" fmla="*/ 106176 h 5181600"/>
              <a:gd name="connsiteX1" fmla="*/ 12187237 w 12850346"/>
              <a:gd name="connsiteY1" fmla="*/ 4762 h 5181600"/>
              <a:gd name="connsiteX2" fmla="*/ 10353675 w 12850346"/>
              <a:gd name="connsiteY2" fmla="*/ 0 h 5181600"/>
              <a:gd name="connsiteX3" fmla="*/ 7096125 w 12850346"/>
              <a:gd name="connsiteY3" fmla="*/ 1181100 h 5181600"/>
              <a:gd name="connsiteX4" fmla="*/ 2819400 w 12850346"/>
              <a:gd name="connsiteY4" fmla="*/ 5162550 h 5181600"/>
              <a:gd name="connsiteX5" fmla="*/ 0 w 12850346"/>
              <a:gd name="connsiteY5" fmla="*/ 5181600 h 5181600"/>
              <a:gd name="connsiteX0" fmla="*/ 12868275 w 12868275"/>
              <a:gd name="connsiteY0" fmla="*/ 0 h 5194953"/>
              <a:gd name="connsiteX1" fmla="*/ 12187237 w 12868275"/>
              <a:gd name="connsiteY1" fmla="*/ 18115 h 5194953"/>
              <a:gd name="connsiteX2" fmla="*/ 10353675 w 12868275"/>
              <a:gd name="connsiteY2" fmla="*/ 13353 h 5194953"/>
              <a:gd name="connsiteX3" fmla="*/ 7096125 w 12868275"/>
              <a:gd name="connsiteY3" fmla="*/ 1194453 h 5194953"/>
              <a:gd name="connsiteX4" fmla="*/ 2819400 w 12868275"/>
              <a:gd name="connsiteY4" fmla="*/ 5175903 h 5194953"/>
              <a:gd name="connsiteX5" fmla="*/ 0 w 12868275"/>
              <a:gd name="connsiteY5" fmla="*/ 5194953 h 5194953"/>
              <a:gd name="connsiteX0" fmla="*/ 12868275 w 12868275"/>
              <a:gd name="connsiteY0" fmla="*/ 4576 h 5181600"/>
              <a:gd name="connsiteX1" fmla="*/ 12187237 w 12868275"/>
              <a:gd name="connsiteY1" fmla="*/ 4762 h 5181600"/>
              <a:gd name="connsiteX2" fmla="*/ 10353675 w 12868275"/>
              <a:gd name="connsiteY2" fmla="*/ 0 h 5181600"/>
              <a:gd name="connsiteX3" fmla="*/ 7096125 w 12868275"/>
              <a:gd name="connsiteY3" fmla="*/ 1181100 h 5181600"/>
              <a:gd name="connsiteX4" fmla="*/ 2819400 w 12868275"/>
              <a:gd name="connsiteY4" fmla="*/ 5162550 h 5181600"/>
              <a:gd name="connsiteX5" fmla="*/ 0 w 12868275"/>
              <a:gd name="connsiteY5" fmla="*/ 5181600 h 5181600"/>
              <a:gd name="connsiteX0" fmla="*/ 12479804 w 12479804"/>
              <a:gd name="connsiteY0" fmla="*/ 0 h 5194953"/>
              <a:gd name="connsiteX1" fmla="*/ 12187237 w 12479804"/>
              <a:gd name="connsiteY1" fmla="*/ 18115 h 5194953"/>
              <a:gd name="connsiteX2" fmla="*/ 10353675 w 12479804"/>
              <a:gd name="connsiteY2" fmla="*/ 13353 h 5194953"/>
              <a:gd name="connsiteX3" fmla="*/ 7096125 w 12479804"/>
              <a:gd name="connsiteY3" fmla="*/ 1194453 h 5194953"/>
              <a:gd name="connsiteX4" fmla="*/ 2819400 w 12479804"/>
              <a:gd name="connsiteY4" fmla="*/ 5175903 h 5194953"/>
              <a:gd name="connsiteX5" fmla="*/ 0 w 12479804"/>
              <a:gd name="connsiteY5" fmla="*/ 5194953 h 5194953"/>
              <a:gd name="connsiteX0" fmla="*/ 12473827 w 12473827"/>
              <a:gd name="connsiteY0" fmla="*/ 10553 h 5181600"/>
              <a:gd name="connsiteX1" fmla="*/ 12187237 w 12473827"/>
              <a:gd name="connsiteY1" fmla="*/ 4762 h 5181600"/>
              <a:gd name="connsiteX2" fmla="*/ 10353675 w 12473827"/>
              <a:gd name="connsiteY2" fmla="*/ 0 h 5181600"/>
              <a:gd name="connsiteX3" fmla="*/ 7096125 w 12473827"/>
              <a:gd name="connsiteY3" fmla="*/ 1181100 h 5181600"/>
              <a:gd name="connsiteX4" fmla="*/ 2819400 w 12473827"/>
              <a:gd name="connsiteY4" fmla="*/ 5162550 h 5181600"/>
              <a:gd name="connsiteX5" fmla="*/ 0 w 12473827"/>
              <a:gd name="connsiteY5" fmla="*/ 5181600 h 5181600"/>
              <a:gd name="connsiteX0" fmla="*/ 12187237 w 12187237"/>
              <a:gd name="connsiteY0" fmla="*/ 4762 h 5181600"/>
              <a:gd name="connsiteX1" fmla="*/ 10353675 w 12187237"/>
              <a:gd name="connsiteY1" fmla="*/ 0 h 5181600"/>
              <a:gd name="connsiteX2" fmla="*/ 7096125 w 12187237"/>
              <a:gd name="connsiteY2" fmla="*/ 1181100 h 5181600"/>
              <a:gd name="connsiteX3" fmla="*/ 2819400 w 12187237"/>
              <a:gd name="connsiteY3" fmla="*/ 5162550 h 5181600"/>
              <a:gd name="connsiteX4" fmla="*/ 0 w 12187237"/>
              <a:gd name="connsiteY4" fmla="*/ 5181600 h 5181600"/>
              <a:gd name="connsiteX0" fmla="*/ 12378484 w 12378484"/>
              <a:gd name="connsiteY0" fmla="*/ 4762 h 5181600"/>
              <a:gd name="connsiteX1" fmla="*/ 10353675 w 12378484"/>
              <a:gd name="connsiteY1" fmla="*/ 0 h 5181600"/>
              <a:gd name="connsiteX2" fmla="*/ 7096125 w 12378484"/>
              <a:gd name="connsiteY2" fmla="*/ 1181100 h 5181600"/>
              <a:gd name="connsiteX3" fmla="*/ 2819400 w 12378484"/>
              <a:gd name="connsiteY3" fmla="*/ 5162550 h 5181600"/>
              <a:gd name="connsiteX4" fmla="*/ 0 w 12378484"/>
              <a:gd name="connsiteY4" fmla="*/ 5181600 h 5181600"/>
              <a:gd name="connsiteX0" fmla="*/ 12784884 w 12784884"/>
              <a:gd name="connsiteY0" fmla="*/ 4762 h 5181600"/>
              <a:gd name="connsiteX1" fmla="*/ 10353675 w 12784884"/>
              <a:gd name="connsiteY1" fmla="*/ 0 h 5181600"/>
              <a:gd name="connsiteX2" fmla="*/ 7096125 w 12784884"/>
              <a:gd name="connsiteY2" fmla="*/ 1181100 h 5181600"/>
              <a:gd name="connsiteX3" fmla="*/ 2819400 w 12784884"/>
              <a:gd name="connsiteY3" fmla="*/ 5162550 h 5181600"/>
              <a:gd name="connsiteX4" fmla="*/ 0 w 12784884"/>
              <a:gd name="connsiteY4" fmla="*/ 5181600 h 5181600"/>
              <a:gd name="connsiteX0" fmla="*/ 12217540 w 12217540"/>
              <a:gd name="connsiteY0" fmla="*/ 4762 h 5181600"/>
              <a:gd name="connsiteX1" fmla="*/ 9786331 w 12217540"/>
              <a:gd name="connsiteY1" fmla="*/ 0 h 5181600"/>
              <a:gd name="connsiteX2" fmla="*/ 6528781 w 12217540"/>
              <a:gd name="connsiteY2" fmla="*/ 1181100 h 5181600"/>
              <a:gd name="connsiteX3" fmla="*/ 2252056 w 12217540"/>
              <a:gd name="connsiteY3" fmla="*/ 5162550 h 5181600"/>
              <a:gd name="connsiteX4" fmla="*/ 0 w 12217540"/>
              <a:gd name="connsiteY4" fmla="*/ 5181600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7540" h="5181600">
                <a:moveTo>
                  <a:pt x="12217540" y="4762"/>
                </a:moveTo>
                <a:lnTo>
                  <a:pt x="9786331" y="0"/>
                </a:lnTo>
                <a:lnTo>
                  <a:pt x="6528781" y="1181100"/>
                </a:lnTo>
                <a:lnTo>
                  <a:pt x="2252056" y="5162550"/>
                </a:lnTo>
                <a:lnTo>
                  <a:pt x="0" y="5181600"/>
                </a:lnTo>
              </a:path>
            </a:pathLst>
          </a:custGeom>
          <a:noFill/>
          <a:ln w="79375" cap="flat" cmpd="dbl">
            <a:solidFill>
              <a:srgbClr val="FF000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30" name="Freeform 29"/>
          <p:cNvSpPr/>
          <p:nvPr/>
        </p:nvSpPr>
        <p:spPr>
          <a:xfrm>
            <a:off x="3446513" y="3564015"/>
            <a:ext cx="583716" cy="504308"/>
          </a:xfrm>
          <a:custGeom>
            <a:avLst/>
            <a:gdLst>
              <a:gd name="connsiteX0" fmla="*/ 1184988 w 1184988"/>
              <a:gd name="connsiteY0" fmla="*/ 1054359 h 1054359"/>
              <a:gd name="connsiteX1" fmla="*/ 0 w 1184988"/>
              <a:gd name="connsiteY1" fmla="*/ 0 h 1054359"/>
              <a:gd name="connsiteX0" fmla="*/ 1325665 w 1325665"/>
              <a:gd name="connsiteY0" fmla="*/ 1169915 h 1169915"/>
              <a:gd name="connsiteX1" fmla="*/ 0 w 1325665"/>
              <a:gd name="connsiteY1" fmla="*/ 0 h 1169915"/>
              <a:gd name="connsiteX0" fmla="*/ 1082777 w 1082777"/>
              <a:gd name="connsiteY0" fmla="*/ 960365 h 960365"/>
              <a:gd name="connsiteX1" fmla="*/ 0 w 1082777"/>
              <a:gd name="connsiteY1" fmla="*/ 0 h 960365"/>
              <a:gd name="connsiteX0" fmla="*/ 1094011 w 1094011"/>
              <a:gd name="connsiteY0" fmla="*/ 937995 h 937995"/>
              <a:gd name="connsiteX1" fmla="*/ 0 w 1094011"/>
              <a:gd name="connsiteY1" fmla="*/ 0 h 937995"/>
              <a:gd name="connsiteX0" fmla="*/ 1004138 w 1004138"/>
              <a:gd name="connsiteY0" fmla="*/ 882070 h 882070"/>
              <a:gd name="connsiteX1" fmla="*/ 0 w 1004138"/>
              <a:gd name="connsiteY1" fmla="*/ 0 h 882070"/>
              <a:gd name="connsiteX0" fmla="*/ 970495 w 970495"/>
              <a:gd name="connsiteY0" fmla="*/ 905794 h 905794"/>
              <a:gd name="connsiteX1" fmla="*/ 0 w 970495"/>
              <a:gd name="connsiteY1" fmla="*/ 0 h 90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0495" h="905794">
                <a:moveTo>
                  <a:pt x="970495" y="905794"/>
                </a:moveTo>
                <a:lnTo>
                  <a:pt x="0" y="0"/>
                </a:lnTo>
              </a:path>
            </a:pathLst>
          </a:custGeom>
          <a:noFill/>
          <a:ln w="79375" cap="flat">
            <a:solidFill>
              <a:srgbClr val="8F608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105" name="Freeform 104"/>
          <p:cNvSpPr/>
          <p:nvPr/>
        </p:nvSpPr>
        <p:spPr>
          <a:xfrm>
            <a:off x="1545260" y="2104558"/>
            <a:ext cx="9023248" cy="4380593"/>
          </a:xfrm>
          <a:custGeom>
            <a:avLst/>
            <a:gdLst>
              <a:gd name="connsiteX0" fmla="*/ 9801225 w 9801225"/>
              <a:gd name="connsiteY0" fmla="*/ 0 h 6115050"/>
              <a:gd name="connsiteX1" fmla="*/ 9791700 w 9801225"/>
              <a:gd name="connsiteY1" fmla="*/ 6115050 h 6115050"/>
              <a:gd name="connsiteX2" fmla="*/ 876300 w 9801225"/>
              <a:gd name="connsiteY2" fmla="*/ 6105525 h 6115050"/>
              <a:gd name="connsiteX3" fmla="*/ 0 w 9801225"/>
              <a:gd name="connsiteY3" fmla="*/ 5114925 h 6115050"/>
              <a:gd name="connsiteX4" fmla="*/ 0 w 9801225"/>
              <a:gd name="connsiteY4" fmla="*/ 5114925 h 6115050"/>
              <a:gd name="connsiteX0" fmla="*/ 9801225 w 9801225"/>
              <a:gd name="connsiteY0" fmla="*/ 0 h 6138863"/>
              <a:gd name="connsiteX1" fmla="*/ 9791700 w 9801225"/>
              <a:gd name="connsiteY1" fmla="*/ 6138863 h 6138863"/>
              <a:gd name="connsiteX2" fmla="*/ 876300 w 9801225"/>
              <a:gd name="connsiteY2" fmla="*/ 6129338 h 6138863"/>
              <a:gd name="connsiteX3" fmla="*/ 0 w 9801225"/>
              <a:gd name="connsiteY3" fmla="*/ 5138738 h 6138863"/>
              <a:gd name="connsiteX4" fmla="*/ 0 w 9801225"/>
              <a:gd name="connsiteY4" fmla="*/ 5138738 h 6138863"/>
              <a:gd name="connsiteX0" fmla="*/ 9801225 w 9801225"/>
              <a:gd name="connsiteY0" fmla="*/ 0 h 6138863"/>
              <a:gd name="connsiteX1" fmla="*/ 9793851 w 9801225"/>
              <a:gd name="connsiteY1" fmla="*/ 869975 h 6138863"/>
              <a:gd name="connsiteX2" fmla="*/ 9791700 w 9801225"/>
              <a:gd name="connsiteY2" fmla="*/ 6138863 h 6138863"/>
              <a:gd name="connsiteX3" fmla="*/ 876300 w 9801225"/>
              <a:gd name="connsiteY3" fmla="*/ 6129338 h 6138863"/>
              <a:gd name="connsiteX4" fmla="*/ 0 w 9801225"/>
              <a:gd name="connsiteY4" fmla="*/ 5138738 h 6138863"/>
              <a:gd name="connsiteX5" fmla="*/ 0 w 9801225"/>
              <a:gd name="connsiteY5" fmla="*/ 5138738 h 6138863"/>
              <a:gd name="connsiteX0" fmla="*/ 10637189 w 10637189"/>
              <a:gd name="connsiteY0" fmla="*/ 0 h 5273896"/>
              <a:gd name="connsiteX1" fmla="*/ 9793851 w 10637189"/>
              <a:gd name="connsiteY1" fmla="*/ 5008 h 5273896"/>
              <a:gd name="connsiteX2" fmla="*/ 9791700 w 10637189"/>
              <a:gd name="connsiteY2" fmla="*/ 5273896 h 5273896"/>
              <a:gd name="connsiteX3" fmla="*/ 876300 w 10637189"/>
              <a:gd name="connsiteY3" fmla="*/ 5264371 h 5273896"/>
              <a:gd name="connsiteX4" fmla="*/ 0 w 10637189"/>
              <a:gd name="connsiteY4" fmla="*/ 4273771 h 5273896"/>
              <a:gd name="connsiteX5" fmla="*/ 0 w 10637189"/>
              <a:gd name="connsiteY5" fmla="*/ 4273771 h 527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37189" h="5273896">
                <a:moveTo>
                  <a:pt x="10637189" y="0"/>
                </a:moveTo>
                <a:lnTo>
                  <a:pt x="9793851" y="5008"/>
                </a:lnTo>
                <a:lnTo>
                  <a:pt x="9791700" y="5273896"/>
                </a:lnTo>
                <a:lnTo>
                  <a:pt x="876300" y="5264371"/>
                </a:lnTo>
                <a:lnTo>
                  <a:pt x="0" y="4273771"/>
                </a:lnTo>
                <a:lnTo>
                  <a:pt x="0" y="4273771"/>
                </a:lnTo>
              </a:path>
            </a:pathLst>
          </a:custGeom>
          <a:noFill/>
          <a:ln w="79375" cap="flat" cmpd="dbl">
            <a:solidFill>
              <a:srgbClr val="FF000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27" name="Freeform 26"/>
          <p:cNvSpPr/>
          <p:nvPr/>
        </p:nvSpPr>
        <p:spPr>
          <a:xfrm>
            <a:off x="1536815" y="4339800"/>
            <a:ext cx="16159" cy="1550521"/>
          </a:xfrm>
          <a:custGeom>
            <a:avLst/>
            <a:gdLst>
              <a:gd name="connsiteX0" fmla="*/ 0 w 0"/>
              <a:gd name="connsiteY0" fmla="*/ 0 h 2267339"/>
              <a:gd name="connsiteX1" fmla="*/ 0 w 0"/>
              <a:gd name="connsiteY1" fmla="*/ 2267339 h 2267339"/>
              <a:gd name="connsiteX0" fmla="*/ 3207 w 3207"/>
              <a:gd name="connsiteY0" fmla="*/ 0 h 11074"/>
              <a:gd name="connsiteX1" fmla="*/ 0 w 3207"/>
              <a:gd name="connsiteY1" fmla="*/ 11074 h 1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07" h="11074">
                <a:moveTo>
                  <a:pt x="3207" y="0"/>
                </a:moveTo>
                <a:cubicBezTo>
                  <a:pt x="3207" y="3333"/>
                  <a:pt x="0" y="7741"/>
                  <a:pt x="0" y="11074"/>
                </a:cubicBezTo>
              </a:path>
            </a:pathLst>
          </a:custGeom>
          <a:noFill/>
          <a:ln w="76200" cap="sq">
            <a:solidFill>
              <a:srgbClr val="00A33D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25" name="Freeform 24"/>
          <p:cNvSpPr/>
          <p:nvPr/>
        </p:nvSpPr>
        <p:spPr>
          <a:xfrm>
            <a:off x="465282" y="5010975"/>
            <a:ext cx="2555595" cy="926417"/>
          </a:xfrm>
          <a:custGeom>
            <a:avLst/>
            <a:gdLst>
              <a:gd name="connsiteX0" fmla="*/ 0 w 5019869"/>
              <a:gd name="connsiteY0" fmla="*/ 2267339 h 2276669"/>
              <a:gd name="connsiteX1" fmla="*/ 2491273 w 5019869"/>
              <a:gd name="connsiteY1" fmla="*/ 2276669 h 2276669"/>
              <a:gd name="connsiteX2" fmla="*/ 5019869 w 5019869"/>
              <a:gd name="connsiteY2" fmla="*/ 0 h 2276669"/>
              <a:gd name="connsiteX3" fmla="*/ 5019869 w 5019869"/>
              <a:gd name="connsiteY3" fmla="*/ 0 h 2276669"/>
              <a:gd name="connsiteX0" fmla="*/ 0 w 5019869"/>
              <a:gd name="connsiteY0" fmla="*/ 2267339 h 2267339"/>
              <a:gd name="connsiteX1" fmla="*/ 2183363 w 5019869"/>
              <a:gd name="connsiteY1" fmla="*/ 2267338 h 2267339"/>
              <a:gd name="connsiteX2" fmla="*/ 5019869 w 5019869"/>
              <a:gd name="connsiteY2" fmla="*/ 0 h 2267339"/>
              <a:gd name="connsiteX3" fmla="*/ 5019869 w 5019869"/>
              <a:gd name="connsiteY3" fmla="*/ 0 h 2267339"/>
              <a:gd name="connsiteX0" fmla="*/ 0 w 5019869"/>
              <a:gd name="connsiteY0" fmla="*/ 2267339 h 2267339"/>
              <a:gd name="connsiteX1" fmla="*/ 2285999 w 5019869"/>
              <a:gd name="connsiteY1" fmla="*/ 2267338 h 2267339"/>
              <a:gd name="connsiteX2" fmla="*/ 5019869 w 5019869"/>
              <a:gd name="connsiteY2" fmla="*/ 0 h 2267339"/>
              <a:gd name="connsiteX3" fmla="*/ 5019869 w 5019869"/>
              <a:gd name="connsiteY3" fmla="*/ 0 h 2267339"/>
              <a:gd name="connsiteX0" fmla="*/ 0 w 4607887"/>
              <a:gd name="connsiteY0" fmla="*/ 2262315 h 2267338"/>
              <a:gd name="connsiteX1" fmla="*/ 1874017 w 4607887"/>
              <a:gd name="connsiteY1" fmla="*/ 2267338 h 2267338"/>
              <a:gd name="connsiteX2" fmla="*/ 4607887 w 4607887"/>
              <a:gd name="connsiteY2" fmla="*/ 0 h 2267338"/>
              <a:gd name="connsiteX3" fmla="*/ 4607887 w 4607887"/>
              <a:gd name="connsiteY3" fmla="*/ 0 h 2267338"/>
              <a:gd name="connsiteX0" fmla="*/ 0 w 4607887"/>
              <a:gd name="connsiteY0" fmla="*/ 2262315 h 2267338"/>
              <a:gd name="connsiteX1" fmla="*/ 1874017 w 4607887"/>
              <a:gd name="connsiteY1" fmla="*/ 2267338 h 2267338"/>
              <a:gd name="connsiteX2" fmla="*/ 4607887 w 4607887"/>
              <a:gd name="connsiteY2" fmla="*/ 0 h 2267338"/>
              <a:gd name="connsiteX0" fmla="*/ 0 w 3030296"/>
              <a:gd name="connsiteY0" fmla="*/ 930909 h 935932"/>
              <a:gd name="connsiteX1" fmla="*/ 1874017 w 3030296"/>
              <a:gd name="connsiteY1" fmla="*/ 935932 h 935932"/>
              <a:gd name="connsiteX2" fmla="*/ 3030296 w 3030296"/>
              <a:gd name="connsiteY2" fmla="*/ 0 h 935932"/>
              <a:gd name="connsiteX0" fmla="*/ 0 w 2990102"/>
              <a:gd name="connsiteY0" fmla="*/ 900763 h 905786"/>
              <a:gd name="connsiteX1" fmla="*/ 1874017 w 2990102"/>
              <a:gd name="connsiteY1" fmla="*/ 905786 h 905786"/>
              <a:gd name="connsiteX2" fmla="*/ 2990102 w 2990102"/>
              <a:gd name="connsiteY2" fmla="*/ 0 h 905786"/>
              <a:gd name="connsiteX0" fmla="*/ 0 w 2966197"/>
              <a:gd name="connsiteY0" fmla="*/ 876857 h 881880"/>
              <a:gd name="connsiteX1" fmla="*/ 1874017 w 2966197"/>
              <a:gd name="connsiteY1" fmla="*/ 881880 h 881880"/>
              <a:gd name="connsiteX2" fmla="*/ 2966197 w 2966197"/>
              <a:gd name="connsiteY2" fmla="*/ 0 h 881880"/>
              <a:gd name="connsiteX0" fmla="*/ 0 w 2960221"/>
              <a:gd name="connsiteY0" fmla="*/ 888809 h 893832"/>
              <a:gd name="connsiteX1" fmla="*/ 1874017 w 2960221"/>
              <a:gd name="connsiteY1" fmla="*/ 893832 h 893832"/>
              <a:gd name="connsiteX2" fmla="*/ 2960221 w 2960221"/>
              <a:gd name="connsiteY2" fmla="*/ 0 h 893832"/>
              <a:gd name="connsiteX0" fmla="*/ 0 w 2984126"/>
              <a:gd name="connsiteY0" fmla="*/ 900762 h 905785"/>
              <a:gd name="connsiteX1" fmla="*/ 1874017 w 2984126"/>
              <a:gd name="connsiteY1" fmla="*/ 905785 h 905785"/>
              <a:gd name="connsiteX2" fmla="*/ 2984126 w 2984126"/>
              <a:gd name="connsiteY2" fmla="*/ 0 h 905785"/>
              <a:gd name="connsiteX0" fmla="*/ 0 w 3012701"/>
              <a:gd name="connsiteY0" fmla="*/ 1100787 h 1100787"/>
              <a:gd name="connsiteX1" fmla="*/ 1902592 w 3012701"/>
              <a:gd name="connsiteY1" fmla="*/ 905785 h 1100787"/>
              <a:gd name="connsiteX2" fmla="*/ 3012701 w 3012701"/>
              <a:gd name="connsiteY2" fmla="*/ 0 h 1100787"/>
              <a:gd name="connsiteX0" fmla="*/ 0 w 3012701"/>
              <a:gd name="connsiteY0" fmla="*/ 1100787 h 1100787"/>
              <a:gd name="connsiteX1" fmla="*/ 1893067 w 3012701"/>
              <a:gd name="connsiteY1" fmla="*/ 1096285 h 1100787"/>
              <a:gd name="connsiteX2" fmla="*/ 3012701 w 3012701"/>
              <a:gd name="connsiteY2" fmla="*/ 0 h 1100787"/>
              <a:gd name="connsiteX0" fmla="*/ 0 w 3012701"/>
              <a:gd name="connsiteY0" fmla="*/ 1100787 h 1115335"/>
              <a:gd name="connsiteX1" fmla="*/ 1854967 w 3012701"/>
              <a:gd name="connsiteY1" fmla="*/ 1115335 h 1115335"/>
              <a:gd name="connsiteX2" fmla="*/ 3012701 w 3012701"/>
              <a:gd name="connsiteY2" fmla="*/ 0 h 111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2701" h="1115335">
                <a:moveTo>
                  <a:pt x="0" y="1100787"/>
                </a:moveTo>
                <a:lnTo>
                  <a:pt x="1854967" y="1115335"/>
                </a:lnTo>
                <a:lnTo>
                  <a:pt x="3012701" y="0"/>
                </a:lnTo>
              </a:path>
            </a:pathLst>
          </a:custGeom>
          <a:noFill/>
          <a:ln w="76200" cap="sq">
            <a:solidFill>
              <a:srgbClr val="00A33D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45" name="Freeform 44"/>
          <p:cNvSpPr/>
          <p:nvPr/>
        </p:nvSpPr>
        <p:spPr>
          <a:xfrm>
            <a:off x="4738927" y="3222175"/>
            <a:ext cx="285400" cy="251794"/>
          </a:xfrm>
          <a:custGeom>
            <a:avLst/>
            <a:gdLst>
              <a:gd name="connsiteX0" fmla="*/ 1184988 w 1184988"/>
              <a:gd name="connsiteY0" fmla="*/ 1054359 h 1054359"/>
              <a:gd name="connsiteX1" fmla="*/ 0 w 1184988"/>
              <a:gd name="connsiteY1" fmla="*/ 0 h 1054359"/>
              <a:gd name="connsiteX0" fmla="*/ 1325665 w 1325665"/>
              <a:gd name="connsiteY0" fmla="*/ 1169915 h 1169915"/>
              <a:gd name="connsiteX1" fmla="*/ 0 w 1325665"/>
              <a:gd name="connsiteY1" fmla="*/ 0 h 1169915"/>
              <a:gd name="connsiteX0" fmla="*/ 1416152 w 1416152"/>
              <a:gd name="connsiteY0" fmla="*/ 1222302 h 1222302"/>
              <a:gd name="connsiteX1" fmla="*/ 0 w 1416152"/>
              <a:gd name="connsiteY1" fmla="*/ 0 h 1222302"/>
              <a:gd name="connsiteX0" fmla="*/ 0 w 336448"/>
              <a:gd name="connsiteY0" fmla="*/ 303140 h 303140"/>
              <a:gd name="connsiteX1" fmla="*/ 336448 w 336448"/>
              <a:gd name="connsiteY1" fmla="*/ 0 h 30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6448" h="303140">
                <a:moveTo>
                  <a:pt x="0" y="303140"/>
                </a:moveTo>
                <a:lnTo>
                  <a:pt x="336448" y="0"/>
                </a:lnTo>
              </a:path>
            </a:pathLst>
          </a:custGeom>
          <a:noFill/>
          <a:ln w="79375" cap="flat">
            <a:solidFill>
              <a:srgbClr val="8F608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108" name="Freeform 107"/>
          <p:cNvSpPr/>
          <p:nvPr/>
        </p:nvSpPr>
        <p:spPr>
          <a:xfrm>
            <a:off x="475860" y="658169"/>
            <a:ext cx="3564511" cy="4956702"/>
          </a:xfrm>
          <a:custGeom>
            <a:avLst/>
            <a:gdLst>
              <a:gd name="connsiteX0" fmla="*/ 0 w 11944350"/>
              <a:gd name="connsiteY0" fmla="*/ 5353050 h 5353050"/>
              <a:gd name="connsiteX1" fmla="*/ 66675 w 11944350"/>
              <a:gd name="connsiteY1" fmla="*/ 47625 h 5353050"/>
              <a:gd name="connsiteX2" fmla="*/ 11944350 w 11944350"/>
              <a:gd name="connsiteY2" fmla="*/ 0 h 5353050"/>
              <a:gd name="connsiteX3" fmla="*/ 11944350 w 11944350"/>
              <a:gd name="connsiteY3" fmla="*/ 0 h 5353050"/>
              <a:gd name="connsiteX4" fmla="*/ 11944350 w 11944350"/>
              <a:gd name="connsiteY4" fmla="*/ 0 h 5353050"/>
              <a:gd name="connsiteX0" fmla="*/ 0 w 11944350"/>
              <a:gd name="connsiteY0" fmla="*/ 5353050 h 5353050"/>
              <a:gd name="connsiteX1" fmla="*/ 28575 w 11944350"/>
              <a:gd name="connsiteY1" fmla="*/ 0 h 5353050"/>
              <a:gd name="connsiteX2" fmla="*/ 11944350 w 11944350"/>
              <a:gd name="connsiteY2" fmla="*/ 0 h 5353050"/>
              <a:gd name="connsiteX3" fmla="*/ 11944350 w 11944350"/>
              <a:gd name="connsiteY3" fmla="*/ 0 h 5353050"/>
              <a:gd name="connsiteX4" fmla="*/ 11944350 w 11944350"/>
              <a:gd name="connsiteY4" fmla="*/ 0 h 5353050"/>
              <a:gd name="connsiteX0" fmla="*/ 0 w 11944350"/>
              <a:gd name="connsiteY0" fmla="*/ 5353050 h 5353050"/>
              <a:gd name="connsiteX1" fmla="*/ 28575 w 11944350"/>
              <a:gd name="connsiteY1" fmla="*/ 0 h 5353050"/>
              <a:gd name="connsiteX2" fmla="*/ 4198699 w 11944350"/>
              <a:gd name="connsiteY2" fmla="*/ 1263 h 5353050"/>
              <a:gd name="connsiteX3" fmla="*/ 11944350 w 11944350"/>
              <a:gd name="connsiteY3" fmla="*/ 0 h 5353050"/>
              <a:gd name="connsiteX4" fmla="*/ 11944350 w 11944350"/>
              <a:gd name="connsiteY4" fmla="*/ 0 h 5353050"/>
              <a:gd name="connsiteX5" fmla="*/ 11944350 w 11944350"/>
              <a:gd name="connsiteY5" fmla="*/ 0 h 5353050"/>
              <a:gd name="connsiteX0" fmla="*/ 0 w 11944350"/>
              <a:gd name="connsiteY0" fmla="*/ 6377113 h 6377113"/>
              <a:gd name="connsiteX1" fmla="*/ 28575 w 11944350"/>
              <a:gd name="connsiteY1" fmla="*/ 1024063 h 6377113"/>
              <a:gd name="connsiteX2" fmla="*/ 4198699 w 11944350"/>
              <a:gd name="connsiteY2" fmla="*/ 1025326 h 6377113"/>
              <a:gd name="connsiteX3" fmla="*/ 11944350 w 11944350"/>
              <a:gd name="connsiteY3" fmla="*/ 1024063 h 6377113"/>
              <a:gd name="connsiteX4" fmla="*/ 11944350 w 11944350"/>
              <a:gd name="connsiteY4" fmla="*/ 1024063 h 6377113"/>
              <a:gd name="connsiteX5" fmla="*/ 11217357 w 11944350"/>
              <a:gd name="connsiteY5" fmla="*/ 0 h 6377113"/>
              <a:gd name="connsiteX0" fmla="*/ 0 w 11944350"/>
              <a:gd name="connsiteY0" fmla="*/ 5353050 h 5353050"/>
              <a:gd name="connsiteX1" fmla="*/ 28575 w 11944350"/>
              <a:gd name="connsiteY1" fmla="*/ 0 h 5353050"/>
              <a:gd name="connsiteX2" fmla="*/ 4198699 w 11944350"/>
              <a:gd name="connsiteY2" fmla="*/ 1263 h 5353050"/>
              <a:gd name="connsiteX3" fmla="*/ 11944350 w 11944350"/>
              <a:gd name="connsiteY3" fmla="*/ 0 h 5353050"/>
              <a:gd name="connsiteX4" fmla="*/ 11944350 w 11944350"/>
              <a:gd name="connsiteY4" fmla="*/ 0 h 5353050"/>
              <a:gd name="connsiteX0" fmla="*/ 0 w 11944350"/>
              <a:gd name="connsiteY0" fmla="*/ 5353050 h 5353050"/>
              <a:gd name="connsiteX1" fmla="*/ 28575 w 11944350"/>
              <a:gd name="connsiteY1" fmla="*/ 0 h 5353050"/>
              <a:gd name="connsiteX2" fmla="*/ 4198699 w 11944350"/>
              <a:gd name="connsiteY2" fmla="*/ 1263 h 5353050"/>
              <a:gd name="connsiteX3" fmla="*/ 11944350 w 11944350"/>
              <a:gd name="connsiteY3" fmla="*/ 0 h 5353050"/>
              <a:gd name="connsiteX0" fmla="*/ 0 w 4198699"/>
              <a:gd name="connsiteY0" fmla="*/ 5967488 h 5967488"/>
              <a:gd name="connsiteX1" fmla="*/ 28575 w 4198699"/>
              <a:gd name="connsiteY1" fmla="*/ 614438 h 5967488"/>
              <a:gd name="connsiteX2" fmla="*/ 4198699 w 4198699"/>
              <a:gd name="connsiteY2" fmla="*/ 615701 h 5967488"/>
              <a:gd name="connsiteX3" fmla="*/ 4198123 w 4198699"/>
              <a:gd name="connsiteY3" fmla="*/ 0 h 5967488"/>
              <a:gd name="connsiteX0" fmla="*/ 3377 w 4202076"/>
              <a:gd name="connsiteY0" fmla="*/ 5967488 h 5967488"/>
              <a:gd name="connsiteX1" fmla="*/ 0 w 4202076"/>
              <a:gd name="connsiteY1" fmla="*/ 5105118 h 5967488"/>
              <a:gd name="connsiteX2" fmla="*/ 31952 w 4202076"/>
              <a:gd name="connsiteY2" fmla="*/ 614438 h 5967488"/>
              <a:gd name="connsiteX3" fmla="*/ 4202076 w 4202076"/>
              <a:gd name="connsiteY3" fmla="*/ 615701 h 5967488"/>
              <a:gd name="connsiteX4" fmla="*/ 4201500 w 4202076"/>
              <a:gd name="connsiteY4" fmla="*/ 0 h 5967488"/>
              <a:gd name="connsiteX0" fmla="*/ 3377 w 4202076"/>
              <a:gd name="connsiteY0" fmla="*/ 5967488 h 5967488"/>
              <a:gd name="connsiteX1" fmla="*/ 0 w 4202076"/>
              <a:gd name="connsiteY1" fmla="*/ 5105118 h 5967488"/>
              <a:gd name="connsiteX2" fmla="*/ 1 w 4202076"/>
              <a:gd name="connsiteY2" fmla="*/ 4397418 h 5967488"/>
              <a:gd name="connsiteX3" fmla="*/ 31952 w 4202076"/>
              <a:gd name="connsiteY3" fmla="*/ 614438 h 5967488"/>
              <a:gd name="connsiteX4" fmla="*/ 4202076 w 4202076"/>
              <a:gd name="connsiteY4" fmla="*/ 615701 h 5967488"/>
              <a:gd name="connsiteX5" fmla="*/ 4201500 w 4202076"/>
              <a:gd name="connsiteY5" fmla="*/ 0 h 596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2076" h="5967488">
                <a:moveTo>
                  <a:pt x="3377" y="5967488"/>
                </a:moveTo>
                <a:cubicBezTo>
                  <a:pt x="2251" y="5680031"/>
                  <a:pt x="1126" y="5392575"/>
                  <a:pt x="0" y="5105118"/>
                </a:cubicBezTo>
                <a:cubicBezTo>
                  <a:pt x="0" y="4869218"/>
                  <a:pt x="1" y="4633318"/>
                  <a:pt x="1" y="4397418"/>
                </a:cubicBezTo>
                <a:lnTo>
                  <a:pt x="31952" y="614438"/>
                </a:lnTo>
                <a:lnTo>
                  <a:pt x="4202076" y="615701"/>
                </a:lnTo>
                <a:lnTo>
                  <a:pt x="4201500" y="0"/>
                </a:lnTo>
              </a:path>
            </a:pathLst>
          </a:custGeom>
          <a:noFill/>
          <a:ln w="79375" cap="flat" cmpd="dbl">
            <a:solidFill>
              <a:srgbClr val="FF000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48" name="Freeform 47"/>
          <p:cNvSpPr/>
          <p:nvPr/>
        </p:nvSpPr>
        <p:spPr>
          <a:xfrm>
            <a:off x="4873286" y="1533452"/>
            <a:ext cx="3615695" cy="14243"/>
          </a:xfrm>
          <a:custGeom>
            <a:avLst/>
            <a:gdLst>
              <a:gd name="connsiteX0" fmla="*/ 0 w 609600"/>
              <a:gd name="connsiteY0" fmla="*/ 1333500 h 1333500"/>
              <a:gd name="connsiteX1" fmla="*/ 609600 w 609600"/>
              <a:gd name="connsiteY1" fmla="*/ 847725 h 1333500"/>
              <a:gd name="connsiteX2" fmla="*/ 609600 w 609600"/>
              <a:gd name="connsiteY2" fmla="*/ 0 h 1333500"/>
              <a:gd name="connsiteX0" fmla="*/ 0 w 795299"/>
              <a:gd name="connsiteY0" fmla="*/ 1716414 h 1716414"/>
              <a:gd name="connsiteX1" fmla="*/ 795299 w 795299"/>
              <a:gd name="connsiteY1" fmla="*/ 847725 h 1716414"/>
              <a:gd name="connsiteX2" fmla="*/ 795299 w 795299"/>
              <a:gd name="connsiteY2" fmla="*/ 0 h 1716414"/>
              <a:gd name="connsiteX0" fmla="*/ 0 w 3064950"/>
              <a:gd name="connsiteY0" fmla="*/ 884942 h 884942"/>
              <a:gd name="connsiteX1" fmla="*/ 795299 w 3064950"/>
              <a:gd name="connsiteY1" fmla="*/ 16253 h 884942"/>
              <a:gd name="connsiteX2" fmla="*/ 3064950 w 3064950"/>
              <a:gd name="connsiteY2" fmla="*/ 0 h 884942"/>
              <a:gd name="connsiteX0" fmla="*/ 0 w 2269651"/>
              <a:gd name="connsiteY0" fmla="*/ 16253 h 16252"/>
              <a:gd name="connsiteX1" fmla="*/ 2269651 w 2269651"/>
              <a:gd name="connsiteY1" fmla="*/ 0 h 16252"/>
              <a:gd name="connsiteX0" fmla="*/ 0 w 1416597"/>
              <a:gd name="connsiteY0" fmla="*/ 0 h 17251"/>
              <a:gd name="connsiteX1" fmla="*/ 1416597 w 1416597"/>
              <a:gd name="connsiteY1" fmla="*/ 17251 h 17251"/>
              <a:gd name="connsiteX0" fmla="*/ 0 w 1416597"/>
              <a:gd name="connsiteY0" fmla="*/ 719 h 719"/>
              <a:gd name="connsiteX1" fmla="*/ 1416597 w 1416597"/>
              <a:gd name="connsiteY1" fmla="*/ 0 h 719"/>
              <a:gd name="connsiteX0" fmla="*/ 0 w 10079"/>
              <a:gd name="connsiteY0" fmla="*/ 7917 h 7917"/>
              <a:gd name="connsiteX1" fmla="*/ 10079 w 10079"/>
              <a:gd name="connsiteY1" fmla="*/ 0 h 7917"/>
              <a:gd name="connsiteX0" fmla="*/ 0 w 10011"/>
              <a:gd name="connsiteY0" fmla="*/ 790 h 790"/>
              <a:gd name="connsiteX1" fmla="*/ 10011 w 10011"/>
              <a:gd name="connsiteY1" fmla="*/ 0 h 790"/>
              <a:gd name="connsiteX0" fmla="*/ 0 w 10056"/>
              <a:gd name="connsiteY0" fmla="*/ 59976 h 59976"/>
              <a:gd name="connsiteX1" fmla="*/ 10056 w 10056"/>
              <a:gd name="connsiteY1" fmla="*/ 0 h 59976"/>
              <a:gd name="connsiteX0" fmla="*/ 0 w 10056"/>
              <a:gd name="connsiteY0" fmla="*/ 59976 h 59976"/>
              <a:gd name="connsiteX1" fmla="*/ 10056 w 10056"/>
              <a:gd name="connsiteY1" fmla="*/ 0 h 5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56" h="59976">
                <a:moveTo>
                  <a:pt x="0" y="59976"/>
                </a:moveTo>
                <a:lnTo>
                  <a:pt x="10056" y="0"/>
                </a:lnTo>
              </a:path>
            </a:pathLst>
          </a:custGeom>
          <a:noFill/>
          <a:ln w="79375" cap="flat">
            <a:solidFill>
              <a:srgbClr val="5AC9CD"/>
            </a:solidFill>
            <a:round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110" name="Freeform 109"/>
          <p:cNvSpPr/>
          <p:nvPr/>
        </p:nvSpPr>
        <p:spPr>
          <a:xfrm>
            <a:off x="511045" y="1192267"/>
            <a:ext cx="3361200" cy="2270639"/>
          </a:xfrm>
          <a:custGeom>
            <a:avLst/>
            <a:gdLst>
              <a:gd name="connsiteX0" fmla="*/ 0 w 3962400"/>
              <a:gd name="connsiteY0" fmla="*/ 2733675 h 2733675"/>
              <a:gd name="connsiteX1" fmla="*/ 2524125 w 3962400"/>
              <a:gd name="connsiteY1" fmla="*/ 2733675 h 2733675"/>
              <a:gd name="connsiteX2" fmla="*/ 3962400 w 3962400"/>
              <a:gd name="connsiteY2" fmla="*/ 1371600 h 2733675"/>
              <a:gd name="connsiteX3" fmla="*/ 3390900 w 3962400"/>
              <a:gd name="connsiteY3" fmla="*/ 942975 h 2733675"/>
              <a:gd name="connsiteX4" fmla="*/ 3400425 w 3962400"/>
              <a:gd name="connsiteY4" fmla="*/ 0 h 273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2400" h="2733675">
                <a:moveTo>
                  <a:pt x="0" y="2733675"/>
                </a:moveTo>
                <a:lnTo>
                  <a:pt x="2524125" y="2733675"/>
                </a:lnTo>
                <a:lnTo>
                  <a:pt x="3962400" y="1371600"/>
                </a:lnTo>
                <a:lnTo>
                  <a:pt x="3390900" y="942975"/>
                </a:lnTo>
                <a:lnTo>
                  <a:pt x="3400425" y="0"/>
                </a:lnTo>
              </a:path>
            </a:pathLst>
          </a:custGeom>
          <a:noFill/>
          <a:ln w="79375" cap="flat" cmpd="dbl">
            <a:solidFill>
              <a:srgbClr val="FF000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552975" y="3307595"/>
            <a:ext cx="2655" cy="1041942"/>
          </a:xfrm>
          <a:prstGeom prst="line">
            <a:avLst/>
          </a:prstGeom>
          <a:noFill/>
          <a:ln w="79375" cap="flat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Oval 32"/>
          <p:cNvSpPr/>
          <p:nvPr/>
        </p:nvSpPr>
        <p:spPr>
          <a:xfrm>
            <a:off x="1448851" y="3721734"/>
            <a:ext cx="231288" cy="21366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34" name="Oval 33"/>
          <p:cNvSpPr/>
          <p:nvPr/>
        </p:nvSpPr>
        <p:spPr>
          <a:xfrm>
            <a:off x="3219403" y="2550264"/>
            <a:ext cx="231288" cy="21366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47" name="Freeform 46"/>
          <p:cNvSpPr/>
          <p:nvPr/>
        </p:nvSpPr>
        <p:spPr>
          <a:xfrm>
            <a:off x="2928129" y="3078662"/>
            <a:ext cx="518384" cy="485353"/>
          </a:xfrm>
          <a:custGeom>
            <a:avLst/>
            <a:gdLst>
              <a:gd name="connsiteX0" fmla="*/ 1184988 w 1184988"/>
              <a:gd name="connsiteY0" fmla="*/ 1054359 h 1054359"/>
              <a:gd name="connsiteX1" fmla="*/ 0 w 1184988"/>
              <a:gd name="connsiteY1" fmla="*/ 0 h 1054359"/>
              <a:gd name="connsiteX0" fmla="*/ 1325665 w 1325665"/>
              <a:gd name="connsiteY0" fmla="*/ 1169915 h 1169915"/>
              <a:gd name="connsiteX1" fmla="*/ 0 w 1325665"/>
              <a:gd name="connsiteY1" fmla="*/ 0 h 1169915"/>
              <a:gd name="connsiteX0" fmla="*/ 1082777 w 1082777"/>
              <a:gd name="connsiteY0" fmla="*/ 960365 h 960365"/>
              <a:gd name="connsiteX1" fmla="*/ 0 w 1082777"/>
              <a:gd name="connsiteY1" fmla="*/ 0 h 960365"/>
              <a:gd name="connsiteX0" fmla="*/ 258865 w 258865"/>
              <a:gd name="connsiteY0" fmla="*/ 236465 h 236465"/>
              <a:gd name="connsiteX1" fmla="*/ 0 w 258865"/>
              <a:gd name="connsiteY1" fmla="*/ 0 h 236465"/>
              <a:gd name="connsiteX0" fmla="*/ 254513 w 254513"/>
              <a:gd name="connsiteY0" fmla="*/ 238779 h 238779"/>
              <a:gd name="connsiteX1" fmla="*/ 0 w 254513"/>
              <a:gd name="connsiteY1" fmla="*/ 0 h 238779"/>
              <a:gd name="connsiteX0" fmla="*/ 254513 w 254513"/>
              <a:gd name="connsiteY0" fmla="*/ 236458 h 236458"/>
              <a:gd name="connsiteX1" fmla="*/ 0 w 254513"/>
              <a:gd name="connsiteY1" fmla="*/ 0 h 236458"/>
              <a:gd name="connsiteX0" fmla="*/ 254513 w 254513"/>
              <a:gd name="connsiteY0" fmla="*/ 241100 h 241100"/>
              <a:gd name="connsiteX1" fmla="*/ 0 w 254513"/>
              <a:gd name="connsiteY1" fmla="*/ 0 h 24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513" h="241100">
                <a:moveTo>
                  <a:pt x="254513" y="241100"/>
                </a:moveTo>
                <a:cubicBezTo>
                  <a:pt x="168225" y="162278"/>
                  <a:pt x="86288" y="78822"/>
                  <a:pt x="0" y="0"/>
                </a:cubicBezTo>
              </a:path>
            </a:pathLst>
          </a:custGeom>
          <a:noFill/>
          <a:ln w="79375" cap="flat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20" name="Freeform 19"/>
          <p:cNvSpPr/>
          <p:nvPr/>
        </p:nvSpPr>
        <p:spPr>
          <a:xfrm>
            <a:off x="3434227" y="1547614"/>
            <a:ext cx="1567694" cy="615378"/>
          </a:xfrm>
          <a:custGeom>
            <a:avLst/>
            <a:gdLst>
              <a:gd name="connsiteX0" fmla="*/ 0 w 609600"/>
              <a:gd name="connsiteY0" fmla="*/ 1333500 h 1333500"/>
              <a:gd name="connsiteX1" fmla="*/ 609600 w 609600"/>
              <a:gd name="connsiteY1" fmla="*/ 847725 h 1333500"/>
              <a:gd name="connsiteX2" fmla="*/ 609600 w 609600"/>
              <a:gd name="connsiteY2" fmla="*/ 0 h 1333500"/>
              <a:gd name="connsiteX0" fmla="*/ 0 w 795299"/>
              <a:gd name="connsiteY0" fmla="*/ 1716414 h 1716414"/>
              <a:gd name="connsiteX1" fmla="*/ 795299 w 795299"/>
              <a:gd name="connsiteY1" fmla="*/ 847725 h 1716414"/>
              <a:gd name="connsiteX2" fmla="*/ 795299 w 795299"/>
              <a:gd name="connsiteY2" fmla="*/ 0 h 1716414"/>
              <a:gd name="connsiteX0" fmla="*/ 0 w 3064950"/>
              <a:gd name="connsiteY0" fmla="*/ 884942 h 884942"/>
              <a:gd name="connsiteX1" fmla="*/ 795299 w 3064950"/>
              <a:gd name="connsiteY1" fmla="*/ 16253 h 884942"/>
              <a:gd name="connsiteX2" fmla="*/ 3064950 w 3064950"/>
              <a:gd name="connsiteY2" fmla="*/ 0 h 884942"/>
              <a:gd name="connsiteX0" fmla="*/ 0 w 2043392"/>
              <a:gd name="connsiteY0" fmla="*/ 868690 h 868690"/>
              <a:gd name="connsiteX1" fmla="*/ 795299 w 2043392"/>
              <a:gd name="connsiteY1" fmla="*/ 1 h 868690"/>
              <a:gd name="connsiteX2" fmla="*/ 2043392 w 2043392"/>
              <a:gd name="connsiteY2" fmla="*/ 500 h 86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3392" h="868690">
                <a:moveTo>
                  <a:pt x="0" y="868690"/>
                </a:moveTo>
                <a:lnTo>
                  <a:pt x="795299" y="1"/>
                </a:lnTo>
                <a:lnTo>
                  <a:pt x="2043392" y="500"/>
                </a:lnTo>
              </a:path>
            </a:pathLst>
          </a:custGeom>
          <a:noFill/>
          <a:ln w="79375" cap="flat">
            <a:solidFill>
              <a:schemeClr val="accent4"/>
            </a:solidFill>
            <a:round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cxnSp>
        <p:nvCxnSpPr>
          <p:cNvPr id="57" name="Straight Connector 56"/>
          <p:cNvCxnSpPr/>
          <p:nvPr/>
        </p:nvCxnSpPr>
        <p:spPr>
          <a:xfrm rot="5400000" flipH="1">
            <a:off x="3758985" y="1854166"/>
            <a:ext cx="2691" cy="134774"/>
          </a:xfrm>
          <a:prstGeom prst="line">
            <a:avLst/>
          </a:prstGeom>
          <a:noFill/>
          <a:ln w="79375" cap="flat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2" name="Freeform 111"/>
          <p:cNvSpPr/>
          <p:nvPr/>
        </p:nvSpPr>
        <p:spPr>
          <a:xfrm>
            <a:off x="3860211" y="2385602"/>
            <a:ext cx="896859" cy="775340"/>
          </a:xfrm>
          <a:custGeom>
            <a:avLst/>
            <a:gdLst>
              <a:gd name="connsiteX0" fmla="*/ 0 w 1028700"/>
              <a:gd name="connsiteY0" fmla="*/ 0 h 923925"/>
              <a:gd name="connsiteX1" fmla="*/ 1028700 w 1028700"/>
              <a:gd name="connsiteY1" fmla="*/ 923925 h 923925"/>
              <a:gd name="connsiteX0" fmla="*/ 0 w 1057275"/>
              <a:gd name="connsiteY0" fmla="*/ 0 h 933450"/>
              <a:gd name="connsiteX1" fmla="*/ 1057275 w 1057275"/>
              <a:gd name="connsiteY1" fmla="*/ 93345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7275" h="933450">
                <a:moveTo>
                  <a:pt x="0" y="0"/>
                </a:moveTo>
                <a:lnTo>
                  <a:pt x="1057275" y="933450"/>
                </a:lnTo>
              </a:path>
            </a:pathLst>
          </a:custGeom>
          <a:noFill/>
          <a:ln w="79375" cap="flat" cmpd="dbl">
            <a:solidFill>
              <a:srgbClr val="FF000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113" name="Freeform 112"/>
          <p:cNvSpPr/>
          <p:nvPr/>
        </p:nvSpPr>
        <p:spPr>
          <a:xfrm>
            <a:off x="3044287" y="3259793"/>
            <a:ext cx="6790857" cy="2450018"/>
          </a:xfrm>
          <a:custGeom>
            <a:avLst/>
            <a:gdLst>
              <a:gd name="connsiteX0" fmla="*/ 0 w 8010525"/>
              <a:gd name="connsiteY0" fmla="*/ 1838325 h 2924175"/>
              <a:gd name="connsiteX1" fmla="*/ 590550 w 8010525"/>
              <a:gd name="connsiteY1" fmla="*/ 2924175 h 2924175"/>
              <a:gd name="connsiteX2" fmla="*/ 3019425 w 8010525"/>
              <a:gd name="connsiteY2" fmla="*/ 2914650 h 2924175"/>
              <a:gd name="connsiteX3" fmla="*/ 3028950 w 8010525"/>
              <a:gd name="connsiteY3" fmla="*/ 0 h 2924175"/>
              <a:gd name="connsiteX4" fmla="*/ 8010525 w 8010525"/>
              <a:gd name="connsiteY4" fmla="*/ 66675 h 2924175"/>
              <a:gd name="connsiteX5" fmla="*/ 8010525 w 8010525"/>
              <a:gd name="connsiteY5" fmla="*/ 66675 h 2924175"/>
              <a:gd name="connsiteX6" fmla="*/ 8010525 w 8010525"/>
              <a:gd name="connsiteY6" fmla="*/ 66675 h 2924175"/>
              <a:gd name="connsiteX0" fmla="*/ 0 w 8010525"/>
              <a:gd name="connsiteY0" fmla="*/ 1838325 h 2924175"/>
              <a:gd name="connsiteX1" fmla="*/ 590550 w 8010525"/>
              <a:gd name="connsiteY1" fmla="*/ 2924175 h 2924175"/>
              <a:gd name="connsiteX2" fmla="*/ 3019425 w 8010525"/>
              <a:gd name="connsiteY2" fmla="*/ 2914650 h 2924175"/>
              <a:gd name="connsiteX3" fmla="*/ 3028950 w 8010525"/>
              <a:gd name="connsiteY3" fmla="*/ 0 h 2924175"/>
              <a:gd name="connsiteX4" fmla="*/ 8010525 w 8010525"/>
              <a:gd name="connsiteY4" fmla="*/ 66675 h 2924175"/>
              <a:gd name="connsiteX5" fmla="*/ 8010525 w 8010525"/>
              <a:gd name="connsiteY5" fmla="*/ 66675 h 2924175"/>
              <a:gd name="connsiteX6" fmla="*/ 8010525 w 8010525"/>
              <a:gd name="connsiteY6" fmla="*/ 28575 h 2924175"/>
              <a:gd name="connsiteX0" fmla="*/ 0 w 8271186"/>
              <a:gd name="connsiteY0" fmla="*/ 2129097 h 3214947"/>
              <a:gd name="connsiteX1" fmla="*/ 590550 w 8271186"/>
              <a:gd name="connsiteY1" fmla="*/ 3214947 h 3214947"/>
              <a:gd name="connsiteX2" fmla="*/ 3019425 w 8271186"/>
              <a:gd name="connsiteY2" fmla="*/ 3205422 h 3214947"/>
              <a:gd name="connsiteX3" fmla="*/ 3028950 w 8271186"/>
              <a:gd name="connsiteY3" fmla="*/ 290772 h 3214947"/>
              <a:gd name="connsiteX4" fmla="*/ 8010525 w 8271186"/>
              <a:gd name="connsiteY4" fmla="*/ 357447 h 3214947"/>
              <a:gd name="connsiteX5" fmla="*/ 7511761 w 8271186"/>
              <a:gd name="connsiteY5" fmla="*/ 0 h 3214947"/>
              <a:gd name="connsiteX6" fmla="*/ 8010525 w 8271186"/>
              <a:gd name="connsiteY6" fmla="*/ 319347 h 3214947"/>
              <a:gd name="connsiteX0" fmla="*/ 0 w 8379530"/>
              <a:gd name="connsiteY0" fmla="*/ 1838325 h 2924175"/>
              <a:gd name="connsiteX1" fmla="*/ 590550 w 8379530"/>
              <a:gd name="connsiteY1" fmla="*/ 2924175 h 2924175"/>
              <a:gd name="connsiteX2" fmla="*/ 3019425 w 8379530"/>
              <a:gd name="connsiteY2" fmla="*/ 2914650 h 2924175"/>
              <a:gd name="connsiteX3" fmla="*/ 3028950 w 8379530"/>
              <a:gd name="connsiteY3" fmla="*/ 0 h 2924175"/>
              <a:gd name="connsiteX4" fmla="*/ 8010525 w 8379530"/>
              <a:gd name="connsiteY4" fmla="*/ 66675 h 2924175"/>
              <a:gd name="connsiteX5" fmla="*/ 8010525 w 8379530"/>
              <a:gd name="connsiteY5" fmla="*/ 28575 h 2924175"/>
              <a:gd name="connsiteX0" fmla="*/ 0 w 8010525"/>
              <a:gd name="connsiteY0" fmla="*/ 1838325 h 2924175"/>
              <a:gd name="connsiteX1" fmla="*/ 590550 w 8010525"/>
              <a:gd name="connsiteY1" fmla="*/ 2924175 h 2924175"/>
              <a:gd name="connsiteX2" fmla="*/ 3019425 w 8010525"/>
              <a:gd name="connsiteY2" fmla="*/ 2914650 h 2924175"/>
              <a:gd name="connsiteX3" fmla="*/ 3028950 w 8010525"/>
              <a:gd name="connsiteY3" fmla="*/ 0 h 2924175"/>
              <a:gd name="connsiteX4" fmla="*/ 8010525 w 8010525"/>
              <a:gd name="connsiteY4" fmla="*/ 28575 h 2924175"/>
              <a:gd name="connsiteX0" fmla="*/ 0 w 8010525"/>
              <a:gd name="connsiteY0" fmla="*/ 1867939 h 2953789"/>
              <a:gd name="connsiteX1" fmla="*/ 590550 w 8010525"/>
              <a:gd name="connsiteY1" fmla="*/ 2953789 h 2953789"/>
              <a:gd name="connsiteX2" fmla="*/ 3019425 w 8010525"/>
              <a:gd name="connsiteY2" fmla="*/ 2944264 h 2953789"/>
              <a:gd name="connsiteX3" fmla="*/ 3028950 w 8010525"/>
              <a:gd name="connsiteY3" fmla="*/ 29614 h 2953789"/>
              <a:gd name="connsiteX4" fmla="*/ 8010525 w 8010525"/>
              <a:gd name="connsiteY4" fmla="*/ 0 h 2953789"/>
              <a:gd name="connsiteX0" fmla="*/ 0 w 8010525"/>
              <a:gd name="connsiteY0" fmla="*/ 1863783 h 2949633"/>
              <a:gd name="connsiteX1" fmla="*/ 590550 w 8010525"/>
              <a:gd name="connsiteY1" fmla="*/ 2949633 h 2949633"/>
              <a:gd name="connsiteX2" fmla="*/ 3019425 w 8010525"/>
              <a:gd name="connsiteY2" fmla="*/ 2940108 h 2949633"/>
              <a:gd name="connsiteX3" fmla="*/ 3028950 w 8010525"/>
              <a:gd name="connsiteY3" fmla="*/ 25458 h 2949633"/>
              <a:gd name="connsiteX4" fmla="*/ 8010525 w 8010525"/>
              <a:gd name="connsiteY4" fmla="*/ 0 h 2949633"/>
              <a:gd name="connsiteX0" fmla="*/ 0 w 8025598"/>
              <a:gd name="connsiteY0" fmla="*/ 1883880 h 2949633"/>
              <a:gd name="connsiteX1" fmla="*/ 605623 w 8025598"/>
              <a:gd name="connsiteY1" fmla="*/ 2949633 h 2949633"/>
              <a:gd name="connsiteX2" fmla="*/ 3034498 w 8025598"/>
              <a:gd name="connsiteY2" fmla="*/ 2940108 h 2949633"/>
              <a:gd name="connsiteX3" fmla="*/ 3044023 w 8025598"/>
              <a:gd name="connsiteY3" fmla="*/ 25458 h 2949633"/>
              <a:gd name="connsiteX4" fmla="*/ 8025598 w 8025598"/>
              <a:gd name="connsiteY4" fmla="*/ 0 h 2949633"/>
              <a:gd name="connsiteX0" fmla="*/ 0 w 8030622"/>
              <a:gd name="connsiteY0" fmla="*/ 1858760 h 2949633"/>
              <a:gd name="connsiteX1" fmla="*/ 610647 w 8030622"/>
              <a:gd name="connsiteY1" fmla="*/ 2949633 h 2949633"/>
              <a:gd name="connsiteX2" fmla="*/ 3039522 w 8030622"/>
              <a:gd name="connsiteY2" fmla="*/ 2940108 h 2949633"/>
              <a:gd name="connsiteX3" fmla="*/ 3049047 w 8030622"/>
              <a:gd name="connsiteY3" fmla="*/ 25458 h 2949633"/>
              <a:gd name="connsiteX4" fmla="*/ 8030622 w 8030622"/>
              <a:gd name="connsiteY4" fmla="*/ 0 h 2949633"/>
              <a:gd name="connsiteX0" fmla="*/ 0 w 8005501"/>
              <a:gd name="connsiteY0" fmla="*/ 1833639 h 2949633"/>
              <a:gd name="connsiteX1" fmla="*/ 585526 w 8005501"/>
              <a:gd name="connsiteY1" fmla="*/ 2949633 h 2949633"/>
              <a:gd name="connsiteX2" fmla="*/ 3014401 w 8005501"/>
              <a:gd name="connsiteY2" fmla="*/ 2940108 h 2949633"/>
              <a:gd name="connsiteX3" fmla="*/ 3023926 w 8005501"/>
              <a:gd name="connsiteY3" fmla="*/ 25458 h 2949633"/>
              <a:gd name="connsiteX4" fmla="*/ 8005501 w 8005501"/>
              <a:gd name="connsiteY4" fmla="*/ 0 h 294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5501" h="2949633">
                <a:moveTo>
                  <a:pt x="0" y="1833639"/>
                </a:moveTo>
                <a:lnTo>
                  <a:pt x="585526" y="2949633"/>
                </a:lnTo>
                <a:lnTo>
                  <a:pt x="3014401" y="2940108"/>
                </a:lnTo>
                <a:lnTo>
                  <a:pt x="3023926" y="25458"/>
                </a:lnTo>
                <a:lnTo>
                  <a:pt x="8005501" y="0"/>
                </a:lnTo>
              </a:path>
            </a:pathLst>
          </a:custGeom>
          <a:noFill/>
          <a:ln w="79375" cap="flat" cmpd="dbl">
            <a:solidFill>
              <a:srgbClr val="FF000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46" name="Freeform 45"/>
          <p:cNvSpPr/>
          <p:nvPr/>
        </p:nvSpPr>
        <p:spPr>
          <a:xfrm>
            <a:off x="2974991" y="4758457"/>
            <a:ext cx="329839" cy="291352"/>
          </a:xfrm>
          <a:custGeom>
            <a:avLst/>
            <a:gdLst>
              <a:gd name="connsiteX0" fmla="*/ 1184988 w 1184988"/>
              <a:gd name="connsiteY0" fmla="*/ 1054359 h 1054359"/>
              <a:gd name="connsiteX1" fmla="*/ 0 w 1184988"/>
              <a:gd name="connsiteY1" fmla="*/ 0 h 1054359"/>
              <a:gd name="connsiteX0" fmla="*/ 1325665 w 1325665"/>
              <a:gd name="connsiteY0" fmla="*/ 1169915 h 1169915"/>
              <a:gd name="connsiteX1" fmla="*/ 0 w 1325665"/>
              <a:gd name="connsiteY1" fmla="*/ 0 h 1169915"/>
              <a:gd name="connsiteX0" fmla="*/ 1416152 w 1416152"/>
              <a:gd name="connsiteY0" fmla="*/ 1222302 h 1222302"/>
              <a:gd name="connsiteX1" fmla="*/ 0 w 1416152"/>
              <a:gd name="connsiteY1" fmla="*/ 0 h 1222302"/>
              <a:gd name="connsiteX0" fmla="*/ 0 w 336448"/>
              <a:gd name="connsiteY0" fmla="*/ 303140 h 303140"/>
              <a:gd name="connsiteX1" fmla="*/ 336448 w 336448"/>
              <a:gd name="connsiteY1" fmla="*/ 0 h 303140"/>
              <a:gd name="connsiteX0" fmla="*/ 0 w 412648"/>
              <a:gd name="connsiteY0" fmla="*/ 369815 h 369815"/>
              <a:gd name="connsiteX1" fmla="*/ 412648 w 412648"/>
              <a:gd name="connsiteY1" fmla="*/ 0 h 369815"/>
              <a:gd name="connsiteX0" fmla="*/ 0 w 388835"/>
              <a:gd name="connsiteY0" fmla="*/ 350765 h 350765"/>
              <a:gd name="connsiteX1" fmla="*/ 388835 w 388835"/>
              <a:gd name="connsiteY1" fmla="*/ 0 h 35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8835" h="350765">
                <a:moveTo>
                  <a:pt x="0" y="350765"/>
                </a:moveTo>
                <a:lnTo>
                  <a:pt x="388835" y="0"/>
                </a:lnTo>
              </a:path>
            </a:pathLst>
          </a:custGeom>
          <a:noFill/>
          <a:ln w="79375" cap="flat">
            <a:solidFill>
              <a:srgbClr val="8F608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29" name="Freeform 28"/>
          <p:cNvSpPr/>
          <p:nvPr/>
        </p:nvSpPr>
        <p:spPr>
          <a:xfrm>
            <a:off x="3290318" y="3499335"/>
            <a:ext cx="5362307" cy="1938156"/>
          </a:xfrm>
          <a:custGeom>
            <a:avLst/>
            <a:gdLst>
              <a:gd name="connsiteX0" fmla="*/ 1847850 w 6257925"/>
              <a:gd name="connsiteY0" fmla="*/ 209550 h 2533650"/>
              <a:gd name="connsiteX1" fmla="*/ 2209800 w 6257925"/>
              <a:gd name="connsiteY1" fmla="*/ 0 h 2533650"/>
              <a:gd name="connsiteX2" fmla="*/ 4905375 w 6257925"/>
              <a:gd name="connsiteY2" fmla="*/ 19050 h 2533650"/>
              <a:gd name="connsiteX3" fmla="*/ 6257925 w 6257925"/>
              <a:gd name="connsiteY3" fmla="*/ 1066800 h 2533650"/>
              <a:gd name="connsiteX4" fmla="*/ 6238875 w 6257925"/>
              <a:gd name="connsiteY4" fmla="*/ 2524125 h 2533650"/>
              <a:gd name="connsiteX5" fmla="*/ 695325 w 6257925"/>
              <a:gd name="connsiteY5" fmla="*/ 2533650 h 2533650"/>
              <a:gd name="connsiteX6" fmla="*/ 0 w 6257925"/>
              <a:gd name="connsiteY6" fmla="*/ 1933575 h 2533650"/>
              <a:gd name="connsiteX0" fmla="*/ 14026 w 6257925"/>
              <a:gd name="connsiteY0" fmla="*/ 1952939 h 2533650"/>
              <a:gd name="connsiteX1" fmla="*/ 2209800 w 6257925"/>
              <a:gd name="connsiteY1" fmla="*/ 0 h 2533650"/>
              <a:gd name="connsiteX2" fmla="*/ 4905375 w 6257925"/>
              <a:gd name="connsiteY2" fmla="*/ 19050 h 2533650"/>
              <a:gd name="connsiteX3" fmla="*/ 6257925 w 6257925"/>
              <a:gd name="connsiteY3" fmla="*/ 1066800 h 2533650"/>
              <a:gd name="connsiteX4" fmla="*/ 6238875 w 6257925"/>
              <a:gd name="connsiteY4" fmla="*/ 2524125 h 2533650"/>
              <a:gd name="connsiteX5" fmla="*/ 695325 w 6257925"/>
              <a:gd name="connsiteY5" fmla="*/ 2533650 h 2533650"/>
              <a:gd name="connsiteX6" fmla="*/ 0 w 6257925"/>
              <a:gd name="connsiteY6" fmla="*/ 1933575 h 2533650"/>
              <a:gd name="connsiteX0" fmla="*/ 14026 w 6257925"/>
              <a:gd name="connsiteY0" fmla="*/ 1933889 h 2514600"/>
              <a:gd name="connsiteX1" fmla="*/ 1993761 w 6257925"/>
              <a:gd name="connsiteY1" fmla="*/ 111579 h 2514600"/>
              <a:gd name="connsiteX2" fmla="*/ 4905375 w 6257925"/>
              <a:gd name="connsiteY2" fmla="*/ 0 h 2514600"/>
              <a:gd name="connsiteX3" fmla="*/ 6257925 w 6257925"/>
              <a:gd name="connsiteY3" fmla="*/ 1047750 h 2514600"/>
              <a:gd name="connsiteX4" fmla="*/ 6238875 w 6257925"/>
              <a:gd name="connsiteY4" fmla="*/ 2505075 h 2514600"/>
              <a:gd name="connsiteX5" fmla="*/ 695325 w 6257925"/>
              <a:gd name="connsiteY5" fmla="*/ 2514600 h 2514600"/>
              <a:gd name="connsiteX6" fmla="*/ 0 w 6257925"/>
              <a:gd name="connsiteY6" fmla="*/ 1914525 h 2514600"/>
              <a:gd name="connsiteX0" fmla="*/ 104461 w 6348360"/>
              <a:gd name="connsiteY0" fmla="*/ 1933889 h 2514600"/>
              <a:gd name="connsiteX1" fmla="*/ 2084196 w 6348360"/>
              <a:gd name="connsiteY1" fmla="*/ 111579 h 2514600"/>
              <a:gd name="connsiteX2" fmla="*/ 4995810 w 6348360"/>
              <a:gd name="connsiteY2" fmla="*/ 0 h 2514600"/>
              <a:gd name="connsiteX3" fmla="*/ 6348360 w 6348360"/>
              <a:gd name="connsiteY3" fmla="*/ 1047750 h 2514600"/>
              <a:gd name="connsiteX4" fmla="*/ 6329310 w 6348360"/>
              <a:gd name="connsiteY4" fmla="*/ 2505075 h 2514600"/>
              <a:gd name="connsiteX5" fmla="*/ 785760 w 6348360"/>
              <a:gd name="connsiteY5" fmla="*/ 2514600 h 2514600"/>
              <a:gd name="connsiteX6" fmla="*/ 0 w 6348360"/>
              <a:gd name="connsiteY6" fmla="*/ 1989888 h 2514600"/>
              <a:gd name="connsiteX0" fmla="*/ 114510 w 6348360"/>
              <a:gd name="connsiteY0" fmla="*/ 1943938 h 2514600"/>
              <a:gd name="connsiteX1" fmla="*/ 2084196 w 6348360"/>
              <a:gd name="connsiteY1" fmla="*/ 111579 h 2514600"/>
              <a:gd name="connsiteX2" fmla="*/ 4995810 w 6348360"/>
              <a:gd name="connsiteY2" fmla="*/ 0 h 2514600"/>
              <a:gd name="connsiteX3" fmla="*/ 6348360 w 6348360"/>
              <a:gd name="connsiteY3" fmla="*/ 1047750 h 2514600"/>
              <a:gd name="connsiteX4" fmla="*/ 6329310 w 6348360"/>
              <a:gd name="connsiteY4" fmla="*/ 2505075 h 2514600"/>
              <a:gd name="connsiteX5" fmla="*/ 785760 w 6348360"/>
              <a:gd name="connsiteY5" fmla="*/ 2514600 h 2514600"/>
              <a:gd name="connsiteX6" fmla="*/ 0 w 6348360"/>
              <a:gd name="connsiteY6" fmla="*/ 1989888 h 2514600"/>
              <a:gd name="connsiteX0" fmla="*/ 100862 w 6348360"/>
              <a:gd name="connsiteY0" fmla="*/ 1940526 h 2514600"/>
              <a:gd name="connsiteX1" fmla="*/ 2084196 w 6348360"/>
              <a:gd name="connsiteY1" fmla="*/ 111579 h 2514600"/>
              <a:gd name="connsiteX2" fmla="*/ 4995810 w 6348360"/>
              <a:gd name="connsiteY2" fmla="*/ 0 h 2514600"/>
              <a:gd name="connsiteX3" fmla="*/ 6348360 w 6348360"/>
              <a:gd name="connsiteY3" fmla="*/ 1047750 h 2514600"/>
              <a:gd name="connsiteX4" fmla="*/ 6329310 w 6348360"/>
              <a:gd name="connsiteY4" fmla="*/ 2505075 h 2514600"/>
              <a:gd name="connsiteX5" fmla="*/ 785760 w 6348360"/>
              <a:gd name="connsiteY5" fmla="*/ 2514600 h 2514600"/>
              <a:gd name="connsiteX6" fmla="*/ 0 w 6348360"/>
              <a:gd name="connsiteY6" fmla="*/ 1989888 h 2514600"/>
              <a:gd name="connsiteX0" fmla="*/ 0 w 6247498"/>
              <a:gd name="connsiteY0" fmla="*/ 1940526 h 2514600"/>
              <a:gd name="connsiteX1" fmla="*/ 1983334 w 6247498"/>
              <a:gd name="connsiteY1" fmla="*/ 111579 h 2514600"/>
              <a:gd name="connsiteX2" fmla="*/ 4894948 w 6247498"/>
              <a:gd name="connsiteY2" fmla="*/ 0 h 2514600"/>
              <a:gd name="connsiteX3" fmla="*/ 6247498 w 6247498"/>
              <a:gd name="connsiteY3" fmla="*/ 1047750 h 2514600"/>
              <a:gd name="connsiteX4" fmla="*/ 6228448 w 6247498"/>
              <a:gd name="connsiteY4" fmla="*/ 2505075 h 2514600"/>
              <a:gd name="connsiteX5" fmla="*/ 684898 w 6247498"/>
              <a:gd name="connsiteY5" fmla="*/ 2514600 h 2514600"/>
              <a:gd name="connsiteX6" fmla="*/ 11732 w 6247498"/>
              <a:gd name="connsiteY6" fmla="*/ 1904590 h 2514600"/>
              <a:gd name="connsiteX0" fmla="*/ 0 w 6247498"/>
              <a:gd name="connsiteY0" fmla="*/ 1850878 h 2424952"/>
              <a:gd name="connsiteX1" fmla="*/ 1983334 w 6247498"/>
              <a:gd name="connsiteY1" fmla="*/ 21931 h 2424952"/>
              <a:gd name="connsiteX2" fmla="*/ 4894948 w 6247498"/>
              <a:gd name="connsiteY2" fmla="*/ 0 h 2424952"/>
              <a:gd name="connsiteX3" fmla="*/ 6247498 w 6247498"/>
              <a:gd name="connsiteY3" fmla="*/ 958102 h 2424952"/>
              <a:gd name="connsiteX4" fmla="*/ 6228448 w 6247498"/>
              <a:gd name="connsiteY4" fmla="*/ 2415427 h 2424952"/>
              <a:gd name="connsiteX5" fmla="*/ 684898 w 6247498"/>
              <a:gd name="connsiteY5" fmla="*/ 2424952 h 2424952"/>
              <a:gd name="connsiteX6" fmla="*/ 11732 w 6247498"/>
              <a:gd name="connsiteY6" fmla="*/ 1814942 h 2424952"/>
              <a:gd name="connsiteX0" fmla="*/ 0 w 6247498"/>
              <a:gd name="connsiteY0" fmla="*/ 1850878 h 2424952"/>
              <a:gd name="connsiteX1" fmla="*/ 1983334 w 6247498"/>
              <a:gd name="connsiteY1" fmla="*/ 21931 h 2424952"/>
              <a:gd name="connsiteX2" fmla="*/ 4894948 w 6247498"/>
              <a:gd name="connsiteY2" fmla="*/ 0 h 2424952"/>
              <a:gd name="connsiteX3" fmla="*/ 6247498 w 6247498"/>
              <a:gd name="connsiteY3" fmla="*/ 958102 h 2424952"/>
              <a:gd name="connsiteX4" fmla="*/ 6228448 w 6247498"/>
              <a:gd name="connsiteY4" fmla="*/ 2415427 h 2424952"/>
              <a:gd name="connsiteX5" fmla="*/ 2016742 w 6247498"/>
              <a:gd name="connsiteY5" fmla="*/ 2408255 h 2424952"/>
              <a:gd name="connsiteX6" fmla="*/ 684898 w 6247498"/>
              <a:gd name="connsiteY6" fmla="*/ 2424952 h 2424952"/>
              <a:gd name="connsiteX7" fmla="*/ 11732 w 6247498"/>
              <a:gd name="connsiteY7" fmla="*/ 1814942 h 2424952"/>
              <a:gd name="connsiteX0" fmla="*/ 0 w 6247498"/>
              <a:gd name="connsiteY0" fmla="*/ 1850878 h 2424952"/>
              <a:gd name="connsiteX1" fmla="*/ 1983334 w 6247498"/>
              <a:gd name="connsiteY1" fmla="*/ 21931 h 2424952"/>
              <a:gd name="connsiteX2" fmla="*/ 4894948 w 6247498"/>
              <a:gd name="connsiteY2" fmla="*/ 0 h 2424952"/>
              <a:gd name="connsiteX3" fmla="*/ 6247498 w 6247498"/>
              <a:gd name="connsiteY3" fmla="*/ 958102 h 2424952"/>
              <a:gd name="connsiteX4" fmla="*/ 6228448 w 6247498"/>
              <a:gd name="connsiteY4" fmla="*/ 2415427 h 2424952"/>
              <a:gd name="connsiteX5" fmla="*/ 1897213 w 6247498"/>
              <a:gd name="connsiteY5" fmla="*/ 2288726 h 2424952"/>
              <a:gd name="connsiteX6" fmla="*/ 684898 w 6247498"/>
              <a:gd name="connsiteY6" fmla="*/ 2424952 h 2424952"/>
              <a:gd name="connsiteX7" fmla="*/ 11732 w 6247498"/>
              <a:gd name="connsiteY7" fmla="*/ 1814942 h 2424952"/>
              <a:gd name="connsiteX0" fmla="*/ 0 w 6247498"/>
              <a:gd name="connsiteY0" fmla="*/ 1850878 h 2415427"/>
              <a:gd name="connsiteX1" fmla="*/ 1983334 w 6247498"/>
              <a:gd name="connsiteY1" fmla="*/ 21931 h 2415427"/>
              <a:gd name="connsiteX2" fmla="*/ 4894948 w 6247498"/>
              <a:gd name="connsiteY2" fmla="*/ 0 h 2415427"/>
              <a:gd name="connsiteX3" fmla="*/ 6247498 w 6247498"/>
              <a:gd name="connsiteY3" fmla="*/ 958102 h 2415427"/>
              <a:gd name="connsiteX4" fmla="*/ 6228448 w 6247498"/>
              <a:gd name="connsiteY4" fmla="*/ 2415427 h 2415427"/>
              <a:gd name="connsiteX5" fmla="*/ 1897213 w 6247498"/>
              <a:gd name="connsiteY5" fmla="*/ 2288726 h 2415427"/>
              <a:gd name="connsiteX6" fmla="*/ 523533 w 6247498"/>
              <a:gd name="connsiteY6" fmla="*/ 2269564 h 2415427"/>
              <a:gd name="connsiteX7" fmla="*/ 11732 w 6247498"/>
              <a:gd name="connsiteY7" fmla="*/ 1814942 h 2415427"/>
              <a:gd name="connsiteX0" fmla="*/ 0 w 6247498"/>
              <a:gd name="connsiteY0" fmla="*/ 1850878 h 2415427"/>
              <a:gd name="connsiteX1" fmla="*/ 1983334 w 6247498"/>
              <a:gd name="connsiteY1" fmla="*/ 21931 h 2415427"/>
              <a:gd name="connsiteX2" fmla="*/ 4894948 w 6247498"/>
              <a:gd name="connsiteY2" fmla="*/ 0 h 2415427"/>
              <a:gd name="connsiteX3" fmla="*/ 6247498 w 6247498"/>
              <a:gd name="connsiteY3" fmla="*/ 958102 h 2415427"/>
              <a:gd name="connsiteX4" fmla="*/ 6228448 w 6247498"/>
              <a:gd name="connsiteY4" fmla="*/ 2415427 h 2415427"/>
              <a:gd name="connsiteX5" fmla="*/ 1897213 w 6247498"/>
              <a:gd name="connsiteY5" fmla="*/ 2288726 h 2415427"/>
              <a:gd name="connsiteX6" fmla="*/ 523533 w 6247498"/>
              <a:gd name="connsiteY6" fmla="*/ 2251635 h 2415427"/>
              <a:gd name="connsiteX7" fmla="*/ 11732 w 6247498"/>
              <a:gd name="connsiteY7" fmla="*/ 1814942 h 2415427"/>
              <a:gd name="connsiteX0" fmla="*/ 0 w 6247498"/>
              <a:gd name="connsiteY0" fmla="*/ 1850878 h 2415427"/>
              <a:gd name="connsiteX1" fmla="*/ 1983334 w 6247498"/>
              <a:gd name="connsiteY1" fmla="*/ 21931 h 2415427"/>
              <a:gd name="connsiteX2" fmla="*/ 4894948 w 6247498"/>
              <a:gd name="connsiteY2" fmla="*/ 0 h 2415427"/>
              <a:gd name="connsiteX3" fmla="*/ 6247498 w 6247498"/>
              <a:gd name="connsiteY3" fmla="*/ 958102 h 2415427"/>
              <a:gd name="connsiteX4" fmla="*/ 6228448 w 6247498"/>
              <a:gd name="connsiteY4" fmla="*/ 2415427 h 2415427"/>
              <a:gd name="connsiteX5" fmla="*/ 1873307 w 6247498"/>
              <a:gd name="connsiteY5" fmla="*/ 2252868 h 2415427"/>
              <a:gd name="connsiteX6" fmla="*/ 523533 w 6247498"/>
              <a:gd name="connsiteY6" fmla="*/ 2251635 h 2415427"/>
              <a:gd name="connsiteX7" fmla="*/ 11732 w 6247498"/>
              <a:gd name="connsiteY7" fmla="*/ 1814942 h 2415427"/>
              <a:gd name="connsiteX0" fmla="*/ 0 w 6247498"/>
              <a:gd name="connsiteY0" fmla="*/ 1850878 h 2415427"/>
              <a:gd name="connsiteX1" fmla="*/ 1983334 w 6247498"/>
              <a:gd name="connsiteY1" fmla="*/ 21931 h 2415427"/>
              <a:gd name="connsiteX2" fmla="*/ 4894948 w 6247498"/>
              <a:gd name="connsiteY2" fmla="*/ 0 h 2415427"/>
              <a:gd name="connsiteX3" fmla="*/ 6247498 w 6247498"/>
              <a:gd name="connsiteY3" fmla="*/ 958102 h 2415427"/>
              <a:gd name="connsiteX4" fmla="*/ 6228448 w 6247498"/>
              <a:gd name="connsiteY4" fmla="*/ 2415427 h 2415427"/>
              <a:gd name="connsiteX5" fmla="*/ 1873307 w 6247498"/>
              <a:gd name="connsiteY5" fmla="*/ 2252868 h 2415427"/>
              <a:gd name="connsiteX6" fmla="*/ 523533 w 6247498"/>
              <a:gd name="connsiteY6" fmla="*/ 2227730 h 2415427"/>
              <a:gd name="connsiteX7" fmla="*/ 11732 w 6247498"/>
              <a:gd name="connsiteY7" fmla="*/ 1814942 h 2415427"/>
              <a:gd name="connsiteX0" fmla="*/ 0 w 6247498"/>
              <a:gd name="connsiteY0" fmla="*/ 1850878 h 2415427"/>
              <a:gd name="connsiteX1" fmla="*/ 1983334 w 6247498"/>
              <a:gd name="connsiteY1" fmla="*/ 21931 h 2415427"/>
              <a:gd name="connsiteX2" fmla="*/ 4894948 w 6247498"/>
              <a:gd name="connsiteY2" fmla="*/ 0 h 2415427"/>
              <a:gd name="connsiteX3" fmla="*/ 6247498 w 6247498"/>
              <a:gd name="connsiteY3" fmla="*/ 958102 h 2415427"/>
              <a:gd name="connsiteX4" fmla="*/ 6228448 w 6247498"/>
              <a:gd name="connsiteY4" fmla="*/ 2415427 h 2415427"/>
              <a:gd name="connsiteX5" fmla="*/ 3068600 w 6247498"/>
              <a:gd name="connsiteY5" fmla="*/ 2294703 h 2415427"/>
              <a:gd name="connsiteX6" fmla="*/ 1873307 w 6247498"/>
              <a:gd name="connsiteY6" fmla="*/ 2252868 h 2415427"/>
              <a:gd name="connsiteX7" fmla="*/ 523533 w 6247498"/>
              <a:gd name="connsiteY7" fmla="*/ 2227730 h 2415427"/>
              <a:gd name="connsiteX8" fmla="*/ 11732 w 6247498"/>
              <a:gd name="connsiteY8" fmla="*/ 1814942 h 2415427"/>
              <a:gd name="connsiteX0" fmla="*/ 0 w 6247498"/>
              <a:gd name="connsiteY0" fmla="*/ 1850878 h 2415427"/>
              <a:gd name="connsiteX1" fmla="*/ 1983334 w 6247498"/>
              <a:gd name="connsiteY1" fmla="*/ 21931 h 2415427"/>
              <a:gd name="connsiteX2" fmla="*/ 4894948 w 6247498"/>
              <a:gd name="connsiteY2" fmla="*/ 0 h 2415427"/>
              <a:gd name="connsiteX3" fmla="*/ 6247498 w 6247498"/>
              <a:gd name="connsiteY3" fmla="*/ 958102 h 2415427"/>
              <a:gd name="connsiteX4" fmla="*/ 6228448 w 6247498"/>
              <a:gd name="connsiteY4" fmla="*/ 2415427 h 2415427"/>
              <a:gd name="connsiteX5" fmla="*/ 2578529 w 6247498"/>
              <a:gd name="connsiteY5" fmla="*/ 1392256 h 2415427"/>
              <a:gd name="connsiteX6" fmla="*/ 1873307 w 6247498"/>
              <a:gd name="connsiteY6" fmla="*/ 2252868 h 2415427"/>
              <a:gd name="connsiteX7" fmla="*/ 523533 w 6247498"/>
              <a:gd name="connsiteY7" fmla="*/ 2227730 h 2415427"/>
              <a:gd name="connsiteX8" fmla="*/ 11732 w 6247498"/>
              <a:gd name="connsiteY8" fmla="*/ 1814942 h 2415427"/>
              <a:gd name="connsiteX0" fmla="*/ 0 w 6247498"/>
              <a:gd name="connsiteY0" fmla="*/ 1850878 h 2252868"/>
              <a:gd name="connsiteX1" fmla="*/ 1983334 w 6247498"/>
              <a:gd name="connsiteY1" fmla="*/ 21931 h 2252868"/>
              <a:gd name="connsiteX2" fmla="*/ 4894948 w 6247498"/>
              <a:gd name="connsiteY2" fmla="*/ 0 h 2252868"/>
              <a:gd name="connsiteX3" fmla="*/ 6247498 w 6247498"/>
              <a:gd name="connsiteY3" fmla="*/ 958102 h 2252868"/>
              <a:gd name="connsiteX4" fmla="*/ 4955460 w 6247498"/>
              <a:gd name="connsiteY4" fmla="*/ 658345 h 2252868"/>
              <a:gd name="connsiteX5" fmla="*/ 2578529 w 6247498"/>
              <a:gd name="connsiteY5" fmla="*/ 1392256 h 2252868"/>
              <a:gd name="connsiteX6" fmla="*/ 1873307 w 6247498"/>
              <a:gd name="connsiteY6" fmla="*/ 2252868 h 2252868"/>
              <a:gd name="connsiteX7" fmla="*/ 523533 w 6247498"/>
              <a:gd name="connsiteY7" fmla="*/ 2227730 h 2252868"/>
              <a:gd name="connsiteX8" fmla="*/ 11732 w 6247498"/>
              <a:gd name="connsiteY8" fmla="*/ 1814942 h 2252868"/>
              <a:gd name="connsiteX0" fmla="*/ 0 w 4955460"/>
              <a:gd name="connsiteY0" fmla="*/ 1850878 h 2252868"/>
              <a:gd name="connsiteX1" fmla="*/ 1983334 w 4955460"/>
              <a:gd name="connsiteY1" fmla="*/ 21931 h 2252868"/>
              <a:gd name="connsiteX2" fmla="*/ 4894948 w 4955460"/>
              <a:gd name="connsiteY2" fmla="*/ 0 h 2252868"/>
              <a:gd name="connsiteX3" fmla="*/ 4955460 w 4955460"/>
              <a:gd name="connsiteY3" fmla="*/ 658345 h 2252868"/>
              <a:gd name="connsiteX4" fmla="*/ 2578529 w 4955460"/>
              <a:gd name="connsiteY4" fmla="*/ 1392256 h 2252868"/>
              <a:gd name="connsiteX5" fmla="*/ 1873307 w 4955460"/>
              <a:gd name="connsiteY5" fmla="*/ 2252868 h 2252868"/>
              <a:gd name="connsiteX6" fmla="*/ 523533 w 4955460"/>
              <a:gd name="connsiteY6" fmla="*/ 2227730 h 2252868"/>
              <a:gd name="connsiteX7" fmla="*/ 11732 w 4955460"/>
              <a:gd name="connsiteY7" fmla="*/ 1814942 h 2252868"/>
              <a:gd name="connsiteX0" fmla="*/ 0 w 5128031"/>
              <a:gd name="connsiteY0" fmla="*/ 1862831 h 2264821"/>
              <a:gd name="connsiteX1" fmla="*/ 1983334 w 5128031"/>
              <a:gd name="connsiteY1" fmla="*/ 33884 h 2264821"/>
              <a:gd name="connsiteX2" fmla="*/ 5128031 w 5128031"/>
              <a:gd name="connsiteY2" fmla="*/ 0 h 2264821"/>
              <a:gd name="connsiteX3" fmla="*/ 4955460 w 5128031"/>
              <a:gd name="connsiteY3" fmla="*/ 670298 h 2264821"/>
              <a:gd name="connsiteX4" fmla="*/ 2578529 w 5128031"/>
              <a:gd name="connsiteY4" fmla="*/ 1404209 h 2264821"/>
              <a:gd name="connsiteX5" fmla="*/ 1873307 w 5128031"/>
              <a:gd name="connsiteY5" fmla="*/ 2264821 h 2264821"/>
              <a:gd name="connsiteX6" fmla="*/ 523533 w 5128031"/>
              <a:gd name="connsiteY6" fmla="*/ 2239683 h 2264821"/>
              <a:gd name="connsiteX7" fmla="*/ 11732 w 5128031"/>
              <a:gd name="connsiteY7" fmla="*/ 1826895 h 2264821"/>
              <a:gd name="connsiteX0" fmla="*/ 0 w 5128031"/>
              <a:gd name="connsiteY0" fmla="*/ 1862831 h 2264821"/>
              <a:gd name="connsiteX1" fmla="*/ 1983334 w 5128031"/>
              <a:gd name="connsiteY1" fmla="*/ 33884 h 2264821"/>
              <a:gd name="connsiteX2" fmla="*/ 5128031 w 5128031"/>
              <a:gd name="connsiteY2" fmla="*/ 0 h 2264821"/>
              <a:gd name="connsiteX3" fmla="*/ 4955460 w 5128031"/>
              <a:gd name="connsiteY3" fmla="*/ 670298 h 2264821"/>
              <a:gd name="connsiteX4" fmla="*/ 2578529 w 5128031"/>
              <a:gd name="connsiteY4" fmla="*/ 1404209 h 2264821"/>
              <a:gd name="connsiteX5" fmla="*/ 1873307 w 5128031"/>
              <a:gd name="connsiteY5" fmla="*/ 2264821 h 2264821"/>
              <a:gd name="connsiteX6" fmla="*/ 523533 w 5128031"/>
              <a:gd name="connsiteY6" fmla="*/ 2239683 h 2264821"/>
              <a:gd name="connsiteX7" fmla="*/ 277546 w 5128031"/>
              <a:gd name="connsiteY7" fmla="*/ 1571714 h 2264821"/>
              <a:gd name="connsiteX0" fmla="*/ 0 w 5128031"/>
              <a:gd name="connsiteY0" fmla="*/ 1862831 h 2367274"/>
              <a:gd name="connsiteX1" fmla="*/ 1983334 w 5128031"/>
              <a:gd name="connsiteY1" fmla="*/ 33884 h 2367274"/>
              <a:gd name="connsiteX2" fmla="*/ 5128031 w 5128031"/>
              <a:gd name="connsiteY2" fmla="*/ 0 h 2367274"/>
              <a:gd name="connsiteX3" fmla="*/ 4955460 w 5128031"/>
              <a:gd name="connsiteY3" fmla="*/ 670298 h 2367274"/>
              <a:gd name="connsiteX4" fmla="*/ 2578529 w 5128031"/>
              <a:gd name="connsiteY4" fmla="*/ 1404209 h 2367274"/>
              <a:gd name="connsiteX5" fmla="*/ 1873307 w 5128031"/>
              <a:gd name="connsiteY5" fmla="*/ 2264821 h 2367274"/>
              <a:gd name="connsiteX6" fmla="*/ 736184 w 5128031"/>
              <a:gd name="connsiteY6" fmla="*/ 2367274 h 2367274"/>
              <a:gd name="connsiteX7" fmla="*/ 277546 w 5128031"/>
              <a:gd name="connsiteY7" fmla="*/ 1571714 h 2367274"/>
              <a:gd name="connsiteX0" fmla="*/ 0 w 5128031"/>
              <a:gd name="connsiteY0" fmla="*/ 1862831 h 2367274"/>
              <a:gd name="connsiteX1" fmla="*/ 1983334 w 5128031"/>
              <a:gd name="connsiteY1" fmla="*/ 33884 h 2367274"/>
              <a:gd name="connsiteX2" fmla="*/ 5128031 w 5128031"/>
              <a:gd name="connsiteY2" fmla="*/ 0 h 2367274"/>
              <a:gd name="connsiteX3" fmla="*/ 4955460 w 5128031"/>
              <a:gd name="connsiteY3" fmla="*/ 670298 h 2367274"/>
              <a:gd name="connsiteX4" fmla="*/ 2578529 w 5128031"/>
              <a:gd name="connsiteY4" fmla="*/ 1404209 h 2367274"/>
              <a:gd name="connsiteX5" fmla="*/ 736184 w 5128031"/>
              <a:gd name="connsiteY5" fmla="*/ 2367274 h 2367274"/>
              <a:gd name="connsiteX6" fmla="*/ 277546 w 5128031"/>
              <a:gd name="connsiteY6" fmla="*/ 1571714 h 2367274"/>
              <a:gd name="connsiteX0" fmla="*/ 0 w 5128031"/>
              <a:gd name="connsiteY0" fmla="*/ 1862831 h 2367274"/>
              <a:gd name="connsiteX1" fmla="*/ 1983334 w 5128031"/>
              <a:gd name="connsiteY1" fmla="*/ 33884 h 2367274"/>
              <a:gd name="connsiteX2" fmla="*/ 5128031 w 5128031"/>
              <a:gd name="connsiteY2" fmla="*/ 0 h 2367274"/>
              <a:gd name="connsiteX3" fmla="*/ 4955460 w 5128031"/>
              <a:gd name="connsiteY3" fmla="*/ 670298 h 2367274"/>
              <a:gd name="connsiteX4" fmla="*/ 736184 w 5128031"/>
              <a:gd name="connsiteY4" fmla="*/ 2367274 h 2367274"/>
              <a:gd name="connsiteX5" fmla="*/ 277546 w 5128031"/>
              <a:gd name="connsiteY5" fmla="*/ 1571714 h 2367274"/>
              <a:gd name="connsiteX0" fmla="*/ 0 w 6635404"/>
              <a:gd name="connsiteY0" fmla="*/ 1862831 h 2367274"/>
              <a:gd name="connsiteX1" fmla="*/ 1983334 w 6635404"/>
              <a:gd name="connsiteY1" fmla="*/ 33884 h 2367274"/>
              <a:gd name="connsiteX2" fmla="*/ 5128031 w 6635404"/>
              <a:gd name="connsiteY2" fmla="*/ 0 h 2367274"/>
              <a:gd name="connsiteX3" fmla="*/ 6635404 w 6635404"/>
              <a:gd name="connsiteY3" fmla="*/ 2350242 h 2367274"/>
              <a:gd name="connsiteX4" fmla="*/ 736184 w 6635404"/>
              <a:gd name="connsiteY4" fmla="*/ 2367274 h 2367274"/>
              <a:gd name="connsiteX5" fmla="*/ 277546 w 6635404"/>
              <a:gd name="connsiteY5" fmla="*/ 1571714 h 2367274"/>
              <a:gd name="connsiteX0" fmla="*/ 0 w 6648487"/>
              <a:gd name="connsiteY0" fmla="*/ 1852199 h 2356642"/>
              <a:gd name="connsiteX1" fmla="*/ 1983334 w 6648487"/>
              <a:gd name="connsiteY1" fmla="*/ 23252 h 2356642"/>
              <a:gd name="connsiteX2" fmla="*/ 6648487 w 6648487"/>
              <a:gd name="connsiteY2" fmla="*/ 0 h 2356642"/>
              <a:gd name="connsiteX3" fmla="*/ 6635404 w 6648487"/>
              <a:gd name="connsiteY3" fmla="*/ 2339610 h 2356642"/>
              <a:gd name="connsiteX4" fmla="*/ 736184 w 6648487"/>
              <a:gd name="connsiteY4" fmla="*/ 2356642 h 2356642"/>
              <a:gd name="connsiteX5" fmla="*/ 277546 w 6648487"/>
              <a:gd name="connsiteY5" fmla="*/ 1561082 h 2356642"/>
              <a:gd name="connsiteX0" fmla="*/ 0 w 6648487"/>
              <a:gd name="connsiteY0" fmla="*/ 1852199 h 2356642"/>
              <a:gd name="connsiteX1" fmla="*/ 1983334 w 6648487"/>
              <a:gd name="connsiteY1" fmla="*/ 23252 h 2356642"/>
              <a:gd name="connsiteX2" fmla="*/ 6648487 w 6648487"/>
              <a:gd name="connsiteY2" fmla="*/ 0 h 2356642"/>
              <a:gd name="connsiteX3" fmla="*/ 6635404 w 6648487"/>
              <a:gd name="connsiteY3" fmla="*/ 2339610 h 2356642"/>
              <a:gd name="connsiteX4" fmla="*/ 736184 w 6648487"/>
              <a:gd name="connsiteY4" fmla="*/ 2356642 h 2356642"/>
              <a:gd name="connsiteX5" fmla="*/ 277546 w 6648487"/>
              <a:gd name="connsiteY5" fmla="*/ 1561082 h 2356642"/>
              <a:gd name="connsiteX6" fmla="*/ 0 w 6648487"/>
              <a:gd name="connsiteY6" fmla="*/ 1852199 h 2356642"/>
              <a:gd name="connsiteX0" fmla="*/ 0 w 6648487"/>
              <a:gd name="connsiteY0" fmla="*/ 1852199 h 2356642"/>
              <a:gd name="connsiteX1" fmla="*/ 1983334 w 6648487"/>
              <a:gd name="connsiteY1" fmla="*/ 23252 h 2356642"/>
              <a:gd name="connsiteX2" fmla="*/ 6648487 w 6648487"/>
              <a:gd name="connsiteY2" fmla="*/ 0 h 2356642"/>
              <a:gd name="connsiteX3" fmla="*/ 6635404 w 6648487"/>
              <a:gd name="connsiteY3" fmla="*/ 2339610 h 2356642"/>
              <a:gd name="connsiteX4" fmla="*/ 736184 w 6648487"/>
              <a:gd name="connsiteY4" fmla="*/ 2356642 h 2356642"/>
              <a:gd name="connsiteX5" fmla="*/ 341341 w 6648487"/>
              <a:gd name="connsiteY5" fmla="*/ 1582347 h 2356642"/>
              <a:gd name="connsiteX6" fmla="*/ 0 w 6648487"/>
              <a:gd name="connsiteY6" fmla="*/ 1852199 h 2356642"/>
              <a:gd name="connsiteX0" fmla="*/ 0 w 6648487"/>
              <a:gd name="connsiteY0" fmla="*/ 1828947 h 2333390"/>
              <a:gd name="connsiteX1" fmla="*/ 1983334 w 6648487"/>
              <a:gd name="connsiteY1" fmla="*/ 0 h 2333390"/>
              <a:gd name="connsiteX2" fmla="*/ 6648487 w 6648487"/>
              <a:gd name="connsiteY2" fmla="*/ 827353 h 2333390"/>
              <a:gd name="connsiteX3" fmla="*/ 6635404 w 6648487"/>
              <a:gd name="connsiteY3" fmla="*/ 2316358 h 2333390"/>
              <a:gd name="connsiteX4" fmla="*/ 736184 w 6648487"/>
              <a:gd name="connsiteY4" fmla="*/ 2333390 h 2333390"/>
              <a:gd name="connsiteX5" fmla="*/ 341341 w 6648487"/>
              <a:gd name="connsiteY5" fmla="*/ 1559095 h 2333390"/>
              <a:gd name="connsiteX6" fmla="*/ 0 w 6648487"/>
              <a:gd name="connsiteY6" fmla="*/ 1828947 h 2333390"/>
              <a:gd name="connsiteX0" fmla="*/ 0 w 6648487"/>
              <a:gd name="connsiteY0" fmla="*/ 1828947 h 2333390"/>
              <a:gd name="connsiteX1" fmla="*/ 1983334 w 6648487"/>
              <a:gd name="connsiteY1" fmla="*/ 0 h 2333390"/>
              <a:gd name="connsiteX2" fmla="*/ 4606429 w 6648487"/>
              <a:gd name="connsiteY2" fmla="*/ 442583 h 2333390"/>
              <a:gd name="connsiteX3" fmla="*/ 6648487 w 6648487"/>
              <a:gd name="connsiteY3" fmla="*/ 827353 h 2333390"/>
              <a:gd name="connsiteX4" fmla="*/ 6635404 w 6648487"/>
              <a:gd name="connsiteY4" fmla="*/ 2316358 h 2333390"/>
              <a:gd name="connsiteX5" fmla="*/ 736184 w 6648487"/>
              <a:gd name="connsiteY5" fmla="*/ 2333390 h 2333390"/>
              <a:gd name="connsiteX6" fmla="*/ 341341 w 6648487"/>
              <a:gd name="connsiteY6" fmla="*/ 1559095 h 2333390"/>
              <a:gd name="connsiteX7" fmla="*/ 0 w 6648487"/>
              <a:gd name="connsiteY7" fmla="*/ 1828947 h 2333390"/>
              <a:gd name="connsiteX0" fmla="*/ 0 w 6648487"/>
              <a:gd name="connsiteY0" fmla="*/ 1828947 h 2333390"/>
              <a:gd name="connsiteX1" fmla="*/ 1983334 w 6648487"/>
              <a:gd name="connsiteY1" fmla="*/ 0 h 2333390"/>
              <a:gd name="connsiteX2" fmla="*/ 4638327 w 6648487"/>
              <a:gd name="connsiteY2" fmla="*/ 81076 h 2333390"/>
              <a:gd name="connsiteX3" fmla="*/ 6648487 w 6648487"/>
              <a:gd name="connsiteY3" fmla="*/ 827353 h 2333390"/>
              <a:gd name="connsiteX4" fmla="*/ 6635404 w 6648487"/>
              <a:gd name="connsiteY4" fmla="*/ 2316358 h 2333390"/>
              <a:gd name="connsiteX5" fmla="*/ 736184 w 6648487"/>
              <a:gd name="connsiteY5" fmla="*/ 2333390 h 2333390"/>
              <a:gd name="connsiteX6" fmla="*/ 341341 w 6648487"/>
              <a:gd name="connsiteY6" fmla="*/ 1559095 h 2333390"/>
              <a:gd name="connsiteX7" fmla="*/ 0 w 6648487"/>
              <a:gd name="connsiteY7" fmla="*/ 1828947 h 2333390"/>
              <a:gd name="connsiteX0" fmla="*/ 0 w 6648487"/>
              <a:gd name="connsiteY0" fmla="*/ 1828947 h 2333390"/>
              <a:gd name="connsiteX1" fmla="*/ 1983334 w 6648487"/>
              <a:gd name="connsiteY1" fmla="*/ 0 h 2333390"/>
              <a:gd name="connsiteX2" fmla="*/ 4638327 w 6648487"/>
              <a:gd name="connsiteY2" fmla="*/ 27913 h 2333390"/>
              <a:gd name="connsiteX3" fmla="*/ 6648487 w 6648487"/>
              <a:gd name="connsiteY3" fmla="*/ 827353 h 2333390"/>
              <a:gd name="connsiteX4" fmla="*/ 6635404 w 6648487"/>
              <a:gd name="connsiteY4" fmla="*/ 2316358 h 2333390"/>
              <a:gd name="connsiteX5" fmla="*/ 736184 w 6648487"/>
              <a:gd name="connsiteY5" fmla="*/ 2333390 h 2333390"/>
              <a:gd name="connsiteX6" fmla="*/ 341341 w 6648487"/>
              <a:gd name="connsiteY6" fmla="*/ 1559095 h 2333390"/>
              <a:gd name="connsiteX7" fmla="*/ 0 w 6648487"/>
              <a:gd name="connsiteY7" fmla="*/ 1828947 h 2333390"/>
              <a:gd name="connsiteX0" fmla="*/ 0 w 6648487"/>
              <a:gd name="connsiteY0" fmla="*/ 1828947 h 2333390"/>
              <a:gd name="connsiteX1" fmla="*/ 1983334 w 6648487"/>
              <a:gd name="connsiteY1" fmla="*/ 0 h 2333390"/>
              <a:gd name="connsiteX2" fmla="*/ 4638327 w 6648487"/>
              <a:gd name="connsiteY2" fmla="*/ 27913 h 2333390"/>
              <a:gd name="connsiteX3" fmla="*/ 6648487 w 6648487"/>
              <a:gd name="connsiteY3" fmla="*/ 827353 h 2333390"/>
              <a:gd name="connsiteX4" fmla="*/ 6635404 w 6648487"/>
              <a:gd name="connsiteY4" fmla="*/ 2316358 h 2333390"/>
              <a:gd name="connsiteX5" fmla="*/ 736184 w 6648487"/>
              <a:gd name="connsiteY5" fmla="*/ 2333390 h 2333390"/>
              <a:gd name="connsiteX6" fmla="*/ 327053 w 6648487"/>
              <a:gd name="connsiteY6" fmla="*/ 1530520 h 2333390"/>
              <a:gd name="connsiteX7" fmla="*/ 0 w 6648487"/>
              <a:gd name="connsiteY7" fmla="*/ 1828947 h 2333390"/>
              <a:gd name="connsiteX0" fmla="*/ 6322 w 6321434"/>
              <a:gd name="connsiteY0" fmla="*/ 1524147 h 2333390"/>
              <a:gd name="connsiteX1" fmla="*/ 1656281 w 6321434"/>
              <a:gd name="connsiteY1" fmla="*/ 0 h 2333390"/>
              <a:gd name="connsiteX2" fmla="*/ 4311274 w 6321434"/>
              <a:gd name="connsiteY2" fmla="*/ 27913 h 2333390"/>
              <a:gd name="connsiteX3" fmla="*/ 6321434 w 6321434"/>
              <a:gd name="connsiteY3" fmla="*/ 827353 h 2333390"/>
              <a:gd name="connsiteX4" fmla="*/ 6308351 w 6321434"/>
              <a:gd name="connsiteY4" fmla="*/ 2316358 h 2333390"/>
              <a:gd name="connsiteX5" fmla="*/ 409131 w 6321434"/>
              <a:gd name="connsiteY5" fmla="*/ 2333390 h 2333390"/>
              <a:gd name="connsiteX6" fmla="*/ 0 w 6321434"/>
              <a:gd name="connsiteY6" fmla="*/ 1530520 h 2333390"/>
              <a:gd name="connsiteX7" fmla="*/ 6322 w 6321434"/>
              <a:gd name="connsiteY7" fmla="*/ 1524147 h 233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21434" h="2333390">
                <a:moveTo>
                  <a:pt x="6322" y="1524147"/>
                </a:moveTo>
                <a:lnTo>
                  <a:pt x="1656281" y="0"/>
                </a:lnTo>
                <a:lnTo>
                  <a:pt x="4311274" y="27913"/>
                </a:lnTo>
                <a:lnTo>
                  <a:pt x="6321434" y="827353"/>
                </a:lnTo>
                <a:lnTo>
                  <a:pt x="6308351" y="2316358"/>
                </a:lnTo>
                <a:lnTo>
                  <a:pt x="409131" y="2333390"/>
                </a:lnTo>
                <a:lnTo>
                  <a:pt x="0" y="1530520"/>
                </a:lnTo>
                <a:lnTo>
                  <a:pt x="6322" y="1524147"/>
                </a:lnTo>
                <a:close/>
              </a:path>
            </a:pathLst>
          </a:custGeom>
          <a:noFill/>
          <a:ln w="79375" cap="flat">
            <a:solidFill>
              <a:srgbClr val="8F608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37" name="Oval 36"/>
          <p:cNvSpPr/>
          <p:nvPr/>
        </p:nvSpPr>
        <p:spPr>
          <a:xfrm>
            <a:off x="4585853" y="3412371"/>
            <a:ext cx="231288" cy="21366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36" name="Oval 35"/>
          <p:cNvSpPr/>
          <p:nvPr/>
        </p:nvSpPr>
        <p:spPr>
          <a:xfrm>
            <a:off x="3710495" y="4188973"/>
            <a:ext cx="231288" cy="21366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35" name="Oval 34"/>
          <p:cNvSpPr/>
          <p:nvPr/>
        </p:nvSpPr>
        <p:spPr>
          <a:xfrm>
            <a:off x="3195977" y="4657348"/>
            <a:ext cx="231288" cy="21366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117" name="TextBox 116"/>
          <p:cNvSpPr txBox="1"/>
          <p:nvPr/>
        </p:nvSpPr>
        <p:spPr>
          <a:xfrm>
            <a:off x="5746492" y="4281106"/>
            <a:ext cx="1475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latin typeface="MS UI Gothic" panose="020B0600070205080204" pitchFamily="34" charset="-128"/>
                <a:ea typeface="MS UI Gothic" panose="020B0600070205080204" pitchFamily="34" charset="-128"/>
              </a:rPr>
              <a:t>Yorkshire Wildlife Trust </a:t>
            </a:r>
            <a:endParaRPr lang="en-GB" sz="1000" dirty="0"/>
          </a:p>
        </p:txBody>
      </p:sp>
      <p:sp>
        <p:nvSpPr>
          <p:cNvPr id="118" name="TextBox 117"/>
          <p:cNvSpPr txBox="1"/>
          <p:nvPr/>
        </p:nvSpPr>
        <p:spPr>
          <a:xfrm>
            <a:off x="5779459" y="4667129"/>
            <a:ext cx="17972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latin typeface="MS UI Gothic" panose="020B0600070205080204" pitchFamily="34" charset="-128"/>
                <a:ea typeface="MS UI Gothic" panose="020B0600070205080204" pitchFamily="34" charset="-128"/>
              </a:rPr>
              <a:t>The Conservation Volunteers </a:t>
            </a:r>
            <a:endParaRPr lang="en-GB" sz="1000" dirty="0"/>
          </a:p>
        </p:txBody>
      </p:sp>
      <p:sp>
        <p:nvSpPr>
          <p:cNvPr id="125" name="TextBox 124"/>
          <p:cNvSpPr txBox="1"/>
          <p:nvPr/>
        </p:nvSpPr>
        <p:spPr>
          <a:xfrm>
            <a:off x="6954139" y="2141621"/>
            <a:ext cx="1794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latin typeface="MS UI Gothic" panose="020B0600070205080204" pitchFamily="34" charset="-128"/>
                <a:ea typeface="MS UI Gothic" panose="020B0600070205080204" pitchFamily="34" charset="-128"/>
              </a:rPr>
              <a:t>Thorne Community Woodland </a:t>
            </a:r>
            <a:endParaRPr lang="en-GB" sz="1000" dirty="0"/>
          </a:p>
        </p:txBody>
      </p:sp>
      <p:sp>
        <p:nvSpPr>
          <p:cNvPr id="40" name="Freeform 39"/>
          <p:cNvSpPr/>
          <p:nvPr/>
        </p:nvSpPr>
        <p:spPr>
          <a:xfrm>
            <a:off x="8179079" y="3993774"/>
            <a:ext cx="1566283" cy="11481"/>
          </a:xfrm>
          <a:custGeom>
            <a:avLst/>
            <a:gdLst>
              <a:gd name="connsiteX0" fmla="*/ 1184988 w 1184988"/>
              <a:gd name="connsiteY0" fmla="*/ 1054359 h 1054359"/>
              <a:gd name="connsiteX1" fmla="*/ 0 w 1184988"/>
              <a:gd name="connsiteY1" fmla="*/ 0 h 1054359"/>
              <a:gd name="connsiteX0" fmla="*/ 1325665 w 1325665"/>
              <a:gd name="connsiteY0" fmla="*/ 1169915 h 1169915"/>
              <a:gd name="connsiteX1" fmla="*/ 0 w 1325665"/>
              <a:gd name="connsiteY1" fmla="*/ 0 h 1169915"/>
              <a:gd name="connsiteX0" fmla="*/ 1869388 w 1869388"/>
              <a:gd name="connsiteY0" fmla="*/ 0 h 30886"/>
              <a:gd name="connsiteX1" fmla="*/ 0 w 1869388"/>
              <a:gd name="connsiteY1" fmla="*/ 30886 h 30886"/>
              <a:gd name="connsiteX0" fmla="*/ 878177 w 878177"/>
              <a:gd name="connsiteY0" fmla="*/ 35824 h 35824"/>
              <a:gd name="connsiteX1" fmla="*/ 0 w 878177"/>
              <a:gd name="connsiteY1" fmla="*/ 0 h 35824"/>
              <a:gd name="connsiteX0" fmla="*/ 811234 w 811234"/>
              <a:gd name="connsiteY0" fmla="*/ 2499 h 2499"/>
              <a:gd name="connsiteX1" fmla="*/ 0 w 811234"/>
              <a:gd name="connsiteY1" fmla="*/ 0 h 2499"/>
              <a:gd name="connsiteX0" fmla="*/ 10236 w 10236"/>
              <a:gd name="connsiteY0" fmla="*/ 43343 h 43343"/>
              <a:gd name="connsiteX1" fmla="*/ 0 w 10236"/>
              <a:gd name="connsiteY1" fmla="*/ 0 h 4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36" h="43343">
                <a:moveTo>
                  <a:pt x="10236" y="43343"/>
                </a:moveTo>
                <a:lnTo>
                  <a:pt x="0" y="0"/>
                </a:lnTo>
              </a:path>
            </a:pathLst>
          </a:custGeom>
          <a:noFill/>
          <a:ln w="79375" cap="flat">
            <a:solidFill>
              <a:srgbClr val="8F608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cxnSp>
        <p:nvCxnSpPr>
          <p:cNvPr id="87" name="Straight Connector 86"/>
          <p:cNvCxnSpPr/>
          <p:nvPr/>
        </p:nvCxnSpPr>
        <p:spPr>
          <a:xfrm flipH="1">
            <a:off x="9570522" y="6015727"/>
            <a:ext cx="175068" cy="3834"/>
          </a:xfrm>
          <a:prstGeom prst="line">
            <a:avLst/>
          </a:prstGeom>
          <a:noFill/>
          <a:ln w="79375" cap="flat">
            <a:solidFill>
              <a:srgbClr val="00A33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7939293" y="6102648"/>
            <a:ext cx="0" cy="347320"/>
          </a:xfrm>
          <a:prstGeom prst="line">
            <a:avLst/>
          </a:prstGeom>
          <a:noFill/>
          <a:ln w="79375" cap="flat" cmpd="dbl">
            <a:solidFill>
              <a:srgbClr val="FF000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9" name="Freeform 38"/>
          <p:cNvSpPr/>
          <p:nvPr/>
        </p:nvSpPr>
        <p:spPr>
          <a:xfrm>
            <a:off x="2039257" y="3973574"/>
            <a:ext cx="7695172" cy="2277907"/>
          </a:xfrm>
          <a:custGeom>
            <a:avLst/>
            <a:gdLst>
              <a:gd name="connsiteX0" fmla="*/ 0 w 9271591"/>
              <a:gd name="connsiteY0" fmla="*/ 2083981 h 2690037"/>
              <a:gd name="connsiteX1" fmla="*/ 499730 w 9271591"/>
              <a:gd name="connsiteY1" fmla="*/ 2690037 h 2690037"/>
              <a:gd name="connsiteX2" fmla="*/ 9271591 w 9271591"/>
              <a:gd name="connsiteY2" fmla="*/ 2690037 h 2690037"/>
              <a:gd name="connsiteX3" fmla="*/ 9260958 w 9271591"/>
              <a:gd name="connsiteY3" fmla="*/ 0 h 2690037"/>
              <a:gd name="connsiteX0" fmla="*/ 0 w 9271591"/>
              <a:gd name="connsiteY0" fmla="*/ 2117319 h 2723375"/>
              <a:gd name="connsiteX1" fmla="*/ 499730 w 9271591"/>
              <a:gd name="connsiteY1" fmla="*/ 2723375 h 2723375"/>
              <a:gd name="connsiteX2" fmla="*/ 9271591 w 9271591"/>
              <a:gd name="connsiteY2" fmla="*/ 2723375 h 2723375"/>
              <a:gd name="connsiteX3" fmla="*/ 9260958 w 9271591"/>
              <a:gd name="connsiteY3" fmla="*/ 0 h 2723375"/>
              <a:gd name="connsiteX0" fmla="*/ 0 w 9271591"/>
              <a:gd name="connsiteY0" fmla="*/ 2145894 h 2751950"/>
              <a:gd name="connsiteX1" fmla="*/ 499730 w 9271591"/>
              <a:gd name="connsiteY1" fmla="*/ 2751950 h 2751950"/>
              <a:gd name="connsiteX2" fmla="*/ 9271591 w 9271591"/>
              <a:gd name="connsiteY2" fmla="*/ 2751950 h 2751950"/>
              <a:gd name="connsiteX3" fmla="*/ 9260958 w 9271591"/>
              <a:gd name="connsiteY3" fmla="*/ 0 h 2751950"/>
              <a:gd name="connsiteX0" fmla="*/ 0 w 9271591"/>
              <a:gd name="connsiteY0" fmla="*/ 2136369 h 2742425"/>
              <a:gd name="connsiteX1" fmla="*/ 499730 w 9271591"/>
              <a:gd name="connsiteY1" fmla="*/ 2742425 h 2742425"/>
              <a:gd name="connsiteX2" fmla="*/ 9271591 w 9271591"/>
              <a:gd name="connsiteY2" fmla="*/ 2742425 h 2742425"/>
              <a:gd name="connsiteX3" fmla="*/ 9246670 w 9271591"/>
              <a:gd name="connsiteY3" fmla="*/ 0 h 2742425"/>
              <a:gd name="connsiteX0" fmla="*/ 0 w 9271591"/>
              <a:gd name="connsiteY0" fmla="*/ 2136369 h 2742425"/>
              <a:gd name="connsiteX1" fmla="*/ 499730 w 9271591"/>
              <a:gd name="connsiteY1" fmla="*/ 2742425 h 2742425"/>
              <a:gd name="connsiteX2" fmla="*/ 9271591 w 9271591"/>
              <a:gd name="connsiteY2" fmla="*/ 2742425 h 2742425"/>
              <a:gd name="connsiteX3" fmla="*/ 9260957 w 9271591"/>
              <a:gd name="connsiteY3" fmla="*/ 0 h 2742425"/>
              <a:gd name="connsiteX0" fmla="*/ 0 w 9071566"/>
              <a:gd name="connsiteY0" fmla="*/ 2374494 h 2742425"/>
              <a:gd name="connsiteX1" fmla="*/ 299705 w 9071566"/>
              <a:gd name="connsiteY1" fmla="*/ 2742425 h 2742425"/>
              <a:gd name="connsiteX2" fmla="*/ 9071566 w 9071566"/>
              <a:gd name="connsiteY2" fmla="*/ 2742425 h 2742425"/>
              <a:gd name="connsiteX3" fmla="*/ 9060932 w 9071566"/>
              <a:gd name="connsiteY3" fmla="*/ 0 h 274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71566" h="2742425">
                <a:moveTo>
                  <a:pt x="0" y="2374494"/>
                </a:moveTo>
                <a:lnTo>
                  <a:pt x="299705" y="2742425"/>
                </a:lnTo>
                <a:lnTo>
                  <a:pt x="9071566" y="2742425"/>
                </a:lnTo>
                <a:cubicBezTo>
                  <a:pt x="9068022" y="1845746"/>
                  <a:pt x="9064476" y="896679"/>
                  <a:pt x="9060932" y="0"/>
                </a:cubicBezTo>
              </a:path>
            </a:pathLst>
          </a:custGeom>
          <a:noFill/>
          <a:ln w="76200" cap="flat">
            <a:solidFill>
              <a:srgbClr val="00A33D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cxnSp>
        <p:nvCxnSpPr>
          <p:cNvPr id="100" name="Straight Connector 99"/>
          <p:cNvCxnSpPr/>
          <p:nvPr/>
        </p:nvCxnSpPr>
        <p:spPr>
          <a:xfrm rot="5400000">
            <a:off x="5727167" y="4690556"/>
            <a:ext cx="0" cy="183227"/>
          </a:xfrm>
          <a:prstGeom prst="line">
            <a:avLst/>
          </a:prstGeom>
          <a:noFill/>
          <a:ln w="79375" cap="flat" cmpd="dbl">
            <a:solidFill>
              <a:srgbClr val="FF000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6" name="Straight Connector 105"/>
          <p:cNvCxnSpPr/>
          <p:nvPr/>
        </p:nvCxnSpPr>
        <p:spPr>
          <a:xfrm rot="5400000">
            <a:off x="5715471" y="4311021"/>
            <a:ext cx="0" cy="183227"/>
          </a:xfrm>
          <a:prstGeom prst="line">
            <a:avLst/>
          </a:prstGeom>
          <a:noFill/>
          <a:ln w="79375" cap="flat" cmpd="dbl">
            <a:solidFill>
              <a:srgbClr val="FF000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7" name="TextBox 106"/>
          <p:cNvSpPr txBox="1"/>
          <p:nvPr/>
        </p:nvSpPr>
        <p:spPr>
          <a:xfrm>
            <a:off x="7373687" y="5880730"/>
            <a:ext cx="1133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latin typeface="MS UI Gothic" panose="020B0600070205080204" pitchFamily="34" charset="-128"/>
                <a:ea typeface="MS UI Gothic" panose="020B0600070205080204" pitchFamily="34" charset="-128"/>
              </a:rPr>
              <a:t>The Mosaic Trust</a:t>
            </a:r>
            <a:endParaRPr lang="en-GB" sz="1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655660" y="4131098"/>
            <a:ext cx="16979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GB" sz="1000" b="1" dirty="0">
                <a:latin typeface="MS UI Gothic" panose="020B0600070205080204" pitchFamily="34" charset="-128"/>
                <a:ea typeface="MS UI Gothic" panose="020B0600070205080204" pitchFamily="34" charset="-128"/>
              </a:rPr>
              <a:t>Don</a:t>
            </a:r>
            <a:r>
              <a:rPr lang="en-GB" sz="1000" dirty="0"/>
              <a:t> </a:t>
            </a:r>
            <a:r>
              <a:rPr lang="en-GB" sz="1000" b="1" dirty="0">
                <a:latin typeface="MS UI Gothic" panose="020B0600070205080204" pitchFamily="34" charset="-128"/>
                <a:ea typeface="MS UI Gothic" panose="020B0600070205080204" pitchFamily="34" charset="-128"/>
              </a:rPr>
              <a:t>Catchment</a:t>
            </a:r>
            <a:r>
              <a:rPr lang="en-GB" sz="1000" dirty="0"/>
              <a:t> </a:t>
            </a:r>
            <a:r>
              <a:rPr lang="en-GB" sz="1000" b="1" dirty="0">
                <a:latin typeface="MS UI Gothic" panose="020B0600070205080204" pitchFamily="34" charset="-128"/>
                <a:ea typeface="MS UI Gothic" panose="020B0600070205080204" pitchFamily="34" charset="-128"/>
              </a:rPr>
              <a:t>Rivers</a:t>
            </a:r>
            <a:r>
              <a:rPr lang="en-GB" sz="1000" dirty="0"/>
              <a:t> </a:t>
            </a:r>
            <a:r>
              <a:rPr lang="en-GB" sz="1000" b="1" dirty="0">
                <a:latin typeface="MS UI Gothic" panose="020B0600070205080204" pitchFamily="34" charset="-128"/>
                <a:ea typeface="MS UI Gothic" panose="020B0600070205080204" pitchFamily="34" charset="-128"/>
              </a:rPr>
              <a:t>Trust</a:t>
            </a:r>
          </a:p>
        </p:txBody>
      </p:sp>
      <p:sp>
        <p:nvSpPr>
          <p:cNvPr id="114" name="Freeform 113"/>
          <p:cNvSpPr/>
          <p:nvPr/>
        </p:nvSpPr>
        <p:spPr>
          <a:xfrm>
            <a:off x="3214489" y="4322240"/>
            <a:ext cx="134306" cy="131846"/>
          </a:xfrm>
          <a:custGeom>
            <a:avLst/>
            <a:gdLst>
              <a:gd name="connsiteX0" fmla="*/ 0 w 1028700"/>
              <a:gd name="connsiteY0" fmla="*/ 0 h 923925"/>
              <a:gd name="connsiteX1" fmla="*/ 1028700 w 1028700"/>
              <a:gd name="connsiteY1" fmla="*/ 923925 h 923925"/>
              <a:gd name="connsiteX0" fmla="*/ 0 w 1057275"/>
              <a:gd name="connsiteY0" fmla="*/ 0 h 933450"/>
              <a:gd name="connsiteX1" fmla="*/ 1057275 w 1057275"/>
              <a:gd name="connsiteY1" fmla="*/ 93345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7275" h="933450">
                <a:moveTo>
                  <a:pt x="0" y="0"/>
                </a:moveTo>
                <a:lnTo>
                  <a:pt x="1057275" y="933450"/>
                </a:lnTo>
              </a:path>
            </a:pathLst>
          </a:custGeom>
          <a:noFill/>
          <a:ln w="79375" cap="flat" cmpd="dbl">
            <a:solidFill>
              <a:srgbClr val="FF000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cxnSp>
        <p:nvCxnSpPr>
          <p:cNvPr id="115" name="Straight Connector 114"/>
          <p:cNvCxnSpPr/>
          <p:nvPr/>
        </p:nvCxnSpPr>
        <p:spPr>
          <a:xfrm>
            <a:off x="8269107" y="3107411"/>
            <a:ext cx="0" cy="141400"/>
          </a:xfrm>
          <a:prstGeom prst="line">
            <a:avLst/>
          </a:prstGeom>
          <a:noFill/>
          <a:ln w="79375" cap="flat" cmpd="dbl">
            <a:solidFill>
              <a:srgbClr val="FF000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9" name="TextBox 118"/>
          <p:cNvSpPr txBox="1"/>
          <p:nvPr/>
        </p:nvSpPr>
        <p:spPr>
          <a:xfrm>
            <a:off x="7472669" y="2849929"/>
            <a:ext cx="17780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latin typeface="MS UI Gothic" panose="020B0600070205080204" pitchFamily="34" charset="-128"/>
                <a:ea typeface="MS UI Gothic" panose="020B0600070205080204" pitchFamily="34" charset="-128"/>
              </a:rPr>
              <a:t>Doncaster Naturalist Society </a:t>
            </a:r>
            <a:endParaRPr lang="en-GB" sz="1000" dirty="0"/>
          </a:p>
        </p:txBody>
      </p:sp>
      <p:cxnSp>
        <p:nvCxnSpPr>
          <p:cNvPr id="120" name="Straight Connector 119"/>
          <p:cNvCxnSpPr/>
          <p:nvPr/>
        </p:nvCxnSpPr>
        <p:spPr>
          <a:xfrm flipH="1">
            <a:off x="3584219" y="4506756"/>
            <a:ext cx="205196" cy="5756"/>
          </a:xfrm>
          <a:prstGeom prst="line">
            <a:avLst/>
          </a:prstGeom>
          <a:noFill/>
          <a:ln w="79375" cap="flat">
            <a:solidFill>
              <a:srgbClr val="8F608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1" name="TextBox 120"/>
          <p:cNvSpPr txBox="1"/>
          <p:nvPr/>
        </p:nvSpPr>
        <p:spPr>
          <a:xfrm>
            <a:off x="3765795" y="4384896"/>
            <a:ext cx="14782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latin typeface="MS UI Gothic" panose="020B0600070205080204" pitchFamily="34" charset="-128"/>
                <a:ea typeface="MS UI Gothic" panose="020B0600070205080204" pitchFamily="34" charset="-128"/>
              </a:rPr>
              <a:t>Fo Hyde Park Cemetery</a:t>
            </a:r>
            <a:endParaRPr lang="en-GB" sz="1000" dirty="0"/>
          </a:p>
        </p:txBody>
      </p:sp>
      <p:cxnSp>
        <p:nvCxnSpPr>
          <p:cNvPr id="124" name="Straight Connector 123"/>
          <p:cNvCxnSpPr/>
          <p:nvPr/>
        </p:nvCxnSpPr>
        <p:spPr>
          <a:xfrm>
            <a:off x="6484991" y="3107412"/>
            <a:ext cx="0" cy="141400"/>
          </a:xfrm>
          <a:prstGeom prst="line">
            <a:avLst/>
          </a:prstGeom>
          <a:noFill/>
          <a:ln w="79375" cap="flat" cmpd="dbl">
            <a:solidFill>
              <a:srgbClr val="FF000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6" name="TextBox 125"/>
          <p:cNvSpPr txBox="1"/>
          <p:nvPr/>
        </p:nvSpPr>
        <p:spPr>
          <a:xfrm>
            <a:off x="5636390" y="2849929"/>
            <a:ext cx="16914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latin typeface="MS UI Gothic" panose="020B0600070205080204" pitchFamily="34" charset="-128"/>
                <a:ea typeface="MS UI Gothic" panose="020B0600070205080204" pitchFamily="34" charset="-128"/>
              </a:rPr>
              <a:t>Glass Park Millennium Trust</a:t>
            </a:r>
            <a:endParaRPr lang="en-GB" sz="1000" dirty="0"/>
          </a:p>
        </p:txBody>
      </p:sp>
      <p:cxnSp>
        <p:nvCxnSpPr>
          <p:cNvPr id="127" name="Straight Connector 126"/>
          <p:cNvCxnSpPr/>
          <p:nvPr/>
        </p:nvCxnSpPr>
        <p:spPr>
          <a:xfrm rot="5400000">
            <a:off x="9658056" y="2402260"/>
            <a:ext cx="0" cy="335916"/>
          </a:xfrm>
          <a:prstGeom prst="line">
            <a:avLst/>
          </a:prstGeom>
          <a:noFill/>
          <a:ln w="79375" cap="flat" cmpd="dbl">
            <a:solidFill>
              <a:srgbClr val="FF000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Freeform 30"/>
          <p:cNvSpPr/>
          <p:nvPr/>
        </p:nvSpPr>
        <p:spPr>
          <a:xfrm>
            <a:off x="4988156" y="1464758"/>
            <a:ext cx="4738189" cy="2540318"/>
          </a:xfrm>
          <a:custGeom>
            <a:avLst/>
            <a:gdLst>
              <a:gd name="connsiteX0" fmla="*/ 0 w 1922107"/>
              <a:gd name="connsiteY0" fmla="*/ 2323322 h 2323322"/>
              <a:gd name="connsiteX1" fmla="*/ 531845 w 1922107"/>
              <a:gd name="connsiteY1" fmla="*/ 811763 h 2323322"/>
              <a:gd name="connsiteX2" fmla="*/ 1922107 w 1922107"/>
              <a:gd name="connsiteY2" fmla="*/ 0 h 2323322"/>
              <a:gd name="connsiteX0" fmla="*/ 0 w 1903446"/>
              <a:gd name="connsiteY0" fmla="*/ 2220685 h 2220685"/>
              <a:gd name="connsiteX1" fmla="*/ 513184 w 1903446"/>
              <a:gd name="connsiteY1" fmla="*/ 811763 h 2220685"/>
              <a:gd name="connsiteX2" fmla="*/ 1903446 w 1903446"/>
              <a:gd name="connsiteY2" fmla="*/ 0 h 2220685"/>
              <a:gd name="connsiteX0" fmla="*/ 0 w 2261254"/>
              <a:gd name="connsiteY0" fmla="*/ 2339955 h 2339955"/>
              <a:gd name="connsiteX1" fmla="*/ 513184 w 2261254"/>
              <a:gd name="connsiteY1" fmla="*/ 931033 h 2339955"/>
              <a:gd name="connsiteX2" fmla="*/ 2261254 w 2261254"/>
              <a:gd name="connsiteY2" fmla="*/ 0 h 2339955"/>
              <a:gd name="connsiteX0" fmla="*/ 0 w 2261254"/>
              <a:gd name="connsiteY0" fmla="*/ 2339955 h 2339955"/>
              <a:gd name="connsiteX1" fmla="*/ 513184 w 2261254"/>
              <a:gd name="connsiteY1" fmla="*/ 931033 h 2339955"/>
              <a:gd name="connsiteX2" fmla="*/ 1934763 w 2261254"/>
              <a:gd name="connsiteY2" fmla="*/ 176796 h 2339955"/>
              <a:gd name="connsiteX3" fmla="*/ 2261254 w 2261254"/>
              <a:gd name="connsiteY3" fmla="*/ 0 h 2339955"/>
              <a:gd name="connsiteX0" fmla="*/ 0 w 3581171"/>
              <a:gd name="connsiteY0" fmla="*/ 2419468 h 2419468"/>
              <a:gd name="connsiteX1" fmla="*/ 513184 w 3581171"/>
              <a:gd name="connsiteY1" fmla="*/ 1010546 h 2419468"/>
              <a:gd name="connsiteX2" fmla="*/ 1934763 w 3581171"/>
              <a:gd name="connsiteY2" fmla="*/ 256309 h 2419468"/>
              <a:gd name="connsiteX3" fmla="*/ 3581171 w 3581171"/>
              <a:gd name="connsiteY3" fmla="*/ 0 h 2419468"/>
              <a:gd name="connsiteX0" fmla="*/ 0 w 3541414"/>
              <a:gd name="connsiteY0" fmla="*/ 2172977 h 2172977"/>
              <a:gd name="connsiteX1" fmla="*/ 513184 w 3541414"/>
              <a:gd name="connsiteY1" fmla="*/ 764055 h 2172977"/>
              <a:gd name="connsiteX2" fmla="*/ 1934763 w 3541414"/>
              <a:gd name="connsiteY2" fmla="*/ 9818 h 2172977"/>
              <a:gd name="connsiteX3" fmla="*/ 3541414 w 3541414"/>
              <a:gd name="connsiteY3" fmla="*/ 0 h 2172977"/>
              <a:gd name="connsiteX0" fmla="*/ 0 w 3441740"/>
              <a:gd name="connsiteY0" fmla="*/ 1930292 h 1930292"/>
              <a:gd name="connsiteX1" fmla="*/ 413510 w 3441740"/>
              <a:gd name="connsiteY1" fmla="*/ 764055 h 1930292"/>
              <a:gd name="connsiteX2" fmla="*/ 1835089 w 3441740"/>
              <a:gd name="connsiteY2" fmla="*/ 9818 h 1930292"/>
              <a:gd name="connsiteX3" fmla="*/ 3441740 w 3441740"/>
              <a:gd name="connsiteY3" fmla="*/ 0 h 1930292"/>
              <a:gd name="connsiteX0" fmla="*/ 0 w 3909572"/>
              <a:gd name="connsiteY0" fmla="*/ 1611315 h 1611315"/>
              <a:gd name="connsiteX1" fmla="*/ 881342 w 3909572"/>
              <a:gd name="connsiteY1" fmla="*/ 764055 h 1611315"/>
              <a:gd name="connsiteX2" fmla="*/ 2302921 w 3909572"/>
              <a:gd name="connsiteY2" fmla="*/ 9818 h 1611315"/>
              <a:gd name="connsiteX3" fmla="*/ 3909572 w 3909572"/>
              <a:gd name="connsiteY3" fmla="*/ 0 h 1611315"/>
              <a:gd name="connsiteX0" fmla="*/ 0 w 5834065"/>
              <a:gd name="connsiteY0" fmla="*/ 3376320 h 3376320"/>
              <a:gd name="connsiteX1" fmla="*/ 2805835 w 5834065"/>
              <a:gd name="connsiteY1" fmla="*/ 764055 h 3376320"/>
              <a:gd name="connsiteX2" fmla="*/ 4227414 w 5834065"/>
              <a:gd name="connsiteY2" fmla="*/ 9818 h 3376320"/>
              <a:gd name="connsiteX3" fmla="*/ 5834065 w 5834065"/>
              <a:gd name="connsiteY3" fmla="*/ 0 h 3376320"/>
              <a:gd name="connsiteX0" fmla="*/ 0 w 5834065"/>
              <a:gd name="connsiteY0" fmla="*/ 3376320 h 3376320"/>
              <a:gd name="connsiteX1" fmla="*/ 3422523 w 5834065"/>
              <a:gd name="connsiteY1" fmla="*/ 243059 h 3376320"/>
              <a:gd name="connsiteX2" fmla="*/ 4227414 w 5834065"/>
              <a:gd name="connsiteY2" fmla="*/ 9818 h 3376320"/>
              <a:gd name="connsiteX3" fmla="*/ 5834065 w 5834065"/>
              <a:gd name="connsiteY3" fmla="*/ 0 h 3376320"/>
              <a:gd name="connsiteX0" fmla="*/ 0 w 6460252"/>
              <a:gd name="connsiteY0" fmla="*/ 4206474 h 4206474"/>
              <a:gd name="connsiteX1" fmla="*/ 3422523 w 6460252"/>
              <a:gd name="connsiteY1" fmla="*/ 1073213 h 4206474"/>
              <a:gd name="connsiteX2" fmla="*/ 6460252 w 6460252"/>
              <a:gd name="connsiteY2" fmla="*/ 0 h 4206474"/>
              <a:gd name="connsiteX3" fmla="*/ 5834065 w 6460252"/>
              <a:gd name="connsiteY3" fmla="*/ 830154 h 4206474"/>
              <a:gd name="connsiteX0" fmla="*/ 0 w 6460252"/>
              <a:gd name="connsiteY0" fmla="*/ 4206474 h 5317094"/>
              <a:gd name="connsiteX1" fmla="*/ 3422523 w 6460252"/>
              <a:gd name="connsiteY1" fmla="*/ 1073213 h 5317094"/>
              <a:gd name="connsiteX2" fmla="*/ 6460252 w 6460252"/>
              <a:gd name="connsiteY2" fmla="*/ 0 h 5317094"/>
              <a:gd name="connsiteX3" fmla="*/ 6429488 w 6460252"/>
              <a:gd name="connsiteY3" fmla="*/ 5317094 h 5317094"/>
              <a:gd name="connsiteX0" fmla="*/ 0 w 6630373"/>
              <a:gd name="connsiteY0" fmla="*/ 4259637 h 5370257"/>
              <a:gd name="connsiteX1" fmla="*/ 3422523 w 6630373"/>
              <a:gd name="connsiteY1" fmla="*/ 1126376 h 5370257"/>
              <a:gd name="connsiteX2" fmla="*/ 6630373 w 6630373"/>
              <a:gd name="connsiteY2" fmla="*/ 0 h 5370257"/>
              <a:gd name="connsiteX3" fmla="*/ 6429488 w 6630373"/>
              <a:gd name="connsiteY3" fmla="*/ 5370257 h 5370257"/>
              <a:gd name="connsiteX0" fmla="*/ 0 w 6630373"/>
              <a:gd name="connsiteY0" fmla="*/ 4259637 h 5370257"/>
              <a:gd name="connsiteX1" fmla="*/ 3422523 w 6630373"/>
              <a:gd name="connsiteY1" fmla="*/ 1126376 h 5370257"/>
              <a:gd name="connsiteX2" fmla="*/ 6630373 w 6630373"/>
              <a:gd name="connsiteY2" fmla="*/ 0 h 5370257"/>
              <a:gd name="connsiteX3" fmla="*/ 6566431 w 6630373"/>
              <a:gd name="connsiteY3" fmla="*/ 1057213 h 5370257"/>
              <a:gd name="connsiteX4" fmla="*/ 6429488 w 6630373"/>
              <a:gd name="connsiteY4" fmla="*/ 5370257 h 5370257"/>
              <a:gd name="connsiteX0" fmla="*/ 0 w 7884868"/>
              <a:gd name="connsiteY0" fmla="*/ 4265680 h 5376300"/>
              <a:gd name="connsiteX1" fmla="*/ 3422523 w 7884868"/>
              <a:gd name="connsiteY1" fmla="*/ 1132419 h 5376300"/>
              <a:gd name="connsiteX2" fmla="*/ 6630373 w 7884868"/>
              <a:gd name="connsiteY2" fmla="*/ 6043 h 5376300"/>
              <a:gd name="connsiteX3" fmla="*/ 7884868 w 7884868"/>
              <a:gd name="connsiteY3" fmla="*/ 0 h 5376300"/>
              <a:gd name="connsiteX4" fmla="*/ 6429488 w 7884868"/>
              <a:gd name="connsiteY4" fmla="*/ 5376300 h 5376300"/>
              <a:gd name="connsiteX0" fmla="*/ 0 w 7884868"/>
              <a:gd name="connsiteY0" fmla="*/ 4265680 h 5503891"/>
              <a:gd name="connsiteX1" fmla="*/ 3422523 w 7884868"/>
              <a:gd name="connsiteY1" fmla="*/ 1132419 h 5503891"/>
              <a:gd name="connsiteX2" fmla="*/ 6630373 w 7884868"/>
              <a:gd name="connsiteY2" fmla="*/ 6043 h 5503891"/>
              <a:gd name="connsiteX3" fmla="*/ 7884868 w 7884868"/>
              <a:gd name="connsiteY3" fmla="*/ 0 h 5503891"/>
              <a:gd name="connsiteX4" fmla="*/ 7737292 w 7884868"/>
              <a:gd name="connsiteY4" fmla="*/ 5503891 h 5503891"/>
              <a:gd name="connsiteX0" fmla="*/ 0 w 7884868"/>
              <a:gd name="connsiteY0" fmla="*/ 4265680 h 5503891"/>
              <a:gd name="connsiteX1" fmla="*/ 3422523 w 7884868"/>
              <a:gd name="connsiteY1" fmla="*/ 1132419 h 5503891"/>
              <a:gd name="connsiteX2" fmla="*/ 6630373 w 7884868"/>
              <a:gd name="connsiteY2" fmla="*/ 6043 h 5503891"/>
              <a:gd name="connsiteX3" fmla="*/ 7884868 w 7884868"/>
              <a:gd name="connsiteY3" fmla="*/ 0 h 5503891"/>
              <a:gd name="connsiteX4" fmla="*/ 7864883 w 7884868"/>
              <a:gd name="connsiteY4" fmla="*/ 5503891 h 5503891"/>
              <a:gd name="connsiteX0" fmla="*/ 0 w 7884868"/>
              <a:gd name="connsiteY0" fmla="*/ 4265680 h 4265680"/>
              <a:gd name="connsiteX1" fmla="*/ 3422523 w 7884868"/>
              <a:gd name="connsiteY1" fmla="*/ 1132419 h 4265680"/>
              <a:gd name="connsiteX2" fmla="*/ 6630373 w 7884868"/>
              <a:gd name="connsiteY2" fmla="*/ 6043 h 4265680"/>
              <a:gd name="connsiteX3" fmla="*/ 7884868 w 7884868"/>
              <a:gd name="connsiteY3" fmla="*/ 0 h 4265680"/>
              <a:gd name="connsiteX4" fmla="*/ 7879171 w 7884868"/>
              <a:gd name="connsiteY4" fmla="*/ 3046441 h 4265680"/>
              <a:gd name="connsiteX0" fmla="*/ 0 w 5584580"/>
              <a:gd name="connsiteY0" fmla="*/ 2160655 h 3046441"/>
              <a:gd name="connsiteX1" fmla="*/ 1122235 w 5584580"/>
              <a:gd name="connsiteY1" fmla="*/ 1132419 h 3046441"/>
              <a:gd name="connsiteX2" fmla="*/ 4330085 w 5584580"/>
              <a:gd name="connsiteY2" fmla="*/ 6043 h 3046441"/>
              <a:gd name="connsiteX3" fmla="*/ 5584580 w 5584580"/>
              <a:gd name="connsiteY3" fmla="*/ 0 h 3046441"/>
              <a:gd name="connsiteX4" fmla="*/ 5578883 w 5584580"/>
              <a:gd name="connsiteY4" fmla="*/ 3046441 h 3046441"/>
              <a:gd name="connsiteX0" fmla="*/ 0 w 5584580"/>
              <a:gd name="connsiteY0" fmla="*/ 2160655 h 3053585"/>
              <a:gd name="connsiteX1" fmla="*/ 1122235 w 5584580"/>
              <a:gd name="connsiteY1" fmla="*/ 1132419 h 3053585"/>
              <a:gd name="connsiteX2" fmla="*/ 4330085 w 5584580"/>
              <a:gd name="connsiteY2" fmla="*/ 6043 h 3053585"/>
              <a:gd name="connsiteX3" fmla="*/ 5584580 w 5584580"/>
              <a:gd name="connsiteY3" fmla="*/ 0 h 3053585"/>
              <a:gd name="connsiteX4" fmla="*/ 5581264 w 5584580"/>
              <a:gd name="connsiteY4" fmla="*/ 3053585 h 3053585"/>
              <a:gd name="connsiteX0" fmla="*/ 0 w 5589975"/>
              <a:gd name="connsiteY0" fmla="*/ 2160655 h 3053585"/>
              <a:gd name="connsiteX1" fmla="*/ 1122235 w 5589975"/>
              <a:gd name="connsiteY1" fmla="*/ 1132419 h 3053585"/>
              <a:gd name="connsiteX2" fmla="*/ 4330085 w 5589975"/>
              <a:gd name="connsiteY2" fmla="*/ 6043 h 3053585"/>
              <a:gd name="connsiteX3" fmla="*/ 5584580 w 5589975"/>
              <a:gd name="connsiteY3" fmla="*/ 0 h 3053585"/>
              <a:gd name="connsiteX4" fmla="*/ 5588408 w 5589975"/>
              <a:gd name="connsiteY4" fmla="*/ 3053585 h 3053585"/>
              <a:gd name="connsiteX0" fmla="*/ 0 w 5584580"/>
              <a:gd name="connsiteY0" fmla="*/ 2160655 h 3067872"/>
              <a:gd name="connsiteX1" fmla="*/ 1122235 w 5584580"/>
              <a:gd name="connsiteY1" fmla="*/ 1132419 h 3067872"/>
              <a:gd name="connsiteX2" fmla="*/ 4330085 w 5584580"/>
              <a:gd name="connsiteY2" fmla="*/ 6043 h 3067872"/>
              <a:gd name="connsiteX3" fmla="*/ 5584580 w 5584580"/>
              <a:gd name="connsiteY3" fmla="*/ 0 h 3067872"/>
              <a:gd name="connsiteX4" fmla="*/ 5574121 w 5584580"/>
              <a:gd name="connsiteY4" fmla="*/ 3067872 h 3067872"/>
              <a:gd name="connsiteX0" fmla="*/ 0 w 5585683"/>
              <a:gd name="connsiteY0" fmla="*/ 2160655 h 3067872"/>
              <a:gd name="connsiteX1" fmla="*/ 1122235 w 5585683"/>
              <a:gd name="connsiteY1" fmla="*/ 1132419 h 3067872"/>
              <a:gd name="connsiteX2" fmla="*/ 4330085 w 5585683"/>
              <a:gd name="connsiteY2" fmla="*/ 6043 h 3067872"/>
              <a:gd name="connsiteX3" fmla="*/ 5584580 w 5585683"/>
              <a:gd name="connsiteY3" fmla="*/ 0 h 3067872"/>
              <a:gd name="connsiteX4" fmla="*/ 5583646 w 5585683"/>
              <a:gd name="connsiteY4" fmla="*/ 3067872 h 3067872"/>
              <a:gd name="connsiteX0" fmla="*/ 0 w 5584580"/>
              <a:gd name="connsiteY0" fmla="*/ 2160655 h 3060728"/>
              <a:gd name="connsiteX1" fmla="*/ 1122235 w 5584580"/>
              <a:gd name="connsiteY1" fmla="*/ 1132419 h 3060728"/>
              <a:gd name="connsiteX2" fmla="*/ 4330085 w 5584580"/>
              <a:gd name="connsiteY2" fmla="*/ 6043 h 3060728"/>
              <a:gd name="connsiteX3" fmla="*/ 5584580 w 5584580"/>
              <a:gd name="connsiteY3" fmla="*/ 0 h 3060728"/>
              <a:gd name="connsiteX4" fmla="*/ 5581265 w 5584580"/>
              <a:gd name="connsiteY4" fmla="*/ 3060728 h 3060728"/>
              <a:gd name="connsiteX0" fmla="*/ 0 w 5585683"/>
              <a:gd name="connsiteY0" fmla="*/ 2160655 h 3058347"/>
              <a:gd name="connsiteX1" fmla="*/ 1122235 w 5585683"/>
              <a:gd name="connsiteY1" fmla="*/ 1132419 h 3058347"/>
              <a:gd name="connsiteX2" fmla="*/ 4330085 w 5585683"/>
              <a:gd name="connsiteY2" fmla="*/ 6043 h 3058347"/>
              <a:gd name="connsiteX3" fmla="*/ 5584580 w 5585683"/>
              <a:gd name="connsiteY3" fmla="*/ 0 h 3058347"/>
              <a:gd name="connsiteX4" fmla="*/ 5583646 w 5585683"/>
              <a:gd name="connsiteY4" fmla="*/ 3058347 h 3058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5683" h="3058347">
                <a:moveTo>
                  <a:pt x="0" y="2160655"/>
                </a:moveTo>
                <a:lnTo>
                  <a:pt x="1122235" y="1132419"/>
                </a:lnTo>
                <a:lnTo>
                  <a:pt x="4330085" y="6043"/>
                </a:lnTo>
                <a:lnTo>
                  <a:pt x="5584580" y="0"/>
                </a:lnTo>
                <a:cubicBezTo>
                  <a:pt x="5577918" y="1834630"/>
                  <a:pt x="5590308" y="1223717"/>
                  <a:pt x="5583646" y="3058347"/>
                </a:cubicBezTo>
              </a:path>
            </a:pathLst>
          </a:custGeom>
          <a:noFill/>
          <a:ln w="79375" cap="flat">
            <a:solidFill>
              <a:srgbClr val="5AC9CD"/>
            </a:solidFill>
            <a:round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38" name="Oval 37"/>
          <p:cNvSpPr/>
          <p:nvPr/>
        </p:nvSpPr>
        <p:spPr>
          <a:xfrm>
            <a:off x="5797408" y="2321874"/>
            <a:ext cx="231288" cy="21366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cxnSp>
        <p:nvCxnSpPr>
          <p:cNvPr id="98" name="Straight Connector 97"/>
          <p:cNvCxnSpPr/>
          <p:nvPr/>
        </p:nvCxnSpPr>
        <p:spPr>
          <a:xfrm flipH="1">
            <a:off x="4628973" y="6110463"/>
            <a:ext cx="2748" cy="131969"/>
          </a:xfrm>
          <a:prstGeom prst="line">
            <a:avLst/>
          </a:prstGeom>
          <a:noFill/>
          <a:ln w="79375" cap="flat">
            <a:solidFill>
              <a:srgbClr val="00A33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1" name="TextBox 100"/>
          <p:cNvSpPr txBox="1"/>
          <p:nvPr/>
        </p:nvSpPr>
        <p:spPr>
          <a:xfrm>
            <a:off x="3964791" y="5880730"/>
            <a:ext cx="1375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latin typeface="MS UI Gothic" panose="020B0600070205080204" pitchFamily="34" charset="-128"/>
                <a:ea typeface="MS UI Gothic" panose="020B0600070205080204" pitchFamily="34" charset="-128"/>
              </a:rPr>
              <a:t>Fo Edlington Pit Wood</a:t>
            </a:r>
            <a:endParaRPr lang="en-GB" sz="1000" dirty="0"/>
          </a:p>
        </p:txBody>
      </p:sp>
      <p:cxnSp>
        <p:nvCxnSpPr>
          <p:cNvPr id="111" name="Straight Connector 110"/>
          <p:cNvCxnSpPr/>
          <p:nvPr/>
        </p:nvCxnSpPr>
        <p:spPr>
          <a:xfrm flipH="1">
            <a:off x="7821336" y="3872240"/>
            <a:ext cx="2748" cy="131969"/>
          </a:xfrm>
          <a:prstGeom prst="line">
            <a:avLst/>
          </a:prstGeom>
          <a:noFill/>
          <a:ln w="79375" cap="flat">
            <a:solidFill>
              <a:srgbClr val="8F608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6" name="TextBox 115"/>
          <p:cNvSpPr txBox="1"/>
          <p:nvPr/>
        </p:nvSpPr>
        <p:spPr>
          <a:xfrm>
            <a:off x="6914841" y="3992767"/>
            <a:ext cx="10935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latin typeface="MS UI Gothic" panose="020B0600070205080204" pitchFamily="34" charset="-128"/>
                <a:ea typeface="MS UI Gothic" panose="020B0600070205080204" pitchFamily="34" charset="-128"/>
              </a:rPr>
              <a:t>Fo</a:t>
            </a:r>
            <a:r>
              <a:rPr lang="en-GB" sz="1000" b="1" dirty="0">
                <a:latin typeface="MS UI Gothic" panose="020B0600070205080204" pitchFamily="34" charset="-128"/>
                <a:ea typeface="MS UI Gothic" panose="020B0600070205080204" pitchFamily="34" charset="-128"/>
              </a:rPr>
              <a:t> </a:t>
            </a:r>
            <a:r>
              <a:rPr lang="en-GB" sz="1000" b="1" dirty="0" smtClean="0">
                <a:latin typeface="MS UI Gothic" panose="020B0600070205080204" pitchFamily="34" charset="-128"/>
                <a:ea typeface="MS UI Gothic" panose="020B0600070205080204" pitchFamily="34" charset="-128"/>
              </a:rPr>
              <a:t>Cantley Park </a:t>
            </a:r>
            <a:endParaRPr lang="en-GB" sz="1000" dirty="0"/>
          </a:p>
        </p:txBody>
      </p:sp>
      <p:sp>
        <p:nvSpPr>
          <p:cNvPr id="4" name="Rectangle 3"/>
          <p:cNvSpPr/>
          <p:nvPr/>
        </p:nvSpPr>
        <p:spPr>
          <a:xfrm>
            <a:off x="11846" y="0"/>
            <a:ext cx="28860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Rectangle 121"/>
          <p:cNvSpPr/>
          <p:nvPr/>
        </p:nvSpPr>
        <p:spPr>
          <a:xfrm>
            <a:off x="11846" y="36560"/>
            <a:ext cx="11397836" cy="816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Rectangle 122"/>
          <p:cNvSpPr/>
          <p:nvPr/>
        </p:nvSpPr>
        <p:spPr>
          <a:xfrm>
            <a:off x="10124552" y="0"/>
            <a:ext cx="128512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8" name="Group 127"/>
          <p:cNvGrpSpPr/>
          <p:nvPr/>
        </p:nvGrpSpPr>
        <p:grpSpPr>
          <a:xfrm>
            <a:off x="10673058" y="2672582"/>
            <a:ext cx="990426" cy="1030986"/>
            <a:chOff x="2663645" y="4722912"/>
            <a:chExt cx="1292146" cy="1290575"/>
          </a:xfrm>
        </p:grpSpPr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4755" y="4862369"/>
              <a:ext cx="1083338" cy="1016657"/>
            </a:xfrm>
            <a:prstGeom prst="rect">
              <a:avLst/>
            </a:prstGeom>
          </p:spPr>
        </p:pic>
        <p:sp>
          <p:nvSpPr>
            <p:cNvPr id="130" name="Oval 129"/>
            <p:cNvSpPr/>
            <p:nvPr/>
          </p:nvSpPr>
          <p:spPr>
            <a:xfrm>
              <a:off x="2663645" y="4722912"/>
              <a:ext cx="1292146" cy="1290575"/>
            </a:xfrm>
            <a:prstGeom prst="ellipse">
              <a:avLst/>
            </a:prstGeom>
            <a:noFill/>
            <a:ln w="260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32" name="Straight Connector 131"/>
          <p:cNvCxnSpPr/>
          <p:nvPr/>
        </p:nvCxnSpPr>
        <p:spPr>
          <a:xfrm>
            <a:off x="10444838" y="2003590"/>
            <a:ext cx="324000" cy="0"/>
          </a:xfrm>
          <a:prstGeom prst="line">
            <a:avLst/>
          </a:prstGeom>
          <a:noFill/>
          <a:ln w="79375" cap="flat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10471077" y="1125532"/>
            <a:ext cx="324000" cy="0"/>
          </a:xfrm>
          <a:prstGeom prst="line">
            <a:avLst/>
          </a:prstGeom>
          <a:noFill/>
          <a:ln w="79375" cap="flat">
            <a:solidFill>
              <a:srgbClr val="00A33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10471082" y="1708742"/>
            <a:ext cx="324000" cy="0"/>
          </a:xfrm>
          <a:prstGeom prst="line">
            <a:avLst/>
          </a:prstGeom>
          <a:noFill/>
          <a:ln w="79375" cap="flat">
            <a:solidFill>
              <a:srgbClr val="8F608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10471078" y="1408040"/>
            <a:ext cx="324000" cy="0"/>
          </a:xfrm>
          <a:prstGeom prst="line">
            <a:avLst/>
          </a:prstGeom>
          <a:noFill/>
          <a:ln w="79375" cap="flat">
            <a:solidFill>
              <a:srgbClr val="5AC9C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10461795" y="2283836"/>
            <a:ext cx="324000" cy="0"/>
          </a:xfrm>
          <a:prstGeom prst="line">
            <a:avLst/>
          </a:prstGeom>
          <a:noFill/>
          <a:ln w="79375" cap="flat" cmpd="dbl">
            <a:solidFill>
              <a:srgbClr val="FF000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7" name="TextBox 136"/>
          <p:cNvSpPr txBox="1"/>
          <p:nvPr/>
        </p:nvSpPr>
        <p:spPr>
          <a:xfrm>
            <a:off x="10771350" y="1873992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solidFill>
                  <a:srgbClr val="2E75B6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North Line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10791063" y="1283708"/>
            <a:ext cx="6880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solidFill>
                  <a:srgbClr val="2E75B6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East Line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10786757" y="1582705"/>
            <a:ext cx="8402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solidFill>
                  <a:srgbClr val="2E75B6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Central Line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10785795" y="1005472"/>
            <a:ext cx="7649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solidFill>
                  <a:srgbClr val="2E75B6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South Line</a:t>
            </a:r>
            <a:endParaRPr lang="en-GB" sz="1000" dirty="0">
              <a:solidFill>
                <a:srgbClr val="2E75B6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0763168" y="2151787"/>
            <a:ext cx="1186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solidFill>
                  <a:srgbClr val="2E75B6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Borough Wide Line</a:t>
            </a:r>
          </a:p>
        </p:txBody>
      </p:sp>
      <p:sp>
        <p:nvSpPr>
          <p:cNvPr id="142" name="Oval 141"/>
          <p:cNvSpPr/>
          <p:nvPr/>
        </p:nvSpPr>
        <p:spPr>
          <a:xfrm>
            <a:off x="10464081" y="2466432"/>
            <a:ext cx="182776" cy="185556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TextBox 142"/>
          <p:cNvSpPr txBox="1"/>
          <p:nvPr/>
        </p:nvSpPr>
        <p:spPr>
          <a:xfrm>
            <a:off x="10609052" y="2426361"/>
            <a:ext cx="1414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solidFill>
                  <a:srgbClr val="2E75B6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Green Flag Destination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10340746" y="793238"/>
            <a:ext cx="1694768" cy="3894420"/>
          </a:xfrm>
          <a:prstGeom prst="rect">
            <a:avLst/>
          </a:prstGeom>
          <a:noFill/>
          <a:ln w="47625">
            <a:solidFill>
              <a:schemeClr val="accent1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Rectangle 144"/>
          <p:cNvSpPr/>
          <p:nvPr/>
        </p:nvSpPr>
        <p:spPr>
          <a:xfrm>
            <a:off x="228654" y="772159"/>
            <a:ext cx="9986573" cy="5880777"/>
          </a:xfrm>
          <a:prstGeom prst="rect">
            <a:avLst/>
          </a:prstGeom>
          <a:noFill/>
          <a:ln w="47625">
            <a:solidFill>
              <a:schemeClr val="accent1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TextBox 145"/>
          <p:cNvSpPr txBox="1"/>
          <p:nvPr/>
        </p:nvSpPr>
        <p:spPr>
          <a:xfrm>
            <a:off x="300338" y="184310"/>
            <a:ext cx="6410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2E75B6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DONCASTER GREEN SPACE NETWORK</a:t>
            </a:r>
            <a:endParaRPr lang="en-GB" sz="2800" b="1" dirty="0">
              <a:solidFill>
                <a:srgbClr val="2E75B6"/>
              </a:solidFill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10335790" y="4817256"/>
            <a:ext cx="1694768" cy="1845503"/>
          </a:xfrm>
          <a:prstGeom prst="rect">
            <a:avLst/>
          </a:prstGeom>
          <a:noFill/>
          <a:ln w="47625">
            <a:solidFill>
              <a:schemeClr val="accent1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TextBox 147"/>
          <p:cNvSpPr txBox="1"/>
          <p:nvPr/>
        </p:nvSpPr>
        <p:spPr>
          <a:xfrm>
            <a:off x="10398611" y="4863994"/>
            <a:ext cx="1541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>
                <a:solidFill>
                  <a:srgbClr val="2E75B6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Distribution of Friends of Groups representing parks and public open spaces across Doncaster.</a:t>
            </a:r>
          </a:p>
          <a:p>
            <a:endParaRPr lang="en-GB" sz="900" b="1" dirty="0">
              <a:solidFill>
                <a:srgbClr val="2E75B6"/>
              </a:solidFill>
              <a:latin typeface="MS UI Gothic" panose="020B0600070205080204" pitchFamily="34" charset="-128"/>
              <a:ea typeface="MS UI Gothic" panose="020B0600070205080204" pitchFamily="34" charset="-128"/>
            </a:endParaRPr>
          </a:p>
          <a:p>
            <a:r>
              <a:rPr lang="en-GB" sz="900" b="1" dirty="0" smtClean="0">
                <a:solidFill>
                  <a:srgbClr val="2E75B6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Borough wide line shows distribution of Non Government Organisations and Trust based within the City of Doncaster associated with Green and Blue infrastructure.  </a:t>
            </a:r>
            <a:endParaRPr lang="en-GB" sz="900" dirty="0">
              <a:solidFill>
                <a:srgbClr val="2E75B6"/>
              </a:solidFill>
            </a:endParaRPr>
          </a:p>
        </p:txBody>
      </p:sp>
      <p:pic>
        <p:nvPicPr>
          <p:cNvPr id="149" name="Picture 1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163" y="3743436"/>
            <a:ext cx="1205436" cy="77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9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1" t="44422" r="4808" b="10363"/>
          <a:stretch/>
        </p:blipFill>
        <p:spPr>
          <a:xfrm>
            <a:off x="-735335" y="3101648"/>
            <a:ext cx="1967598" cy="2978978"/>
          </a:xfrm>
          <a:prstGeom prst="rect">
            <a:avLst/>
          </a:prstGeom>
        </p:spPr>
      </p:pic>
      <p:pic>
        <p:nvPicPr>
          <p:cNvPr id="34" name="Content Placeholder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3915" r="51840"/>
          <a:stretch/>
        </p:blipFill>
        <p:spPr>
          <a:xfrm>
            <a:off x="378418" y="4885738"/>
            <a:ext cx="1590565" cy="168563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56" y="74737"/>
            <a:ext cx="944535" cy="60780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95425" y="4218123"/>
            <a:ext cx="2851485" cy="21386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263" y="869671"/>
            <a:ext cx="3801979" cy="28514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243" y="869671"/>
            <a:ext cx="3801979" cy="28514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49967" y="869671"/>
            <a:ext cx="1965551" cy="2851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15342" y="3861686"/>
            <a:ext cx="2959467" cy="285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4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ow: U-Turn Milestone 1" title="Timeline Arrow">
            <a:extLst>
              <a:ext uri="{FF2B5EF4-FFF2-40B4-BE49-F238E27FC236}">
                <a16:creationId xmlns:a16="http://schemas.microsoft.com/office/drawing/2014/main" xmlns="" id="{36189603-5B44-4AF3-AEC6-6281E5F556A7}"/>
              </a:ext>
            </a:extLst>
          </p:cNvPr>
          <p:cNvSpPr/>
          <p:nvPr/>
        </p:nvSpPr>
        <p:spPr>
          <a:xfrm flipV="1">
            <a:off x="7495400" y="3016757"/>
            <a:ext cx="2479873" cy="1077911"/>
          </a:xfrm>
          <a:prstGeom prst="uturnArrow">
            <a:avLst>
              <a:gd name="adj1" fmla="val 21820"/>
              <a:gd name="adj2" fmla="val 10481"/>
              <a:gd name="adj3" fmla="val 15112"/>
              <a:gd name="adj4" fmla="val 52602"/>
              <a:gd name="adj5" fmla="val 98546"/>
            </a:avLst>
          </a:prstGeom>
          <a:solidFill>
            <a:srgbClr val="6B2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28" name="Arrow: U-Turn Milestone 1" title="Timeline Arrow">
            <a:extLst>
              <a:ext uri="{FF2B5EF4-FFF2-40B4-BE49-F238E27FC236}">
                <a16:creationId xmlns:a16="http://schemas.microsoft.com/office/drawing/2014/main" xmlns="" id="{36189603-5B44-4AF3-AEC6-6281E5F556A7}"/>
              </a:ext>
            </a:extLst>
          </p:cNvPr>
          <p:cNvSpPr/>
          <p:nvPr/>
        </p:nvSpPr>
        <p:spPr>
          <a:xfrm>
            <a:off x="5568433" y="1506543"/>
            <a:ext cx="2162403" cy="1243963"/>
          </a:xfrm>
          <a:prstGeom prst="uturnArrow">
            <a:avLst>
              <a:gd name="adj1" fmla="val 37244"/>
              <a:gd name="adj2" fmla="val 10826"/>
              <a:gd name="adj3" fmla="val 20252"/>
              <a:gd name="adj4" fmla="val 52602"/>
              <a:gd name="adj5" fmla="val 96832"/>
            </a:avLst>
          </a:prstGeom>
          <a:solidFill>
            <a:srgbClr val="6B2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29" name="Arrow: U-Turn Milestone 1" title="Timeline Arrow">
            <a:extLst>
              <a:ext uri="{FF2B5EF4-FFF2-40B4-BE49-F238E27FC236}">
                <a16:creationId xmlns:a16="http://schemas.microsoft.com/office/drawing/2014/main" xmlns="" id="{36189603-5B44-4AF3-AEC6-6281E5F556A7}"/>
              </a:ext>
            </a:extLst>
          </p:cNvPr>
          <p:cNvSpPr/>
          <p:nvPr/>
        </p:nvSpPr>
        <p:spPr>
          <a:xfrm flipV="1">
            <a:off x="4180359" y="3016759"/>
            <a:ext cx="1578161" cy="1077911"/>
          </a:xfrm>
          <a:prstGeom prst="uturnArrow">
            <a:avLst>
              <a:gd name="adj1" fmla="val 21820"/>
              <a:gd name="adj2" fmla="val 10481"/>
              <a:gd name="adj3" fmla="val 15112"/>
              <a:gd name="adj4" fmla="val 52602"/>
              <a:gd name="adj5" fmla="val 98546"/>
            </a:avLst>
          </a:prstGeom>
          <a:solidFill>
            <a:srgbClr val="6B2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974" y="3292907"/>
            <a:ext cx="1239985" cy="1212791"/>
          </a:xfrm>
          <a:prstGeom prst="rect">
            <a:avLst/>
          </a:prstGeom>
        </p:spPr>
      </p:pic>
      <p:sp>
        <p:nvSpPr>
          <p:cNvPr id="31" name="Arrow: U-Turn Milestone 1" title="Timeline Arrow">
            <a:extLst>
              <a:ext uri="{FF2B5EF4-FFF2-40B4-BE49-F238E27FC236}">
                <a16:creationId xmlns:a16="http://schemas.microsoft.com/office/drawing/2014/main" xmlns="" id="{36189603-5B44-4AF3-AEC6-6281E5F556A7}"/>
              </a:ext>
            </a:extLst>
          </p:cNvPr>
          <p:cNvSpPr/>
          <p:nvPr/>
        </p:nvSpPr>
        <p:spPr>
          <a:xfrm flipV="1">
            <a:off x="1141153" y="2099539"/>
            <a:ext cx="2354016" cy="650967"/>
          </a:xfrm>
          <a:prstGeom prst="uturnArrow">
            <a:avLst>
              <a:gd name="adj1" fmla="val 37244"/>
              <a:gd name="adj2" fmla="val 18622"/>
              <a:gd name="adj3" fmla="val 20252"/>
              <a:gd name="adj4" fmla="val 52602"/>
              <a:gd name="adj5" fmla="val 96832"/>
            </a:avLst>
          </a:prstGeom>
          <a:solidFill>
            <a:srgbClr val="6B2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32" name="Arrow: U-Turn Milestone 1" title="Timeline Arrow">
            <a:extLst>
              <a:ext uri="{FF2B5EF4-FFF2-40B4-BE49-F238E27FC236}">
                <a16:creationId xmlns:a16="http://schemas.microsoft.com/office/drawing/2014/main" xmlns="" id="{36189603-5B44-4AF3-AEC6-6281E5F556A7}"/>
              </a:ext>
            </a:extLst>
          </p:cNvPr>
          <p:cNvSpPr/>
          <p:nvPr/>
        </p:nvSpPr>
        <p:spPr>
          <a:xfrm>
            <a:off x="1876129" y="2793159"/>
            <a:ext cx="2548090" cy="650967"/>
          </a:xfrm>
          <a:prstGeom prst="uturnArrow">
            <a:avLst>
              <a:gd name="adj1" fmla="val 37244"/>
              <a:gd name="adj2" fmla="val 18622"/>
              <a:gd name="adj3" fmla="val 20252"/>
              <a:gd name="adj4" fmla="val 52602"/>
              <a:gd name="adj5" fmla="val 96832"/>
            </a:avLst>
          </a:prstGeom>
          <a:solidFill>
            <a:srgbClr val="6B2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1" t="44422" r="4808" b="10363"/>
          <a:stretch/>
        </p:blipFill>
        <p:spPr>
          <a:xfrm>
            <a:off x="-735335" y="3101648"/>
            <a:ext cx="1967598" cy="2978978"/>
          </a:xfrm>
          <a:prstGeom prst="rect">
            <a:avLst/>
          </a:prstGeom>
        </p:spPr>
      </p:pic>
      <p:pic>
        <p:nvPicPr>
          <p:cNvPr id="34" name="Content Placeholder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3915" r="51840"/>
          <a:stretch/>
        </p:blipFill>
        <p:spPr>
          <a:xfrm>
            <a:off x="378418" y="4885738"/>
            <a:ext cx="1590565" cy="168563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29456" y="4931626"/>
            <a:ext cx="4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4961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BATS</a:t>
            </a:r>
            <a:endParaRPr lang="en-GB" sz="1200" dirty="0">
              <a:solidFill>
                <a:srgbClr val="49619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141153" y="946738"/>
            <a:ext cx="1302326" cy="1113883"/>
            <a:chOff x="1412338" y="964299"/>
            <a:chExt cx="1302326" cy="1113883"/>
          </a:xfrm>
          <a:solidFill>
            <a:srgbClr val="3D5421"/>
          </a:solidFill>
        </p:grpSpPr>
        <p:sp>
          <p:nvSpPr>
            <p:cNvPr id="37" name="Isosceles Triangle 36"/>
            <p:cNvSpPr/>
            <p:nvPr/>
          </p:nvSpPr>
          <p:spPr>
            <a:xfrm rot="10800000">
              <a:off x="1412339" y="1849588"/>
              <a:ext cx="1302325" cy="22859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412338" y="964299"/>
              <a:ext cx="1302326" cy="8852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Yu Gothic" panose="020B0400000000000000" pitchFamily="34" charset="-128"/>
                  <a:ea typeface="Yu Gothic" panose="020B0400000000000000" pitchFamily="34" charset="-128"/>
                </a:rPr>
                <a:t>Supply and Demand </a:t>
              </a:r>
              <a:endParaRPr lang="en-GB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</p:grpSp>
      <p:pic>
        <p:nvPicPr>
          <p:cNvPr id="41" name="Picture 40" descr="Bat Icon Symbol · Free vector graphic on Pixabay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043" y="5924069"/>
            <a:ext cx="138546" cy="69273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141153" y="2063849"/>
            <a:ext cx="1302326" cy="2458116"/>
          </a:xfrm>
          <a:prstGeom prst="rect">
            <a:avLst/>
          </a:prstGeom>
          <a:solidFill>
            <a:srgbClr val="7CC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DMBC Countryside Rangers arranged 3 fully booked bat walks in partnership with Friends of Sandall Park.  Rangers at capacity to deliver any additional sessions  </a:t>
            </a:r>
            <a:endParaRPr lang="en-GB" sz="11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6F2A7C3-0979-4ABB-95C5-9A102F3C1E88}"/>
              </a:ext>
            </a:extLst>
          </p:cNvPr>
          <p:cNvSpPr txBox="1"/>
          <p:nvPr/>
        </p:nvSpPr>
        <p:spPr>
          <a:xfrm>
            <a:off x="2405483" y="2550459"/>
            <a:ext cx="788781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dirty="0" smtClean="0">
                <a:solidFill>
                  <a:schemeClr val="bg1"/>
                </a:solidFill>
              </a:rPr>
              <a:t>Option 1 </a:t>
            </a:r>
            <a:endParaRPr lang="en-ZA" sz="1000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6F2A7C3-0979-4ABB-95C5-9A102F3C1E88}"/>
              </a:ext>
            </a:extLst>
          </p:cNvPr>
          <p:cNvSpPr txBox="1"/>
          <p:nvPr/>
        </p:nvSpPr>
        <p:spPr>
          <a:xfrm>
            <a:off x="2405482" y="2820232"/>
            <a:ext cx="788781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dirty="0" smtClean="0">
                <a:solidFill>
                  <a:schemeClr val="bg1"/>
                </a:solidFill>
              </a:rPr>
              <a:t>Option 2</a:t>
            </a:r>
            <a:endParaRPr lang="en-ZA" sz="1000" dirty="0">
              <a:solidFill>
                <a:schemeClr val="bg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642884" y="1396869"/>
            <a:ext cx="1551709" cy="703056"/>
          </a:xfrm>
          <a:prstGeom prst="roundRect">
            <a:avLst/>
          </a:prstGeom>
          <a:solidFill>
            <a:srgbClr val="659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Do Nothing –or-</a:t>
            </a:r>
          </a:p>
          <a:p>
            <a:pPr algn="ctr"/>
            <a:r>
              <a:rPr lang="en-GB" sz="11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Buy in Bat Walk Leaders </a:t>
            </a:r>
            <a:endParaRPr lang="en-GB" sz="11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56" y="74737"/>
            <a:ext cx="944535" cy="607802"/>
          </a:xfrm>
          <a:prstGeom prst="rect">
            <a:avLst/>
          </a:prstGeom>
        </p:spPr>
      </p:pic>
      <p:sp>
        <p:nvSpPr>
          <p:cNvPr id="49" name="Rounded Rectangle 48"/>
          <p:cNvSpPr/>
          <p:nvPr/>
        </p:nvSpPr>
        <p:spPr>
          <a:xfrm>
            <a:off x="4904604" y="1948837"/>
            <a:ext cx="1551709" cy="1067922"/>
          </a:xfrm>
          <a:prstGeom prst="roundRect">
            <a:avLst/>
          </a:prstGeom>
          <a:solidFill>
            <a:srgbClr val="7CC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Green Space Network Bat Walk leader training  / invest in bat detectors. </a:t>
            </a:r>
            <a:endParaRPr lang="en-GB" sz="11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0" name="Round Diagonal Corner Rectangle 49"/>
          <p:cNvSpPr/>
          <p:nvPr/>
        </p:nvSpPr>
        <p:spPr>
          <a:xfrm>
            <a:off x="6557819" y="2685030"/>
            <a:ext cx="2022763" cy="759096"/>
          </a:xfrm>
          <a:prstGeom prst="round2DiagRect">
            <a:avLst/>
          </a:prstGeom>
          <a:solidFill>
            <a:srgbClr val="7CC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15 volunteer bat walk leaders across network</a:t>
            </a:r>
          </a:p>
        </p:txBody>
      </p:sp>
      <p:sp>
        <p:nvSpPr>
          <p:cNvPr id="51" name="Round Diagonal Corner Rectangle 50"/>
          <p:cNvSpPr/>
          <p:nvPr/>
        </p:nvSpPr>
        <p:spPr>
          <a:xfrm>
            <a:off x="8890091" y="2257661"/>
            <a:ext cx="2022763" cy="759096"/>
          </a:xfrm>
          <a:prstGeom prst="round2DiagRect">
            <a:avLst/>
          </a:prstGeom>
          <a:solidFill>
            <a:srgbClr val="7CC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Volunteer led bat walks across multiple locations. </a:t>
            </a:r>
            <a:endParaRPr lang="en-GB" sz="12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85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15" y="2573338"/>
            <a:ext cx="5799468" cy="41182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3074" y="315753"/>
            <a:ext cx="6144183" cy="409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8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788" y="78629"/>
            <a:ext cx="10150307" cy="667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1" t="44422" r="4808" b="10363"/>
          <a:stretch/>
        </p:blipFill>
        <p:spPr>
          <a:xfrm>
            <a:off x="10315842" y="1710081"/>
            <a:ext cx="1967598" cy="2978978"/>
          </a:xfrm>
          <a:prstGeom prst="rect">
            <a:avLst/>
          </a:prstGeom>
        </p:spPr>
      </p:pic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3915" r="51840"/>
          <a:stretch/>
        </p:blipFill>
        <p:spPr>
          <a:xfrm>
            <a:off x="9025500" y="3658065"/>
            <a:ext cx="2580684" cy="2734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12" y="5951913"/>
            <a:ext cx="1049153" cy="6751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02476" y="2550069"/>
            <a:ext cx="831336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b="1" dirty="0" smtClean="0">
                <a:solidFill>
                  <a:schemeClr val="bg1"/>
                </a:solidFill>
              </a:rPr>
              <a:t>Doncaster Future Parks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308408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7586" y="303307"/>
            <a:ext cx="11797010" cy="635597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Arrow: U-Turn Milestone 1" title="Timeline Arrow">
            <a:extLst>
              <a:ext uri="{FF2B5EF4-FFF2-40B4-BE49-F238E27FC236}">
                <a16:creationId xmlns:a16="http://schemas.microsoft.com/office/drawing/2014/main" xmlns="" id="{36189603-5B44-4AF3-AEC6-6281E5F556A7}"/>
              </a:ext>
            </a:extLst>
          </p:cNvPr>
          <p:cNvSpPr/>
          <p:nvPr/>
        </p:nvSpPr>
        <p:spPr>
          <a:xfrm>
            <a:off x="2156696" y="3229297"/>
            <a:ext cx="3793776" cy="893064"/>
          </a:xfrm>
          <a:prstGeom prst="uturnArrow">
            <a:avLst>
              <a:gd name="adj1" fmla="val 37244"/>
              <a:gd name="adj2" fmla="val 18622"/>
              <a:gd name="adj3" fmla="val 20252"/>
              <a:gd name="adj4" fmla="val 52602"/>
              <a:gd name="adj5" fmla="val 96832"/>
            </a:avLst>
          </a:prstGeom>
          <a:solidFill>
            <a:srgbClr val="6B2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cxnSp>
        <p:nvCxnSpPr>
          <p:cNvPr id="8" name="Connector Milestone 1" title="Connecter Line">
            <a:extLst>
              <a:ext uri="{FF2B5EF4-FFF2-40B4-BE49-F238E27FC236}">
                <a16:creationId xmlns:a16="http://schemas.microsoft.com/office/drawing/2014/main" xmlns="" id="{6540B9DE-D8F6-4EBE-8DC6-8E44C65F1330}"/>
              </a:ext>
            </a:extLst>
          </p:cNvPr>
          <p:cNvCxnSpPr>
            <a:cxnSpLocks/>
          </p:cNvCxnSpPr>
          <p:nvPr/>
        </p:nvCxnSpPr>
        <p:spPr>
          <a:xfrm>
            <a:off x="2860934" y="2394619"/>
            <a:ext cx="0" cy="834678"/>
          </a:xfrm>
          <a:prstGeom prst="line">
            <a:avLst/>
          </a:prstGeom>
          <a:ln>
            <a:solidFill>
              <a:srgbClr val="0F9D4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row: U-Turn Milestone 2" title="Timeline Arrow">
            <a:extLst>
              <a:ext uri="{FF2B5EF4-FFF2-40B4-BE49-F238E27FC236}">
                <a16:creationId xmlns:a16="http://schemas.microsoft.com/office/drawing/2014/main" xmlns="" id="{9D37DFEE-3A11-4C0D-A12A-80512F7F58E6}"/>
              </a:ext>
            </a:extLst>
          </p:cNvPr>
          <p:cNvSpPr/>
          <p:nvPr/>
        </p:nvSpPr>
        <p:spPr>
          <a:xfrm flipV="1">
            <a:off x="5640578" y="4092950"/>
            <a:ext cx="2284221" cy="893064"/>
          </a:xfrm>
          <a:prstGeom prst="uturnArrow">
            <a:avLst>
              <a:gd name="adj1" fmla="val 37244"/>
              <a:gd name="adj2" fmla="val 18622"/>
              <a:gd name="adj3" fmla="val 20252"/>
              <a:gd name="adj4" fmla="val 52602"/>
              <a:gd name="adj5" fmla="val 96832"/>
            </a:avLst>
          </a:prstGeom>
          <a:solidFill>
            <a:srgbClr val="0F9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6F2A7C3-0979-4ABB-95C5-9A102F3C1E88}"/>
              </a:ext>
            </a:extLst>
          </p:cNvPr>
          <p:cNvSpPr txBox="1"/>
          <p:nvPr/>
        </p:nvSpPr>
        <p:spPr>
          <a:xfrm>
            <a:off x="2927205" y="3319591"/>
            <a:ext cx="1595008" cy="3234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dirty="0" smtClean="0">
                <a:solidFill>
                  <a:schemeClr val="bg1"/>
                </a:solidFill>
              </a:rPr>
              <a:t>2018</a:t>
            </a:r>
            <a:endParaRPr lang="en-ZA" sz="1000" dirty="0">
              <a:solidFill>
                <a:schemeClr val="bg1"/>
              </a:solidFill>
            </a:endParaRPr>
          </a:p>
        </p:txBody>
      </p:sp>
      <p:cxnSp>
        <p:nvCxnSpPr>
          <p:cNvPr id="11" name="Connector Milestone 1" title="Connecter Line">
            <a:extLst>
              <a:ext uri="{FF2B5EF4-FFF2-40B4-BE49-F238E27FC236}">
                <a16:creationId xmlns:a16="http://schemas.microsoft.com/office/drawing/2014/main" xmlns="" id="{6540B9DE-D8F6-4EBE-8DC6-8E44C65F1330}"/>
              </a:ext>
            </a:extLst>
          </p:cNvPr>
          <p:cNvCxnSpPr>
            <a:cxnSpLocks/>
          </p:cNvCxnSpPr>
          <p:nvPr/>
        </p:nvCxnSpPr>
        <p:spPr>
          <a:xfrm>
            <a:off x="3724710" y="2745388"/>
            <a:ext cx="1173" cy="472489"/>
          </a:xfrm>
          <a:prstGeom prst="line">
            <a:avLst/>
          </a:prstGeom>
          <a:ln>
            <a:solidFill>
              <a:srgbClr val="0F9D4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 Milestone 1" title="Connecter Line">
            <a:extLst>
              <a:ext uri="{FF2B5EF4-FFF2-40B4-BE49-F238E27FC236}">
                <a16:creationId xmlns:a16="http://schemas.microsoft.com/office/drawing/2014/main" xmlns="" id="{6540B9DE-D8F6-4EBE-8DC6-8E44C65F1330}"/>
              </a:ext>
            </a:extLst>
          </p:cNvPr>
          <p:cNvCxnSpPr>
            <a:cxnSpLocks/>
          </p:cNvCxnSpPr>
          <p:nvPr/>
        </p:nvCxnSpPr>
        <p:spPr>
          <a:xfrm flipH="1">
            <a:off x="4670982" y="3024973"/>
            <a:ext cx="11305" cy="236244"/>
          </a:xfrm>
          <a:prstGeom prst="line">
            <a:avLst/>
          </a:prstGeom>
          <a:ln>
            <a:solidFill>
              <a:srgbClr val="0F9D4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43BA435-89FE-4FAB-966E-23D4EF0EC493}"/>
              </a:ext>
            </a:extLst>
          </p:cNvPr>
          <p:cNvSpPr txBox="1"/>
          <p:nvPr/>
        </p:nvSpPr>
        <p:spPr>
          <a:xfrm>
            <a:off x="568355" y="2099169"/>
            <a:ext cx="50722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ZA" sz="1600" b="1" dirty="0" smtClean="0">
                <a:solidFill>
                  <a:schemeClr val="bg1"/>
                </a:solidFill>
              </a:rPr>
              <a:t>21 Borough wide park survey </a:t>
            </a:r>
            <a:endParaRPr lang="en-ZA" sz="16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43BA435-89FE-4FAB-966E-23D4EF0EC493}"/>
              </a:ext>
            </a:extLst>
          </p:cNvPr>
          <p:cNvSpPr txBox="1"/>
          <p:nvPr/>
        </p:nvSpPr>
        <p:spPr>
          <a:xfrm>
            <a:off x="1727762" y="2417211"/>
            <a:ext cx="50722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ZA" sz="1600" b="1" dirty="0" smtClean="0">
                <a:solidFill>
                  <a:schemeClr val="bg1"/>
                </a:solidFill>
              </a:rPr>
              <a:t>Stakeholder parks workshop</a:t>
            </a:r>
            <a:endParaRPr lang="en-ZA" sz="16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43BA435-89FE-4FAB-966E-23D4EF0EC493}"/>
              </a:ext>
            </a:extLst>
          </p:cNvPr>
          <p:cNvSpPr txBox="1"/>
          <p:nvPr/>
        </p:nvSpPr>
        <p:spPr>
          <a:xfrm>
            <a:off x="2268973" y="2715588"/>
            <a:ext cx="50722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ZA" sz="1600" b="1" dirty="0" smtClean="0">
                <a:solidFill>
                  <a:schemeClr val="bg1"/>
                </a:solidFill>
              </a:rPr>
              <a:t>Officer parks workshop</a:t>
            </a:r>
            <a:endParaRPr lang="en-ZA" sz="1600" b="1" dirty="0">
              <a:solidFill>
                <a:schemeClr val="bg1"/>
              </a:solidFill>
            </a:endParaRPr>
          </a:p>
        </p:txBody>
      </p:sp>
      <p:sp>
        <p:nvSpPr>
          <p:cNvPr id="19" name="Arrow: U-Turn Milestone 2" title="Timeline Arrow">
            <a:extLst>
              <a:ext uri="{FF2B5EF4-FFF2-40B4-BE49-F238E27FC236}">
                <a16:creationId xmlns:a16="http://schemas.microsoft.com/office/drawing/2014/main" xmlns="" id="{9D37DFEE-3A11-4C0D-A12A-80512F7F58E6}"/>
              </a:ext>
            </a:extLst>
          </p:cNvPr>
          <p:cNvSpPr/>
          <p:nvPr/>
        </p:nvSpPr>
        <p:spPr>
          <a:xfrm flipV="1">
            <a:off x="1041111" y="4111247"/>
            <a:ext cx="1454663" cy="893064"/>
          </a:xfrm>
          <a:prstGeom prst="uturnArrow">
            <a:avLst>
              <a:gd name="adj1" fmla="val 37244"/>
              <a:gd name="adj2" fmla="val 18622"/>
              <a:gd name="adj3" fmla="val 20252"/>
              <a:gd name="adj4" fmla="val 52602"/>
              <a:gd name="adj5" fmla="val 96832"/>
            </a:avLst>
          </a:prstGeom>
          <a:solidFill>
            <a:srgbClr val="0F9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u="sng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6F2A7C3-0979-4ABB-95C5-9A102F3C1E88}"/>
              </a:ext>
            </a:extLst>
          </p:cNvPr>
          <p:cNvSpPr txBox="1"/>
          <p:nvPr/>
        </p:nvSpPr>
        <p:spPr>
          <a:xfrm>
            <a:off x="1008128" y="4738780"/>
            <a:ext cx="1629977" cy="3234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dirty="0" smtClean="0">
                <a:solidFill>
                  <a:schemeClr val="bg1"/>
                </a:solidFill>
              </a:rPr>
              <a:t>2017</a:t>
            </a:r>
            <a:endParaRPr lang="en-ZA" sz="1000" dirty="0">
              <a:solidFill>
                <a:schemeClr val="bg1"/>
              </a:solidFill>
            </a:endParaRPr>
          </a:p>
        </p:txBody>
      </p:sp>
      <p:cxnSp>
        <p:nvCxnSpPr>
          <p:cNvPr id="21" name="Connector Milestone 1" title="Connecter Line">
            <a:extLst>
              <a:ext uri="{FF2B5EF4-FFF2-40B4-BE49-F238E27FC236}">
                <a16:creationId xmlns:a16="http://schemas.microsoft.com/office/drawing/2014/main" xmlns="" id="{6540B9DE-D8F6-4EBE-8DC6-8E44C65F1330}"/>
              </a:ext>
            </a:extLst>
          </p:cNvPr>
          <p:cNvCxnSpPr>
            <a:cxnSpLocks/>
          </p:cNvCxnSpPr>
          <p:nvPr/>
        </p:nvCxnSpPr>
        <p:spPr>
          <a:xfrm>
            <a:off x="1823117" y="5023817"/>
            <a:ext cx="0" cy="210851"/>
          </a:xfrm>
          <a:prstGeom prst="line">
            <a:avLst/>
          </a:prstGeom>
          <a:ln>
            <a:solidFill>
              <a:srgbClr val="6B235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43BA435-89FE-4FAB-966E-23D4EF0EC493}"/>
              </a:ext>
            </a:extLst>
          </p:cNvPr>
          <p:cNvSpPr txBox="1"/>
          <p:nvPr/>
        </p:nvSpPr>
        <p:spPr>
          <a:xfrm>
            <a:off x="678051" y="5352787"/>
            <a:ext cx="250866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ZA" sz="1600" b="1" dirty="0" smtClean="0">
                <a:solidFill>
                  <a:schemeClr val="bg1"/>
                </a:solidFill>
              </a:rPr>
              <a:t>Government select committee:</a:t>
            </a:r>
          </a:p>
          <a:p>
            <a:pPr algn="ctr"/>
            <a:r>
              <a:rPr lang="en-ZA" sz="1600" b="1" dirty="0" smtClean="0">
                <a:solidFill>
                  <a:schemeClr val="bg1"/>
                </a:solidFill>
              </a:rPr>
              <a:t>The future of pubic parks  </a:t>
            </a:r>
            <a:endParaRPr lang="en-ZA" sz="16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43BA435-89FE-4FAB-966E-23D4EF0EC493}"/>
              </a:ext>
            </a:extLst>
          </p:cNvPr>
          <p:cNvSpPr txBox="1"/>
          <p:nvPr/>
        </p:nvSpPr>
        <p:spPr>
          <a:xfrm>
            <a:off x="5842822" y="5235313"/>
            <a:ext cx="185490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ZA" sz="1600" b="1" dirty="0">
                <a:solidFill>
                  <a:schemeClr val="bg1"/>
                </a:solidFill>
              </a:rPr>
              <a:t>Doncaster Talks</a:t>
            </a:r>
          </a:p>
        </p:txBody>
      </p:sp>
      <p:sp>
        <p:nvSpPr>
          <p:cNvPr id="25" name="Down Arrow 24"/>
          <p:cNvSpPr/>
          <p:nvPr/>
        </p:nvSpPr>
        <p:spPr>
          <a:xfrm>
            <a:off x="6625467" y="1850045"/>
            <a:ext cx="303636" cy="2704290"/>
          </a:xfrm>
          <a:prstGeom prst="downArrow">
            <a:avLst>
              <a:gd name="adj1" fmla="val 100000"/>
              <a:gd name="adj2" fmla="val 68123"/>
            </a:avLst>
          </a:prstGeom>
          <a:solidFill>
            <a:srgbClr val="7BC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802" y="624491"/>
            <a:ext cx="2251145" cy="1448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6F2A7C3-0979-4ABB-95C5-9A102F3C1E88}"/>
              </a:ext>
            </a:extLst>
          </p:cNvPr>
          <p:cNvSpPr txBox="1"/>
          <p:nvPr/>
        </p:nvSpPr>
        <p:spPr>
          <a:xfrm>
            <a:off x="5484819" y="4721178"/>
            <a:ext cx="2595738" cy="3234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dirty="0" smtClean="0">
                <a:solidFill>
                  <a:schemeClr val="bg1"/>
                </a:solidFill>
              </a:rPr>
              <a:t>2019</a:t>
            </a:r>
            <a:endParaRPr lang="en-ZA" sz="1000" dirty="0">
              <a:solidFill>
                <a:schemeClr val="bg1"/>
              </a:solidFill>
            </a:endParaRPr>
          </a:p>
        </p:txBody>
      </p:sp>
      <p:pic>
        <p:nvPicPr>
          <p:cNvPr id="28" name="Picture 6" descr="Environmental Planning, Design &amp; Managem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751" y="3148646"/>
            <a:ext cx="870581" cy="87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nector Milestone 1" title="Connecter Line">
            <a:extLst>
              <a:ext uri="{FF2B5EF4-FFF2-40B4-BE49-F238E27FC236}">
                <a16:creationId xmlns:a16="http://schemas.microsoft.com/office/drawing/2014/main" xmlns="" id="{6540B9DE-D8F6-4EBE-8DC6-8E44C65F1330}"/>
              </a:ext>
            </a:extLst>
          </p:cNvPr>
          <p:cNvCxnSpPr>
            <a:cxnSpLocks/>
          </p:cNvCxnSpPr>
          <p:nvPr/>
        </p:nvCxnSpPr>
        <p:spPr>
          <a:xfrm>
            <a:off x="6811236" y="5004311"/>
            <a:ext cx="0" cy="210851"/>
          </a:xfrm>
          <a:prstGeom prst="line">
            <a:avLst/>
          </a:prstGeom>
          <a:ln>
            <a:solidFill>
              <a:srgbClr val="6B235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673768" y="4476498"/>
            <a:ext cx="287328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>
                <a:solidFill>
                  <a:schemeClr val="bg1"/>
                </a:solidFill>
              </a:rPr>
              <a:t>Overarching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>
                <a:solidFill>
                  <a:schemeClr val="bg1"/>
                </a:solidFill>
              </a:rPr>
              <a:t>Bespoke Parks Plans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>
                <a:solidFill>
                  <a:schemeClr val="bg1"/>
                </a:solidFill>
              </a:rPr>
              <a:t>Social Capacity Proposals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>
                <a:solidFill>
                  <a:schemeClr val="bg1"/>
                </a:solidFill>
              </a:rPr>
              <a:t>Evaluation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 smtClean="0">
                <a:solidFill>
                  <a:schemeClr val="bg1"/>
                </a:solidFill>
              </a:rPr>
              <a:t>Delivery Plan </a:t>
            </a:r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30" name="Arrow: U-Turn Milestone 1" title="Timeline Arrow">
            <a:extLst>
              <a:ext uri="{FF2B5EF4-FFF2-40B4-BE49-F238E27FC236}">
                <a16:creationId xmlns:a16="http://schemas.microsoft.com/office/drawing/2014/main" xmlns="" id="{36189603-5B44-4AF3-AEC6-6281E5F556A7}"/>
              </a:ext>
            </a:extLst>
          </p:cNvPr>
          <p:cNvSpPr/>
          <p:nvPr/>
        </p:nvSpPr>
        <p:spPr>
          <a:xfrm>
            <a:off x="7616935" y="745067"/>
            <a:ext cx="2623846" cy="2300484"/>
          </a:xfrm>
          <a:prstGeom prst="uturnArrow">
            <a:avLst>
              <a:gd name="adj1" fmla="val 14011"/>
              <a:gd name="adj2" fmla="val 7005"/>
              <a:gd name="adj3" fmla="val 11647"/>
              <a:gd name="adj4" fmla="val 52602"/>
              <a:gd name="adj5" fmla="val 41388"/>
            </a:avLst>
          </a:prstGeom>
          <a:solidFill>
            <a:srgbClr val="6B2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40163" y="1801657"/>
            <a:ext cx="349443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 smtClean="0">
                <a:solidFill>
                  <a:schemeClr val="bg1"/>
                </a:solidFill>
              </a:rPr>
              <a:t>Identification of 15 parks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 smtClean="0">
                <a:solidFill>
                  <a:schemeClr val="bg1"/>
                </a:solidFill>
              </a:rPr>
              <a:t>Focused engagement: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b="1" dirty="0" smtClean="0">
                <a:solidFill>
                  <a:schemeClr val="bg1"/>
                </a:solidFill>
              </a:rPr>
              <a:t>DMBC &amp; partners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b="1" dirty="0" smtClean="0">
                <a:solidFill>
                  <a:schemeClr val="bg1"/>
                </a:solidFill>
              </a:rPr>
              <a:t>Friends of groups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b="1" dirty="0" smtClean="0">
                <a:solidFill>
                  <a:schemeClr val="bg1"/>
                </a:solidFill>
              </a:rPr>
              <a:t>Borough wide parks survey</a:t>
            </a:r>
            <a:endParaRPr lang="en-ZA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 smtClean="0">
                <a:solidFill>
                  <a:schemeClr val="bg1"/>
                </a:solidFill>
              </a:rPr>
              <a:t>Quality/Value </a:t>
            </a:r>
            <a:r>
              <a:rPr lang="en-ZA" b="1" dirty="0">
                <a:solidFill>
                  <a:schemeClr val="bg1"/>
                </a:solidFill>
              </a:rPr>
              <a:t>assessments</a:t>
            </a:r>
          </a:p>
          <a:p>
            <a:pPr lvl="1"/>
            <a:r>
              <a:rPr lang="en-ZA" b="1" dirty="0" smtClean="0">
                <a:solidFill>
                  <a:schemeClr val="bg1"/>
                </a:solidFill>
              </a:rPr>
              <a:t>  </a:t>
            </a:r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9843910" y="3643000"/>
            <a:ext cx="588346" cy="786126"/>
          </a:xfrm>
          <a:prstGeom prst="downArrow">
            <a:avLst>
              <a:gd name="adj1" fmla="val 53922"/>
              <a:gd name="adj2" fmla="val 40694"/>
            </a:avLst>
          </a:prstGeom>
          <a:solidFill>
            <a:srgbClr val="0F9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9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91" y="5948671"/>
            <a:ext cx="1195783" cy="769480"/>
          </a:xfrm>
          <a:prstGeom prst="rect">
            <a:avLst/>
          </a:prstGeom>
        </p:spPr>
      </p:pic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7" t="63770"/>
          <a:stretch/>
        </p:blipFill>
        <p:spPr>
          <a:xfrm>
            <a:off x="10302077" y="4554070"/>
            <a:ext cx="1578200" cy="20799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2369" y="314420"/>
            <a:ext cx="8379708" cy="601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91" y="5948671"/>
            <a:ext cx="1195783" cy="76948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622570"/>
            <a:ext cx="12207739" cy="4456794"/>
          </a:xfrm>
          <a:prstGeom prst="rect">
            <a:avLst/>
          </a:prstGeom>
        </p:spPr>
      </p:pic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7" t="63770"/>
          <a:stretch/>
        </p:blipFill>
        <p:spPr>
          <a:xfrm>
            <a:off x="10311805" y="4638208"/>
            <a:ext cx="1578200" cy="207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7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91" y="5948671"/>
            <a:ext cx="1195783" cy="7694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9504" y="97894"/>
            <a:ext cx="8473420" cy="659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0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24952" y="93840"/>
            <a:ext cx="10320292" cy="6592711"/>
            <a:chOff x="1724952" y="93840"/>
            <a:chExt cx="10320292" cy="6592711"/>
          </a:xfrm>
        </p:grpSpPr>
        <p:sp>
          <p:nvSpPr>
            <p:cNvPr id="38" name="Oval 37"/>
            <p:cNvSpPr/>
            <p:nvPr/>
          </p:nvSpPr>
          <p:spPr>
            <a:xfrm>
              <a:off x="1724952" y="93840"/>
              <a:ext cx="10320292" cy="659271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08685" y="2339353"/>
              <a:ext cx="1419225" cy="7143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18700" y="984481"/>
              <a:ext cx="1028700" cy="13716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77893" y="3130625"/>
              <a:ext cx="1177394" cy="66644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44327" y="3965752"/>
              <a:ext cx="841642" cy="979798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1940627" y="1244814"/>
            <a:ext cx="7416894" cy="4824884"/>
            <a:chOff x="1940627" y="1244814"/>
            <a:chExt cx="7416894" cy="4824884"/>
          </a:xfrm>
        </p:grpSpPr>
        <p:sp>
          <p:nvSpPr>
            <p:cNvPr id="11" name="Oval 10"/>
            <p:cNvSpPr/>
            <p:nvPr/>
          </p:nvSpPr>
          <p:spPr>
            <a:xfrm>
              <a:off x="1940627" y="1244814"/>
              <a:ext cx="7416894" cy="4824884"/>
            </a:xfrm>
            <a:prstGeom prst="ellipse">
              <a:avLst/>
            </a:prstGeom>
            <a:solidFill>
              <a:srgbClr val="B7D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F43BA435-89FE-4FAB-966E-23D4EF0EC493}"/>
                </a:ext>
              </a:extLst>
            </p:cNvPr>
            <p:cNvSpPr txBox="1"/>
            <p:nvPr/>
          </p:nvSpPr>
          <p:spPr>
            <a:xfrm rot="1806786">
              <a:off x="2350987" y="1318649"/>
              <a:ext cx="4325209" cy="42903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prstTxWarp prst="textArchDown">
                <a:avLst>
                  <a:gd name="adj" fmla="val 20504657"/>
                </a:avLst>
              </a:prstTxWarp>
              <a:spAutoFit/>
            </a:bodyPr>
            <a:lstStyle/>
            <a:p>
              <a:pPr algn="ctr"/>
              <a:r>
                <a:rPr lang="en-ZA" sz="2400" dirty="0" smtClean="0"/>
                <a:t>Existing insight </a:t>
              </a:r>
              <a:endParaRPr lang="en-ZA" sz="2400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73" r="47922"/>
          <a:stretch/>
        </p:blipFill>
        <p:spPr>
          <a:xfrm>
            <a:off x="136984" y="4758518"/>
            <a:ext cx="1700130" cy="1866725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2626302" y="1516779"/>
            <a:ext cx="3896428" cy="3809927"/>
            <a:chOff x="2626302" y="1516779"/>
            <a:chExt cx="3896428" cy="3809927"/>
          </a:xfrm>
        </p:grpSpPr>
        <p:sp>
          <p:nvSpPr>
            <p:cNvPr id="15" name="Oval 14"/>
            <p:cNvSpPr/>
            <p:nvPr/>
          </p:nvSpPr>
          <p:spPr>
            <a:xfrm>
              <a:off x="2626302" y="1516779"/>
              <a:ext cx="3896428" cy="3809927"/>
            </a:xfrm>
            <a:prstGeom prst="ellipse">
              <a:avLst/>
            </a:prstGeom>
            <a:solidFill>
              <a:srgbClr val="8E6188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F43BA435-89FE-4FAB-966E-23D4EF0EC493}"/>
                </a:ext>
              </a:extLst>
            </p:cNvPr>
            <p:cNvSpPr txBox="1"/>
            <p:nvPr/>
          </p:nvSpPr>
          <p:spPr>
            <a:xfrm rot="1806786">
              <a:off x="2855932" y="1841219"/>
              <a:ext cx="3422562" cy="32452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prstTxWarp prst="textArchDown">
                <a:avLst>
                  <a:gd name="adj" fmla="val 20504657"/>
                </a:avLst>
              </a:prstTxWarp>
              <a:spAutoFit/>
            </a:bodyPr>
            <a:lstStyle/>
            <a:p>
              <a:pPr algn="ctr"/>
              <a:r>
                <a:rPr lang="en-ZA" sz="2400" dirty="0" smtClean="0"/>
                <a:t>Quality and Value assessment </a:t>
              </a:r>
              <a:endParaRPr lang="en-ZA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418689" y="1586922"/>
            <a:ext cx="3456669" cy="2933612"/>
            <a:chOff x="5418689" y="1586922"/>
            <a:chExt cx="3456669" cy="2933612"/>
          </a:xfrm>
        </p:grpSpPr>
        <p:sp>
          <p:nvSpPr>
            <p:cNvPr id="18" name="Oval 17"/>
            <p:cNvSpPr/>
            <p:nvPr/>
          </p:nvSpPr>
          <p:spPr>
            <a:xfrm>
              <a:off x="5418689" y="1586922"/>
              <a:ext cx="3089871" cy="2933612"/>
            </a:xfrm>
            <a:prstGeom prst="ellipse">
              <a:avLst/>
            </a:prstGeom>
            <a:solidFill>
              <a:srgbClr val="5EC7CB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F43BA435-89FE-4FAB-966E-23D4EF0EC493}"/>
                </a:ext>
              </a:extLst>
            </p:cNvPr>
            <p:cNvSpPr txBox="1"/>
            <p:nvPr/>
          </p:nvSpPr>
          <p:spPr>
            <a:xfrm>
              <a:off x="5993964" y="3277509"/>
              <a:ext cx="2881394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ZA" sz="2400" dirty="0" smtClean="0"/>
                <a:t>Future Parks</a:t>
              </a:r>
            </a:p>
            <a:p>
              <a:pPr algn="ctr"/>
              <a:r>
                <a:rPr lang="en-ZA" sz="2400" dirty="0" smtClean="0"/>
                <a:t>Vision </a:t>
              </a:r>
              <a:endParaRPr lang="en-ZA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86199" y="1604573"/>
            <a:ext cx="3417064" cy="2933612"/>
            <a:chOff x="2986199" y="1604573"/>
            <a:chExt cx="3417064" cy="2933612"/>
          </a:xfrm>
        </p:grpSpPr>
        <p:sp>
          <p:nvSpPr>
            <p:cNvPr id="17" name="Oval 16"/>
            <p:cNvSpPr/>
            <p:nvPr/>
          </p:nvSpPr>
          <p:spPr>
            <a:xfrm>
              <a:off x="3313392" y="1604573"/>
              <a:ext cx="3089871" cy="2933612"/>
            </a:xfrm>
            <a:prstGeom prst="ellipse">
              <a:avLst/>
            </a:prstGeom>
            <a:solidFill>
              <a:srgbClr val="8E6188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F43BA435-89FE-4FAB-966E-23D4EF0EC493}"/>
                </a:ext>
              </a:extLst>
            </p:cNvPr>
            <p:cNvSpPr txBox="1"/>
            <p:nvPr/>
          </p:nvSpPr>
          <p:spPr>
            <a:xfrm>
              <a:off x="2986199" y="3227088"/>
              <a:ext cx="2881394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ZA" sz="2400" dirty="0" smtClean="0"/>
                <a:t>Bespoke Parks</a:t>
              </a:r>
            </a:p>
            <a:p>
              <a:pPr algn="ctr"/>
              <a:r>
                <a:rPr lang="en-ZA" sz="2400" dirty="0" smtClean="0"/>
                <a:t>Plans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37414" y="381405"/>
            <a:ext cx="3089871" cy="2933612"/>
            <a:chOff x="4413517" y="456584"/>
            <a:chExt cx="3089871" cy="2933612"/>
          </a:xfrm>
        </p:grpSpPr>
        <p:sp>
          <p:nvSpPr>
            <p:cNvPr id="19" name="Oval 18"/>
            <p:cNvSpPr/>
            <p:nvPr/>
          </p:nvSpPr>
          <p:spPr>
            <a:xfrm>
              <a:off x="4413517" y="456584"/>
              <a:ext cx="3089871" cy="2933612"/>
            </a:xfrm>
            <a:prstGeom prst="ellipse">
              <a:avLst/>
            </a:prstGeom>
            <a:solidFill>
              <a:srgbClr val="B7D6A3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F43BA435-89FE-4FAB-966E-23D4EF0EC493}"/>
                </a:ext>
              </a:extLst>
            </p:cNvPr>
            <p:cNvSpPr txBox="1"/>
            <p:nvPr/>
          </p:nvSpPr>
          <p:spPr>
            <a:xfrm>
              <a:off x="4524444" y="583146"/>
              <a:ext cx="2881394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ZA" sz="2400" dirty="0" smtClean="0"/>
                <a:t>Further </a:t>
              </a:r>
            </a:p>
            <a:p>
              <a:pPr algn="ctr"/>
              <a:r>
                <a:rPr lang="en-ZA" sz="2400" dirty="0" smtClean="0"/>
                <a:t>engagement</a:t>
              </a:r>
              <a:endParaRPr lang="en-ZA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77366" y="1357726"/>
            <a:ext cx="2375551" cy="2202777"/>
            <a:chOff x="4777366" y="1357726"/>
            <a:chExt cx="2375551" cy="2202777"/>
          </a:xfrm>
        </p:grpSpPr>
        <p:sp>
          <p:nvSpPr>
            <p:cNvPr id="20" name="Oval 19"/>
            <p:cNvSpPr/>
            <p:nvPr/>
          </p:nvSpPr>
          <p:spPr>
            <a:xfrm>
              <a:off x="4777366" y="1357726"/>
              <a:ext cx="2375551" cy="2202777"/>
            </a:xfrm>
            <a:prstGeom prst="ellipse">
              <a:avLst/>
            </a:prstGeom>
            <a:solidFill>
              <a:srgbClr val="91BC8F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F43BA435-89FE-4FAB-966E-23D4EF0EC493}"/>
                </a:ext>
              </a:extLst>
            </p:cNvPr>
            <p:cNvSpPr txBox="1"/>
            <p:nvPr/>
          </p:nvSpPr>
          <p:spPr>
            <a:xfrm>
              <a:off x="5111766" y="2102005"/>
              <a:ext cx="1794084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ZA" sz="2400" dirty="0" smtClean="0"/>
                <a:t>Revised Parks </a:t>
              </a:r>
            </a:p>
            <a:p>
              <a:pPr algn="ctr"/>
              <a:r>
                <a:rPr lang="en-ZA" sz="2400" dirty="0" smtClean="0"/>
                <a:t>Plans </a:t>
              </a:r>
              <a:endParaRPr lang="en-ZA" sz="2400" dirty="0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172" y="5114228"/>
            <a:ext cx="1072300" cy="69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0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91" y="5948671"/>
            <a:ext cx="1195783" cy="769480"/>
          </a:xfrm>
          <a:prstGeom prst="rect">
            <a:avLst/>
          </a:prstGeom>
        </p:spPr>
      </p:pic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7" t="63770"/>
          <a:stretch/>
        </p:blipFill>
        <p:spPr>
          <a:xfrm>
            <a:off x="10302077" y="4554070"/>
            <a:ext cx="1578200" cy="20799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86233" y="1031805"/>
            <a:ext cx="2824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Understanding Parks usage.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2194" y="332525"/>
            <a:ext cx="1177394" cy="66644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55104" y="332525"/>
            <a:ext cx="4782117" cy="4624290"/>
            <a:chOff x="255104" y="1704731"/>
            <a:chExt cx="3872285" cy="3252084"/>
          </a:xfrm>
        </p:grpSpPr>
        <p:sp>
          <p:nvSpPr>
            <p:cNvPr id="4" name="Rectangle 3"/>
            <p:cNvSpPr/>
            <p:nvPr/>
          </p:nvSpPr>
          <p:spPr>
            <a:xfrm>
              <a:off x="255104" y="1704731"/>
              <a:ext cx="3872285" cy="32520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5591" y="1803299"/>
              <a:ext cx="3611313" cy="3054948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8367" y="1802717"/>
            <a:ext cx="6796371" cy="315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7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91" y="5948671"/>
            <a:ext cx="1195783" cy="769480"/>
          </a:xfrm>
          <a:prstGeom prst="rect">
            <a:avLst/>
          </a:prstGeom>
        </p:spPr>
      </p:pic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7" t="63770"/>
          <a:stretch/>
        </p:blipFill>
        <p:spPr>
          <a:xfrm>
            <a:off x="10302077" y="4554070"/>
            <a:ext cx="1578200" cy="20799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5452" y="84160"/>
            <a:ext cx="1177394" cy="6664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2846" y="371992"/>
            <a:ext cx="7232771" cy="626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3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8096</TotalTime>
  <Words>1259</Words>
  <Application>Microsoft Office PowerPoint</Application>
  <PresentationFormat>Custom</PresentationFormat>
  <Paragraphs>239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Surtees, Lauren</dc:creator>
  <cp:lastModifiedBy>Jan Burkhardt</cp:lastModifiedBy>
  <cp:revision>114</cp:revision>
  <cp:lastPrinted>2022-09-06T16:22:03Z</cp:lastPrinted>
  <dcterms:created xsi:type="dcterms:W3CDTF">2022-01-21T14:09:42Z</dcterms:created>
  <dcterms:modified xsi:type="dcterms:W3CDTF">2022-11-28T15:11:52Z</dcterms:modified>
</cp:coreProperties>
</file>