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48" r:id="rId5"/>
    <p:sldMasterId id="2147483661" r:id="rId6"/>
  </p:sldMasterIdLst>
  <p:notesMasterIdLst>
    <p:notesMasterId r:id="rId26"/>
  </p:notesMasterIdLst>
  <p:sldIdLst>
    <p:sldId id="256" r:id="rId7"/>
    <p:sldId id="433" r:id="rId8"/>
    <p:sldId id="461" r:id="rId9"/>
    <p:sldId id="432" r:id="rId10"/>
    <p:sldId id="437" r:id="rId11"/>
    <p:sldId id="370" r:id="rId12"/>
    <p:sldId id="258" r:id="rId13"/>
    <p:sldId id="450" r:id="rId14"/>
    <p:sldId id="454" r:id="rId15"/>
    <p:sldId id="455" r:id="rId16"/>
    <p:sldId id="463" r:id="rId17"/>
    <p:sldId id="457" r:id="rId18"/>
    <p:sldId id="456" r:id="rId19"/>
    <p:sldId id="440" r:id="rId20"/>
    <p:sldId id="451" r:id="rId21"/>
    <p:sldId id="462" r:id="rId22"/>
    <p:sldId id="459" r:id="rId23"/>
    <p:sldId id="464" r:id="rId24"/>
    <p:sldId id="45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16156-8FC5-B13E-AD14-28A47AB6C8B8}" name="Richard Croker" initials="RC" userId="S::richard.croker@calderdale.gov.uk::b21634df-e073-4aa7-ae43-f756c5ffbf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0F2E5-E3D4-4BC9-89E2-A56550FFC9B7}" v="4" dt="2023-06-12T19:30:54.059"/>
    <p1510:client id="{683CF942-E7D5-904B-2992-A6B27AF0E4CF}" v="4249" dt="2023-06-13T20:32:53.867"/>
    <p1510:client id="{AC01F3D6-6D6B-4F1B-B42D-5F57EBF57C47}" v="8" dt="2023-06-13T19:58:51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image" Target="../media/image16.svg"/><Relationship Id="rId16" Type="http://schemas.openxmlformats.org/officeDocument/2006/relationships/image" Target="../media/image28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image" Target="../media/image16.svg"/><Relationship Id="rId16" Type="http://schemas.openxmlformats.org/officeDocument/2006/relationships/image" Target="../media/image28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latin typeface="Poppins"/>
              <a:cs typeface="Poppins"/>
            </a:rPr>
            <a:t>LOCAL PEOPLE</a:t>
          </a:r>
          <a:endParaRPr lang="en-US" sz="1400" b="1" i="0" dirty="0"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r>
            <a:rPr lang="en-GB" sz="1400" b="1" dirty="0">
              <a:latin typeface="Poppins"/>
              <a:cs typeface="Poppins"/>
            </a:rPr>
            <a:t>1. People have reasons to move more, reasons that matter to them</a:t>
          </a:r>
          <a:endParaRPr lang="en-US" sz="1400" b="1" dirty="0"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 rtl="0"/>
          <a:r>
            <a:rPr lang="en-GB" sz="1400" b="1" dirty="0">
              <a:latin typeface="Poppins"/>
              <a:cs typeface="Poppins"/>
            </a:rPr>
            <a:t>2. People have opportunities to move more</a:t>
          </a:r>
          <a:endParaRPr lang="en-US" sz="1400" b="1" dirty="0">
            <a:latin typeface="Poppins"/>
            <a:cs typeface="Poppins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F620A65-8330-4283-B082-31720A97E8AD}">
      <dgm:prSet custT="1"/>
      <dgm:spPr/>
      <dgm:t>
        <a:bodyPr/>
        <a:lstStyle/>
        <a:p>
          <a:pPr algn="ctr" rtl="0"/>
          <a:r>
            <a:rPr lang="en-GB" sz="1400" b="1" dirty="0">
              <a:latin typeface="Poppins"/>
              <a:cs typeface="Poppins"/>
            </a:rPr>
            <a:t>4. People know the benefits of moving more and the opportunities and are reminded of them regularly</a:t>
          </a:r>
        </a:p>
        <a:p>
          <a:pPr algn="ctr"/>
          <a:endParaRPr lang="en-GB" sz="1400" b="1" dirty="0">
            <a:latin typeface="Poppins"/>
            <a:cs typeface="Poppins"/>
          </a:endParaRPr>
        </a:p>
      </dgm:t>
    </dgm:pt>
    <dgm:pt modelId="{4B43D044-A52F-423B-B5B1-E7C3E386143E}" type="parTrans" cxnId="{74EDDC44-8D41-4ED9-A779-79C3F464B846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0ED1668-44E4-4864-A5D5-A9A11DCC0817}" type="sibTrans" cxnId="{74EDDC44-8D41-4ED9-A779-79C3F464B846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D1B9FE6-3488-484C-8C7E-9F912A9CB14D}">
      <dgm:prSet custT="1"/>
      <dgm:spPr/>
      <dgm:t>
        <a:bodyPr/>
        <a:lstStyle/>
        <a:p>
          <a:pPr algn="ctr"/>
          <a:r>
            <a:rPr lang="en-GB" sz="1400" b="1" dirty="0">
              <a:latin typeface="Poppins"/>
              <a:cs typeface="Poppins"/>
            </a:rPr>
            <a:t>3. People know what’s expected of them to be physically active and are reminded regularly  </a:t>
          </a:r>
          <a:endParaRPr lang="en-US" sz="1400" b="1" dirty="0">
            <a:latin typeface="Poppins"/>
            <a:cs typeface="Poppins"/>
          </a:endParaRPr>
        </a:p>
      </dgm:t>
    </dgm:pt>
    <dgm:pt modelId="{2FEF8359-0154-440C-9391-C9624663B69C}" type="parTrans" cxnId="{E65AE79A-59F9-4A28-9BFC-4605CDF42C43}">
      <dgm:prSet/>
      <dgm:spPr/>
      <dgm:t>
        <a:bodyPr/>
        <a:lstStyle/>
        <a:p>
          <a:endParaRPr lang="en-GB" sz="1400"/>
        </a:p>
      </dgm:t>
    </dgm:pt>
    <dgm:pt modelId="{B4DFDEB4-40CB-427D-8A0B-FA5713975C84}" type="sibTrans" cxnId="{E65AE79A-59F9-4A28-9BFC-4605CDF42C43}">
      <dgm:prSet/>
      <dgm:spPr/>
      <dgm:t>
        <a:bodyPr/>
        <a:lstStyle/>
        <a:p>
          <a:endParaRPr lang="en-GB" sz="1400"/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5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5" custScaleY="19311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5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5" custScaleY="28642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5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5" custScaleY="28249"/>
      <dgm:spPr/>
    </dgm:pt>
    <dgm:pt modelId="{6751F805-5861-4932-B301-A71D05F243C2}" type="pres">
      <dgm:prSet presAssocID="{9EC26612-EF10-411C-98DE-2A19CA6676BD}" presName="vert1" presStyleCnt="0"/>
      <dgm:spPr/>
    </dgm:pt>
    <dgm:pt modelId="{4C2D154C-4C01-462F-9F79-7F8F09B267E7}" type="pres">
      <dgm:prSet presAssocID="{CD1B9FE6-3488-484C-8C7E-9F912A9CB14D}" presName="thickLine" presStyleLbl="alignNode1" presStyleIdx="3" presStyleCnt="5"/>
      <dgm:spPr/>
    </dgm:pt>
    <dgm:pt modelId="{D91764C5-29ED-4DF1-822E-33F6C3474A69}" type="pres">
      <dgm:prSet presAssocID="{CD1B9FE6-3488-484C-8C7E-9F912A9CB14D}" presName="horz1" presStyleCnt="0"/>
      <dgm:spPr/>
    </dgm:pt>
    <dgm:pt modelId="{1E1630A3-B616-4D95-9779-C88E829FF9B8}" type="pres">
      <dgm:prSet presAssocID="{CD1B9FE6-3488-484C-8C7E-9F912A9CB14D}" presName="tx1" presStyleLbl="revTx" presStyleIdx="3" presStyleCnt="5" custScaleY="28249"/>
      <dgm:spPr/>
    </dgm:pt>
    <dgm:pt modelId="{A6996453-45B5-43B6-B992-71DC1E1FF812}" type="pres">
      <dgm:prSet presAssocID="{CD1B9FE6-3488-484C-8C7E-9F912A9CB14D}" presName="vert1" presStyleCnt="0"/>
      <dgm:spPr/>
    </dgm:pt>
    <dgm:pt modelId="{EC3A07C9-177D-432D-9703-0CFABB1A92CA}" type="pres">
      <dgm:prSet presAssocID="{3F620A65-8330-4283-B082-31720A97E8AD}" presName="thickLine" presStyleLbl="alignNode1" presStyleIdx="4" presStyleCnt="5"/>
      <dgm:spPr/>
    </dgm:pt>
    <dgm:pt modelId="{68EA4A71-1D91-4E9E-A298-388830281E10}" type="pres">
      <dgm:prSet presAssocID="{3F620A65-8330-4283-B082-31720A97E8AD}" presName="horz1" presStyleCnt="0"/>
      <dgm:spPr/>
    </dgm:pt>
    <dgm:pt modelId="{0DA881BB-AB47-4A0A-BCCA-130D48FFF55C}" type="pres">
      <dgm:prSet presAssocID="{3F620A65-8330-4283-B082-31720A97E8AD}" presName="tx1" presStyleLbl="revTx" presStyleIdx="4" presStyleCnt="5" custScaleY="27287"/>
      <dgm:spPr/>
    </dgm:pt>
    <dgm:pt modelId="{2967DD8A-19AD-4F82-84B7-8D902A6D2C0B}" type="pres">
      <dgm:prSet presAssocID="{3F620A65-8330-4283-B082-31720A97E8A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74EDDC44-8D41-4ED9-A779-79C3F464B846}" srcId="{D40758BB-5EDB-4A4E-AECC-38280DCA9948}" destId="{3F620A65-8330-4283-B082-31720A97E8AD}" srcOrd="4" destOrd="0" parTransId="{4B43D044-A52F-423B-B5B1-E7C3E386143E}" sibTransId="{70ED1668-44E4-4864-A5D5-A9A11DCC0817}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31985094-1208-4147-9FA1-7E61D0B5A6D1}" type="presOf" srcId="{3F620A65-8330-4283-B082-31720A97E8AD}" destId="{0DA881BB-AB47-4A0A-BCCA-130D48FFF55C}" srcOrd="0" destOrd="0" presId="urn:microsoft.com/office/officeart/2008/layout/LinedList"/>
    <dgm:cxn modelId="{E65AE79A-59F9-4A28-9BFC-4605CDF42C43}" srcId="{D40758BB-5EDB-4A4E-AECC-38280DCA9948}" destId="{CD1B9FE6-3488-484C-8C7E-9F912A9CB14D}" srcOrd="3" destOrd="0" parTransId="{2FEF8359-0154-440C-9391-C9624663B69C}" sibTransId="{B4DFDEB4-40CB-427D-8A0B-FA5713975C84}"/>
    <dgm:cxn modelId="{3197ADAC-B8CE-42C5-9A3D-1095E4AB7AD8}" type="presOf" srcId="{CD1B9FE6-3488-484C-8C7E-9F912A9CB14D}" destId="{1E1630A3-B616-4D95-9779-C88E829FF9B8}" srcOrd="0" destOrd="0" presId="urn:microsoft.com/office/officeart/2008/layout/LinedList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  <dgm:cxn modelId="{0C06A991-6323-46CF-A8D3-43F631063932}" type="presParOf" srcId="{A01F7C9D-2FF1-45A7-974D-678078E5D5F9}" destId="{4C2D154C-4C01-462F-9F79-7F8F09B267E7}" srcOrd="6" destOrd="0" presId="urn:microsoft.com/office/officeart/2008/layout/LinedList"/>
    <dgm:cxn modelId="{80545430-5876-4249-A7EB-9AE00F275E14}" type="presParOf" srcId="{A01F7C9D-2FF1-45A7-974D-678078E5D5F9}" destId="{D91764C5-29ED-4DF1-822E-33F6C3474A69}" srcOrd="7" destOrd="0" presId="urn:microsoft.com/office/officeart/2008/layout/LinedList"/>
    <dgm:cxn modelId="{CDDC7FEF-B480-447F-86D7-FE461E8FCE5F}" type="presParOf" srcId="{D91764C5-29ED-4DF1-822E-33F6C3474A69}" destId="{1E1630A3-B616-4D95-9779-C88E829FF9B8}" srcOrd="0" destOrd="0" presId="urn:microsoft.com/office/officeart/2008/layout/LinedList"/>
    <dgm:cxn modelId="{0071DEE1-F84E-44E2-BB4D-B57B452503BA}" type="presParOf" srcId="{D91764C5-29ED-4DF1-822E-33F6C3474A69}" destId="{A6996453-45B5-43B6-B992-71DC1E1FF812}" srcOrd="1" destOrd="0" presId="urn:microsoft.com/office/officeart/2008/layout/LinedList"/>
    <dgm:cxn modelId="{D19C914C-F077-4920-A91C-56B299D4BB6A}" type="presParOf" srcId="{A01F7C9D-2FF1-45A7-974D-678078E5D5F9}" destId="{EC3A07C9-177D-432D-9703-0CFABB1A92CA}" srcOrd="8" destOrd="0" presId="urn:microsoft.com/office/officeart/2008/layout/LinedList"/>
    <dgm:cxn modelId="{C3CFB229-2E8B-4909-8E1D-C1E0ED30C92F}" type="presParOf" srcId="{A01F7C9D-2FF1-45A7-974D-678078E5D5F9}" destId="{68EA4A71-1D91-4E9E-A298-388830281E10}" srcOrd="9" destOrd="0" presId="urn:microsoft.com/office/officeart/2008/layout/LinedList"/>
    <dgm:cxn modelId="{6EC2C1C3-8748-4E92-B0D1-3F2C5888AE75}" type="presParOf" srcId="{68EA4A71-1D91-4E9E-A298-388830281E10}" destId="{0DA881BB-AB47-4A0A-BCCA-130D48FFF55C}" srcOrd="0" destOrd="0" presId="urn:microsoft.com/office/officeart/2008/layout/LinedList"/>
    <dgm:cxn modelId="{1784FBF6-BAA9-446A-A791-9F3BCA5C2FCC}" type="presParOf" srcId="{68EA4A71-1D91-4E9E-A298-388830281E10}" destId="{2967DD8A-19AD-4F82-84B7-8D902A6D2C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solidFill>
                <a:srgbClr val="00B050"/>
              </a:solidFill>
              <a:latin typeface="Poppins"/>
              <a:cs typeface="Poppins"/>
            </a:rPr>
            <a:t>LOCAL ORGANISATIONS</a:t>
          </a:r>
          <a:endParaRPr lang="en-US" sz="1400" b="1" i="0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 rtl="0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5. People see and have role models who are regularly active -  ‘people like them’</a:t>
          </a:r>
          <a:endParaRPr lang="en-US" sz="1400" b="1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 rtl="0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6. People have support &amp; encouragement to move more from individuals and organisations  that they know, value and trust </a:t>
          </a:r>
          <a:endParaRPr lang="en-US" sz="1400" b="1" dirty="0">
            <a:solidFill>
              <a:srgbClr val="00B050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3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3" custScaleY="16970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3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3" custScaleY="30018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3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3" custScaleY="35578"/>
      <dgm:spPr/>
    </dgm:pt>
    <dgm:pt modelId="{6751F805-5861-4932-B301-A71D05F243C2}" type="pres">
      <dgm:prSet presAssocID="{9EC26612-EF10-411C-98DE-2A19CA6676B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solidFill>
                <a:srgbClr val="00B050"/>
              </a:solidFill>
              <a:latin typeface="Poppins"/>
              <a:cs typeface="Poppins"/>
            </a:rPr>
            <a:t>LOCAL PHYSICAL CONDITIONS</a:t>
          </a:r>
          <a:endParaRPr lang="en-US" sz="1400" b="1" i="0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7. People have access to safe, accessible and attractive places and spaces to move more – streets, public realm, parks, green spaces</a:t>
          </a:r>
          <a:endParaRPr lang="en-US" sz="1400" b="1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8. People have access to attractive, inclusive, affordable and timely opportunities to move more – formal and informal</a:t>
          </a:r>
          <a:endParaRPr lang="en-US" sz="1400" b="1" dirty="0">
            <a:solidFill>
              <a:srgbClr val="00B050"/>
            </a:solidFill>
            <a:latin typeface="Poppins"/>
            <a:cs typeface="Poppins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3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3" custScaleY="16970" custLinFactNeighborY="-230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3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3" custScaleY="43595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3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3" custScaleY="35578"/>
      <dgm:spPr/>
    </dgm:pt>
    <dgm:pt modelId="{6751F805-5861-4932-B301-A71D05F243C2}" type="pres">
      <dgm:prSet presAssocID="{9EC26612-EF10-411C-98DE-2A19CA6676B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latin typeface="Poppins"/>
              <a:cs typeface="Poppins"/>
            </a:rPr>
            <a:t>LOCAL ORGANISATIONS</a:t>
          </a:r>
          <a:endParaRPr lang="en-US" sz="1400" b="1" i="0" dirty="0"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 rtl="0"/>
          <a:r>
            <a:rPr lang="en-GB" sz="1400" b="1" dirty="0">
              <a:latin typeface="Poppins"/>
              <a:cs typeface="Poppins"/>
            </a:rPr>
            <a:t>5. People see and have role models who are regularly active -  ‘people like them’</a:t>
          </a:r>
          <a:endParaRPr lang="en-US" sz="1400" b="1" dirty="0"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 rtl="0"/>
          <a:r>
            <a:rPr lang="en-GB" sz="1400" b="1" dirty="0">
              <a:latin typeface="Poppins"/>
              <a:cs typeface="Poppins"/>
            </a:rPr>
            <a:t>6. People have support &amp; encouragement to move more from individuals and organisations  that they know, value and trust </a:t>
          </a:r>
          <a:endParaRPr lang="en-US" sz="1400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3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3" custScaleY="16970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3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3" custScaleY="30018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3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3" custScaleY="35578"/>
      <dgm:spPr/>
    </dgm:pt>
    <dgm:pt modelId="{6751F805-5861-4932-B301-A71D05F243C2}" type="pres">
      <dgm:prSet presAssocID="{9EC26612-EF10-411C-98DE-2A19CA6676B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latin typeface="Poppins"/>
              <a:cs typeface="Poppins"/>
            </a:rPr>
            <a:t>LOCAL PHYSICAL CONDITIONS</a:t>
          </a:r>
          <a:endParaRPr lang="en-US" sz="1400" b="1" i="0" dirty="0"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r>
            <a:rPr lang="en-GB" sz="1400" b="1" dirty="0">
              <a:latin typeface="Poppins"/>
              <a:cs typeface="Poppins"/>
            </a:rPr>
            <a:t>7. People have access to safe, accessible and attractive places and spaces to move more – streets, public realm, parks, green spaces</a:t>
          </a:r>
          <a:endParaRPr lang="en-US" sz="1400" b="1" dirty="0"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r>
            <a:rPr lang="en-GB" sz="1400" b="1" dirty="0">
              <a:latin typeface="Poppins"/>
              <a:cs typeface="Poppins"/>
            </a:rPr>
            <a:t>8. People have access to attractive, inclusive, affordable and timely opportunities to move more – formal and informal</a:t>
          </a:r>
          <a:endParaRPr lang="en-US" sz="1400" b="1" dirty="0">
            <a:latin typeface="Poppins"/>
            <a:cs typeface="Poppins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3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3" custScaleY="16970" custLinFactNeighborY="-230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3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3" custScaleY="43595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3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3" custScaleY="35578"/>
      <dgm:spPr/>
    </dgm:pt>
    <dgm:pt modelId="{6751F805-5861-4932-B301-A71D05F243C2}" type="pres">
      <dgm:prSet presAssocID="{9EC26612-EF10-411C-98DE-2A19CA6676B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latin typeface="Poppins"/>
              <a:cs typeface="Poppins"/>
            </a:rPr>
            <a:t>LOCAL PEOPLE</a:t>
          </a:r>
          <a:endParaRPr lang="en-US" sz="1400" b="1" i="0" dirty="0"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1. People have reasons to move more, reasons that matter to them</a:t>
          </a:r>
          <a:endParaRPr lang="en-US" sz="1400" b="1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 rtl="0"/>
          <a:r>
            <a:rPr lang="en-GB" sz="1400" b="1" dirty="0">
              <a:solidFill>
                <a:srgbClr val="FFC000"/>
              </a:solidFill>
              <a:latin typeface="Poppins"/>
              <a:cs typeface="Poppins"/>
            </a:rPr>
            <a:t>2. People have opportunities to move more</a:t>
          </a:r>
          <a:endParaRPr lang="en-US" sz="1400" b="1" dirty="0">
            <a:solidFill>
              <a:srgbClr val="FFC000"/>
            </a:solidFill>
            <a:latin typeface="Poppins"/>
            <a:cs typeface="Poppins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F620A65-8330-4283-B082-31720A97E8AD}">
      <dgm:prSet custT="1"/>
      <dgm:spPr/>
      <dgm:t>
        <a:bodyPr/>
        <a:lstStyle/>
        <a:p>
          <a:pPr algn="ctr" rtl="0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4. People know the benefits of moving more and the opportunities and are reminded of them regularly</a:t>
          </a:r>
        </a:p>
        <a:p>
          <a:pPr algn="ctr"/>
          <a:endParaRPr lang="en-GB" sz="1400" b="1" dirty="0">
            <a:latin typeface="Poppins"/>
            <a:cs typeface="Poppins"/>
          </a:endParaRPr>
        </a:p>
      </dgm:t>
    </dgm:pt>
    <dgm:pt modelId="{4B43D044-A52F-423B-B5B1-E7C3E386143E}" type="parTrans" cxnId="{74EDDC44-8D41-4ED9-A779-79C3F464B846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0ED1668-44E4-4864-A5D5-A9A11DCC0817}" type="sibTrans" cxnId="{74EDDC44-8D41-4ED9-A779-79C3F464B846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D1B9FE6-3488-484C-8C7E-9F912A9CB14D}">
      <dgm:prSet custT="1"/>
      <dgm:spPr/>
      <dgm:t>
        <a:bodyPr/>
        <a:lstStyle/>
        <a:p>
          <a:pPr algn="ctr"/>
          <a:r>
            <a:rPr lang="en-GB" sz="1400" b="1" dirty="0">
              <a:solidFill>
                <a:srgbClr val="FFC000"/>
              </a:solidFill>
              <a:latin typeface="Poppins"/>
              <a:cs typeface="Poppins"/>
            </a:rPr>
            <a:t>3. People know what’s expected of them to be physically active and are reminded regularly </a:t>
          </a:r>
          <a:r>
            <a:rPr lang="en-GB" sz="1400" b="1" dirty="0">
              <a:latin typeface="Poppins"/>
              <a:cs typeface="Poppins"/>
            </a:rPr>
            <a:t> </a:t>
          </a:r>
          <a:endParaRPr lang="en-US" sz="1400" b="1" dirty="0">
            <a:latin typeface="Poppins"/>
            <a:cs typeface="Poppins"/>
          </a:endParaRPr>
        </a:p>
      </dgm:t>
    </dgm:pt>
    <dgm:pt modelId="{2FEF8359-0154-440C-9391-C9624663B69C}" type="parTrans" cxnId="{E65AE79A-59F9-4A28-9BFC-4605CDF42C43}">
      <dgm:prSet/>
      <dgm:spPr/>
      <dgm:t>
        <a:bodyPr/>
        <a:lstStyle/>
        <a:p>
          <a:endParaRPr lang="en-GB" sz="1400"/>
        </a:p>
      </dgm:t>
    </dgm:pt>
    <dgm:pt modelId="{B4DFDEB4-40CB-427D-8A0B-FA5713975C84}" type="sibTrans" cxnId="{E65AE79A-59F9-4A28-9BFC-4605CDF42C43}">
      <dgm:prSet/>
      <dgm:spPr/>
      <dgm:t>
        <a:bodyPr/>
        <a:lstStyle/>
        <a:p>
          <a:endParaRPr lang="en-GB" sz="1400"/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5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5" custScaleY="19311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5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5" custScaleY="28642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5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5" custScaleY="28249"/>
      <dgm:spPr/>
    </dgm:pt>
    <dgm:pt modelId="{6751F805-5861-4932-B301-A71D05F243C2}" type="pres">
      <dgm:prSet presAssocID="{9EC26612-EF10-411C-98DE-2A19CA6676BD}" presName="vert1" presStyleCnt="0"/>
      <dgm:spPr/>
    </dgm:pt>
    <dgm:pt modelId="{4C2D154C-4C01-462F-9F79-7F8F09B267E7}" type="pres">
      <dgm:prSet presAssocID="{CD1B9FE6-3488-484C-8C7E-9F912A9CB14D}" presName="thickLine" presStyleLbl="alignNode1" presStyleIdx="3" presStyleCnt="5"/>
      <dgm:spPr/>
    </dgm:pt>
    <dgm:pt modelId="{D91764C5-29ED-4DF1-822E-33F6C3474A69}" type="pres">
      <dgm:prSet presAssocID="{CD1B9FE6-3488-484C-8C7E-9F912A9CB14D}" presName="horz1" presStyleCnt="0"/>
      <dgm:spPr/>
    </dgm:pt>
    <dgm:pt modelId="{1E1630A3-B616-4D95-9779-C88E829FF9B8}" type="pres">
      <dgm:prSet presAssocID="{CD1B9FE6-3488-484C-8C7E-9F912A9CB14D}" presName="tx1" presStyleLbl="revTx" presStyleIdx="3" presStyleCnt="5" custScaleY="28249"/>
      <dgm:spPr/>
    </dgm:pt>
    <dgm:pt modelId="{A6996453-45B5-43B6-B992-71DC1E1FF812}" type="pres">
      <dgm:prSet presAssocID="{CD1B9FE6-3488-484C-8C7E-9F912A9CB14D}" presName="vert1" presStyleCnt="0"/>
      <dgm:spPr/>
    </dgm:pt>
    <dgm:pt modelId="{EC3A07C9-177D-432D-9703-0CFABB1A92CA}" type="pres">
      <dgm:prSet presAssocID="{3F620A65-8330-4283-B082-31720A97E8AD}" presName="thickLine" presStyleLbl="alignNode1" presStyleIdx="4" presStyleCnt="5"/>
      <dgm:spPr/>
    </dgm:pt>
    <dgm:pt modelId="{68EA4A71-1D91-4E9E-A298-388830281E10}" type="pres">
      <dgm:prSet presAssocID="{3F620A65-8330-4283-B082-31720A97E8AD}" presName="horz1" presStyleCnt="0"/>
      <dgm:spPr/>
    </dgm:pt>
    <dgm:pt modelId="{0DA881BB-AB47-4A0A-BCCA-130D48FFF55C}" type="pres">
      <dgm:prSet presAssocID="{3F620A65-8330-4283-B082-31720A97E8AD}" presName="tx1" presStyleLbl="revTx" presStyleIdx="4" presStyleCnt="5" custScaleY="27287"/>
      <dgm:spPr/>
    </dgm:pt>
    <dgm:pt modelId="{2967DD8A-19AD-4F82-84B7-8D902A6D2C0B}" type="pres">
      <dgm:prSet presAssocID="{3F620A65-8330-4283-B082-31720A97E8A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74EDDC44-8D41-4ED9-A779-79C3F464B846}" srcId="{D40758BB-5EDB-4A4E-AECC-38280DCA9948}" destId="{3F620A65-8330-4283-B082-31720A97E8AD}" srcOrd="4" destOrd="0" parTransId="{4B43D044-A52F-423B-B5B1-E7C3E386143E}" sibTransId="{70ED1668-44E4-4864-A5D5-A9A11DCC0817}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31985094-1208-4147-9FA1-7E61D0B5A6D1}" type="presOf" srcId="{3F620A65-8330-4283-B082-31720A97E8AD}" destId="{0DA881BB-AB47-4A0A-BCCA-130D48FFF55C}" srcOrd="0" destOrd="0" presId="urn:microsoft.com/office/officeart/2008/layout/LinedList"/>
    <dgm:cxn modelId="{E65AE79A-59F9-4A28-9BFC-4605CDF42C43}" srcId="{D40758BB-5EDB-4A4E-AECC-38280DCA9948}" destId="{CD1B9FE6-3488-484C-8C7E-9F912A9CB14D}" srcOrd="3" destOrd="0" parTransId="{2FEF8359-0154-440C-9391-C9624663B69C}" sibTransId="{B4DFDEB4-40CB-427D-8A0B-FA5713975C84}"/>
    <dgm:cxn modelId="{3197ADAC-B8CE-42C5-9A3D-1095E4AB7AD8}" type="presOf" srcId="{CD1B9FE6-3488-484C-8C7E-9F912A9CB14D}" destId="{1E1630A3-B616-4D95-9779-C88E829FF9B8}" srcOrd="0" destOrd="0" presId="urn:microsoft.com/office/officeart/2008/layout/LinedList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  <dgm:cxn modelId="{0C06A991-6323-46CF-A8D3-43F631063932}" type="presParOf" srcId="{A01F7C9D-2FF1-45A7-974D-678078E5D5F9}" destId="{4C2D154C-4C01-462F-9F79-7F8F09B267E7}" srcOrd="6" destOrd="0" presId="urn:microsoft.com/office/officeart/2008/layout/LinedList"/>
    <dgm:cxn modelId="{80545430-5876-4249-A7EB-9AE00F275E14}" type="presParOf" srcId="{A01F7C9D-2FF1-45A7-974D-678078E5D5F9}" destId="{D91764C5-29ED-4DF1-822E-33F6C3474A69}" srcOrd="7" destOrd="0" presId="urn:microsoft.com/office/officeart/2008/layout/LinedList"/>
    <dgm:cxn modelId="{CDDC7FEF-B480-447F-86D7-FE461E8FCE5F}" type="presParOf" srcId="{D91764C5-29ED-4DF1-822E-33F6C3474A69}" destId="{1E1630A3-B616-4D95-9779-C88E829FF9B8}" srcOrd="0" destOrd="0" presId="urn:microsoft.com/office/officeart/2008/layout/LinedList"/>
    <dgm:cxn modelId="{0071DEE1-F84E-44E2-BB4D-B57B452503BA}" type="presParOf" srcId="{D91764C5-29ED-4DF1-822E-33F6C3474A69}" destId="{A6996453-45B5-43B6-B992-71DC1E1FF812}" srcOrd="1" destOrd="0" presId="urn:microsoft.com/office/officeart/2008/layout/LinedList"/>
    <dgm:cxn modelId="{D19C914C-F077-4920-A91C-56B299D4BB6A}" type="presParOf" srcId="{A01F7C9D-2FF1-45A7-974D-678078E5D5F9}" destId="{EC3A07C9-177D-432D-9703-0CFABB1A92CA}" srcOrd="8" destOrd="0" presId="urn:microsoft.com/office/officeart/2008/layout/LinedList"/>
    <dgm:cxn modelId="{C3CFB229-2E8B-4909-8E1D-C1E0ED30C92F}" type="presParOf" srcId="{A01F7C9D-2FF1-45A7-974D-678078E5D5F9}" destId="{68EA4A71-1D91-4E9E-A298-388830281E10}" srcOrd="9" destOrd="0" presId="urn:microsoft.com/office/officeart/2008/layout/LinedList"/>
    <dgm:cxn modelId="{6EC2C1C3-8748-4E92-B0D1-3F2C5888AE75}" type="presParOf" srcId="{68EA4A71-1D91-4E9E-A298-388830281E10}" destId="{0DA881BB-AB47-4A0A-BCCA-130D48FFF55C}" srcOrd="0" destOrd="0" presId="urn:microsoft.com/office/officeart/2008/layout/LinedList"/>
    <dgm:cxn modelId="{1784FBF6-BAA9-446A-A791-9F3BCA5C2FCC}" type="presParOf" srcId="{68EA4A71-1D91-4E9E-A298-388830281E10}" destId="{2967DD8A-19AD-4F82-84B7-8D902A6D2C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latin typeface="Poppins"/>
              <a:cs typeface="Poppins"/>
            </a:rPr>
            <a:t>LOCAL ORGANISATIONS</a:t>
          </a:r>
          <a:endParaRPr lang="en-US" sz="1400" b="1" i="0" dirty="0"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 rtl="0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5. People see and have role models who are regularly active -  ‘people like them’</a:t>
          </a:r>
          <a:endParaRPr lang="en-US" sz="1400" b="1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 rtl="0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6. People have support &amp; encouragement to move more from individuals and organisations  that they know, value and trust </a:t>
          </a:r>
          <a:endParaRPr lang="en-US" sz="1400" b="1" dirty="0">
            <a:solidFill>
              <a:srgbClr val="00B050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3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3" custScaleY="16970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3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3" custScaleY="30018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3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3" custScaleY="35578"/>
      <dgm:spPr/>
    </dgm:pt>
    <dgm:pt modelId="{6751F805-5861-4932-B301-A71D05F243C2}" type="pres">
      <dgm:prSet presAssocID="{9EC26612-EF10-411C-98DE-2A19CA6676B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latin typeface="Poppins"/>
              <a:cs typeface="Poppins"/>
            </a:rPr>
            <a:t>LOCAL PHYSICAL CONDITIONS</a:t>
          </a:r>
          <a:endParaRPr lang="en-US" sz="1400" b="1" i="0" dirty="0"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endParaRPr lang="en-GB" sz="1400" b="1" dirty="0">
            <a:solidFill>
              <a:srgbClr val="FF0000"/>
            </a:solidFill>
            <a:latin typeface="Poppins"/>
            <a:cs typeface="Poppins"/>
          </a:endParaRPr>
        </a:p>
        <a:p>
          <a:pPr algn="ctr"/>
          <a:r>
            <a:rPr lang="en-GB" sz="1400" b="1" dirty="0">
              <a:solidFill>
                <a:srgbClr val="FF0000"/>
              </a:solidFill>
              <a:latin typeface="Poppins"/>
              <a:cs typeface="Poppins"/>
            </a:rPr>
            <a:t>7. People have access to safe, accessible and attractive places and spaces to move more – streets, public realm, parks, green spaces</a:t>
          </a:r>
          <a:endParaRPr lang="en-US" sz="1400" b="1" dirty="0">
            <a:solidFill>
              <a:srgbClr val="FF0000"/>
            </a:solidFill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endParaRPr lang="en-GB" sz="1400" b="1" dirty="0">
            <a:latin typeface="Poppins"/>
            <a:cs typeface="Poppins"/>
          </a:endParaRPr>
        </a:p>
        <a:p>
          <a:pPr algn="ctr"/>
          <a:r>
            <a:rPr lang="en-GB" sz="1400" b="1" dirty="0">
              <a:solidFill>
                <a:srgbClr val="FFC000"/>
              </a:solidFill>
              <a:latin typeface="Poppins"/>
              <a:cs typeface="Poppins"/>
            </a:rPr>
            <a:t>8. People have access to attractive, inclusive, affordable and timely opportunities to move more – formal and informal</a:t>
          </a:r>
          <a:endParaRPr lang="en-US" sz="1400" b="1" dirty="0">
            <a:solidFill>
              <a:srgbClr val="FFC000"/>
            </a:solidFill>
            <a:latin typeface="Poppins"/>
            <a:cs typeface="Poppins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3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3" custScaleY="16970" custLinFactNeighborY="-230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3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3" custScaleY="43595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3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3" custScaleY="35578"/>
      <dgm:spPr/>
    </dgm:pt>
    <dgm:pt modelId="{6751F805-5861-4932-B301-A71D05F243C2}" type="pres">
      <dgm:prSet presAssocID="{9EC26612-EF10-411C-98DE-2A19CA6676B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3E72A2-297C-463B-BA1D-8E31739072F4}" type="doc">
      <dgm:prSet loTypeId="urn:microsoft.com/office/officeart/2018/2/layout/IconLabelList" loCatId="icon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121EB4C5-B858-4992-A37E-9323CF1C97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10 Hyperlocal Areas</a:t>
          </a:r>
        </a:p>
      </dgm:t>
    </dgm:pt>
    <dgm:pt modelId="{30649AB9-9289-497C-B0F0-5918CDD193D3}" type="parTrans" cxnId="{4363C677-C7CD-4F04-8E25-F96F17AE39F7}">
      <dgm:prSet/>
      <dgm:spPr/>
      <dgm:t>
        <a:bodyPr/>
        <a:lstStyle/>
        <a:p>
          <a:endParaRPr lang="en-GB"/>
        </a:p>
      </dgm:t>
    </dgm:pt>
    <dgm:pt modelId="{FE06F50F-62BB-45A9-82EE-6178883CADCE}" type="sibTrans" cxnId="{4363C677-C7CD-4F04-8E25-F96F17AE39F7}">
      <dgm:prSet/>
      <dgm:spPr/>
      <dgm:t>
        <a:bodyPr/>
        <a:lstStyle/>
        <a:p>
          <a:endParaRPr lang="en-GB"/>
        </a:p>
      </dgm:t>
    </dgm:pt>
    <dgm:pt modelId="{203E77DB-073D-4EC8-BD22-EEB2A1157B4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Community Workshops</a:t>
          </a:r>
        </a:p>
      </dgm:t>
    </dgm:pt>
    <dgm:pt modelId="{2A5F98FE-21F4-416B-B2E7-0F6A5604DB34}" type="parTrans" cxnId="{E3FE68A6-A141-4F7F-ADFB-DC5B3F269A82}">
      <dgm:prSet/>
      <dgm:spPr/>
      <dgm:t>
        <a:bodyPr/>
        <a:lstStyle/>
        <a:p>
          <a:endParaRPr lang="en-GB"/>
        </a:p>
      </dgm:t>
    </dgm:pt>
    <dgm:pt modelId="{EB98D7AD-ED28-468C-9B25-1DC8A1A42EB4}" type="sibTrans" cxnId="{E3FE68A6-A141-4F7F-ADFB-DC5B3F269A82}">
      <dgm:prSet/>
      <dgm:spPr/>
      <dgm:t>
        <a:bodyPr/>
        <a:lstStyle/>
        <a:p>
          <a:endParaRPr lang="en-GB"/>
        </a:p>
      </dgm:t>
    </dgm:pt>
    <dgm:pt modelId="{C08C7830-C224-4C90-BE3B-989385561BD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Allocated Funds</a:t>
          </a:r>
        </a:p>
      </dgm:t>
    </dgm:pt>
    <dgm:pt modelId="{55ECF5D8-8DD2-4FCA-9254-2065FD6E5392}" type="parTrans" cxnId="{A6A18BF4-8510-41B4-AB3B-9DBB65FB97C1}">
      <dgm:prSet/>
      <dgm:spPr/>
      <dgm:t>
        <a:bodyPr/>
        <a:lstStyle/>
        <a:p>
          <a:endParaRPr lang="en-GB"/>
        </a:p>
      </dgm:t>
    </dgm:pt>
    <dgm:pt modelId="{AE2C8AC1-F45E-48CA-887E-E9AF66199B41}" type="sibTrans" cxnId="{A6A18BF4-8510-41B4-AB3B-9DBB65FB97C1}">
      <dgm:prSet/>
      <dgm:spPr/>
      <dgm:t>
        <a:bodyPr/>
        <a:lstStyle/>
        <a:p>
          <a:endParaRPr lang="en-GB"/>
        </a:p>
      </dgm:t>
    </dgm:pt>
    <dgm:pt modelId="{A19F9865-D52F-43E3-8464-B6E78766DB7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Community Decisions</a:t>
          </a:r>
        </a:p>
      </dgm:t>
    </dgm:pt>
    <dgm:pt modelId="{8A9337FE-922E-4498-A607-0B65C88C36B8}" type="parTrans" cxnId="{FFA1C804-ED02-48E7-AF3D-2D061821FC81}">
      <dgm:prSet/>
      <dgm:spPr/>
      <dgm:t>
        <a:bodyPr/>
        <a:lstStyle/>
        <a:p>
          <a:endParaRPr lang="en-US"/>
        </a:p>
      </dgm:t>
    </dgm:pt>
    <dgm:pt modelId="{2F969BCF-E7FD-4E3D-B659-8D4D138FB5B2}" type="sibTrans" cxnId="{FFA1C804-ED02-48E7-AF3D-2D061821FC81}">
      <dgm:prSet/>
      <dgm:spPr/>
      <dgm:t>
        <a:bodyPr/>
        <a:lstStyle/>
        <a:p>
          <a:endParaRPr lang="en-US"/>
        </a:p>
      </dgm:t>
    </dgm:pt>
    <dgm:pt modelId="{F4B4716A-4498-4ABC-8A68-0DA38EE34742}" type="pres">
      <dgm:prSet presAssocID="{963E72A2-297C-463B-BA1D-8E31739072F4}" presName="root" presStyleCnt="0">
        <dgm:presLayoutVars>
          <dgm:dir/>
          <dgm:resizeHandles val="exact"/>
        </dgm:presLayoutVars>
      </dgm:prSet>
      <dgm:spPr/>
    </dgm:pt>
    <dgm:pt modelId="{FB0D6F5D-2070-45BE-A97A-D8BC948D440E}" type="pres">
      <dgm:prSet presAssocID="{121EB4C5-B858-4992-A37E-9323CF1C97B0}" presName="compNode" presStyleCnt="0"/>
      <dgm:spPr/>
    </dgm:pt>
    <dgm:pt modelId="{9A480E48-D028-4BAA-BF58-AA12E966B327}" type="pres">
      <dgm:prSet presAssocID="{121EB4C5-B858-4992-A37E-9323CF1C97B0}" presName="iconRect" presStyleLbl="node1" presStyleIdx="0" presStyleCnt="4" custLinFactNeighborY="98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5A53A2A-B8A8-493D-8019-90FA096FF0FD}" type="pres">
      <dgm:prSet presAssocID="{121EB4C5-B858-4992-A37E-9323CF1C97B0}" presName="spaceRect" presStyleCnt="0"/>
      <dgm:spPr/>
    </dgm:pt>
    <dgm:pt modelId="{69731E85-613E-486F-8589-0A3B480EFAC8}" type="pres">
      <dgm:prSet presAssocID="{121EB4C5-B858-4992-A37E-9323CF1C97B0}" presName="textRect" presStyleLbl="revTx" presStyleIdx="0" presStyleCnt="4">
        <dgm:presLayoutVars>
          <dgm:chMax val="1"/>
          <dgm:chPref val="1"/>
        </dgm:presLayoutVars>
      </dgm:prSet>
      <dgm:spPr/>
    </dgm:pt>
    <dgm:pt modelId="{3F5A312E-D828-4094-8743-B2FA1FC7E20F}" type="pres">
      <dgm:prSet presAssocID="{FE06F50F-62BB-45A9-82EE-6178883CADCE}" presName="sibTrans" presStyleCnt="0"/>
      <dgm:spPr/>
    </dgm:pt>
    <dgm:pt modelId="{F7BD1B52-AE0F-45B1-8673-0633A6AD5DC6}" type="pres">
      <dgm:prSet presAssocID="{C08C7830-C224-4C90-BE3B-989385561BD0}" presName="compNode" presStyleCnt="0"/>
      <dgm:spPr/>
    </dgm:pt>
    <dgm:pt modelId="{90BB2A8F-16C1-4C38-8DF5-4C36DCB7853F}" type="pres">
      <dgm:prSet presAssocID="{C08C7830-C224-4C90-BE3B-989385561BD0}" presName="iconRect" presStyleLbl="node1" presStyleIdx="1" presStyleCnt="4" custLinFactNeighborX="1938" custLinFactNeighborY="1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und outline"/>
        </a:ext>
      </dgm:extLst>
    </dgm:pt>
    <dgm:pt modelId="{014033DE-CD91-4AE5-842D-A177C88F860F}" type="pres">
      <dgm:prSet presAssocID="{C08C7830-C224-4C90-BE3B-989385561BD0}" presName="spaceRect" presStyleCnt="0"/>
      <dgm:spPr/>
    </dgm:pt>
    <dgm:pt modelId="{31E000AD-9A73-429B-86F1-86262AF6647F}" type="pres">
      <dgm:prSet presAssocID="{C08C7830-C224-4C90-BE3B-989385561BD0}" presName="textRect" presStyleLbl="revTx" presStyleIdx="1" presStyleCnt="4">
        <dgm:presLayoutVars>
          <dgm:chMax val="1"/>
          <dgm:chPref val="1"/>
        </dgm:presLayoutVars>
      </dgm:prSet>
      <dgm:spPr/>
    </dgm:pt>
    <dgm:pt modelId="{9DB41648-3BFF-47FB-9479-1769EDE70625}" type="pres">
      <dgm:prSet presAssocID="{AE2C8AC1-F45E-48CA-887E-E9AF66199B41}" presName="sibTrans" presStyleCnt="0"/>
      <dgm:spPr/>
    </dgm:pt>
    <dgm:pt modelId="{76D1DA6A-A5BD-4BE0-AA1C-5E262A0A339D}" type="pres">
      <dgm:prSet presAssocID="{203E77DB-073D-4EC8-BD22-EEB2A1157B42}" presName="compNode" presStyleCnt="0"/>
      <dgm:spPr/>
    </dgm:pt>
    <dgm:pt modelId="{258730F6-2560-40F2-BA42-6B1212FA6415}" type="pres">
      <dgm:prSet presAssocID="{203E77DB-073D-4EC8-BD22-EEB2A1157B4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0B9FFF7-CD08-4D0F-9F14-E564BD618723}" type="pres">
      <dgm:prSet presAssocID="{203E77DB-073D-4EC8-BD22-EEB2A1157B42}" presName="spaceRect" presStyleCnt="0"/>
      <dgm:spPr/>
    </dgm:pt>
    <dgm:pt modelId="{5AB82BD9-26D8-456A-A243-16724DC989AA}" type="pres">
      <dgm:prSet presAssocID="{203E77DB-073D-4EC8-BD22-EEB2A1157B42}" presName="textRect" presStyleLbl="revTx" presStyleIdx="2" presStyleCnt="4">
        <dgm:presLayoutVars>
          <dgm:chMax val="1"/>
          <dgm:chPref val="1"/>
        </dgm:presLayoutVars>
      </dgm:prSet>
      <dgm:spPr/>
    </dgm:pt>
    <dgm:pt modelId="{CFE18A4C-CC90-4FE9-B97A-771A1B068CCC}" type="pres">
      <dgm:prSet presAssocID="{EB98D7AD-ED28-468C-9B25-1DC8A1A42EB4}" presName="sibTrans" presStyleCnt="0"/>
      <dgm:spPr/>
    </dgm:pt>
    <dgm:pt modelId="{502E5CB4-95B2-431F-9ABE-A6C1F755B165}" type="pres">
      <dgm:prSet presAssocID="{A19F9865-D52F-43E3-8464-B6E78766DB7E}" presName="compNode" presStyleCnt="0"/>
      <dgm:spPr/>
    </dgm:pt>
    <dgm:pt modelId="{A179A692-DE80-4E05-B365-8B902342D0C7}" type="pres">
      <dgm:prSet presAssocID="{A19F9865-D52F-43E3-8464-B6E78766DB7E}" presName="iconRect" presStyleLbl="node1" presStyleIdx="3" presStyleCnt="4" custScaleX="107563" custScaleY="108598" custLinFactNeighborX="-8536" custLinFactNeighborY="18192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37C01FB3-E14F-490C-88AB-8DE461656A7C}" type="pres">
      <dgm:prSet presAssocID="{A19F9865-D52F-43E3-8464-B6E78766DB7E}" presName="spaceRect" presStyleCnt="0"/>
      <dgm:spPr/>
    </dgm:pt>
    <dgm:pt modelId="{E4214E24-4F72-475A-896F-1F19BBBC75DE}" type="pres">
      <dgm:prSet presAssocID="{A19F9865-D52F-43E3-8464-B6E78766DB7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FA1C804-ED02-48E7-AF3D-2D061821FC81}" srcId="{963E72A2-297C-463B-BA1D-8E31739072F4}" destId="{A19F9865-D52F-43E3-8464-B6E78766DB7E}" srcOrd="3" destOrd="0" parTransId="{8A9337FE-922E-4498-A607-0B65C88C36B8}" sibTransId="{2F969BCF-E7FD-4E3D-B659-8D4D138FB5B2}"/>
    <dgm:cxn modelId="{AB23ED14-73F3-4891-AE02-3851DB01E8A3}" type="presOf" srcId="{C08C7830-C224-4C90-BE3B-989385561BD0}" destId="{31E000AD-9A73-429B-86F1-86262AF6647F}" srcOrd="0" destOrd="0" presId="urn:microsoft.com/office/officeart/2018/2/layout/IconLabelList"/>
    <dgm:cxn modelId="{08F4243F-381A-47A4-8562-D61663EABB7B}" type="presOf" srcId="{963E72A2-297C-463B-BA1D-8E31739072F4}" destId="{F4B4716A-4498-4ABC-8A68-0DA38EE34742}" srcOrd="0" destOrd="0" presId="urn:microsoft.com/office/officeart/2018/2/layout/IconLabelList"/>
    <dgm:cxn modelId="{4363C677-C7CD-4F04-8E25-F96F17AE39F7}" srcId="{963E72A2-297C-463B-BA1D-8E31739072F4}" destId="{121EB4C5-B858-4992-A37E-9323CF1C97B0}" srcOrd="0" destOrd="0" parTransId="{30649AB9-9289-497C-B0F0-5918CDD193D3}" sibTransId="{FE06F50F-62BB-45A9-82EE-6178883CADCE}"/>
    <dgm:cxn modelId="{FC8AD979-48F1-41D5-9CB8-C39B6AAA5AF1}" type="presOf" srcId="{203E77DB-073D-4EC8-BD22-EEB2A1157B42}" destId="{5AB82BD9-26D8-456A-A243-16724DC989AA}" srcOrd="0" destOrd="0" presId="urn:microsoft.com/office/officeart/2018/2/layout/IconLabelList"/>
    <dgm:cxn modelId="{E3FE68A6-A141-4F7F-ADFB-DC5B3F269A82}" srcId="{963E72A2-297C-463B-BA1D-8E31739072F4}" destId="{203E77DB-073D-4EC8-BD22-EEB2A1157B42}" srcOrd="2" destOrd="0" parTransId="{2A5F98FE-21F4-416B-B2E7-0F6A5604DB34}" sibTransId="{EB98D7AD-ED28-468C-9B25-1DC8A1A42EB4}"/>
    <dgm:cxn modelId="{5A2C13BB-AA1C-4958-ACAA-B11A00EA4C08}" type="presOf" srcId="{121EB4C5-B858-4992-A37E-9323CF1C97B0}" destId="{69731E85-613E-486F-8589-0A3B480EFAC8}" srcOrd="0" destOrd="0" presId="urn:microsoft.com/office/officeart/2018/2/layout/IconLabelList"/>
    <dgm:cxn modelId="{FA006BCD-7E44-49CA-A3A6-6897CC658B39}" type="presOf" srcId="{A19F9865-D52F-43E3-8464-B6E78766DB7E}" destId="{E4214E24-4F72-475A-896F-1F19BBBC75DE}" srcOrd="0" destOrd="0" presId="urn:microsoft.com/office/officeart/2018/2/layout/IconLabelList"/>
    <dgm:cxn modelId="{A6A18BF4-8510-41B4-AB3B-9DBB65FB97C1}" srcId="{963E72A2-297C-463B-BA1D-8E31739072F4}" destId="{C08C7830-C224-4C90-BE3B-989385561BD0}" srcOrd="1" destOrd="0" parTransId="{55ECF5D8-8DD2-4FCA-9254-2065FD6E5392}" sibTransId="{AE2C8AC1-F45E-48CA-887E-E9AF66199B41}"/>
    <dgm:cxn modelId="{2B914840-2513-4975-9A81-B6FF901E33D0}" type="presParOf" srcId="{F4B4716A-4498-4ABC-8A68-0DA38EE34742}" destId="{FB0D6F5D-2070-45BE-A97A-D8BC948D440E}" srcOrd="0" destOrd="0" presId="urn:microsoft.com/office/officeart/2018/2/layout/IconLabelList"/>
    <dgm:cxn modelId="{B9B90FDB-0490-4782-AA02-B94C88E0C29A}" type="presParOf" srcId="{FB0D6F5D-2070-45BE-A97A-D8BC948D440E}" destId="{9A480E48-D028-4BAA-BF58-AA12E966B327}" srcOrd="0" destOrd="0" presId="urn:microsoft.com/office/officeart/2018/2/layout/IconLabelList"/>
    <dgm:cxn modelId="{A6E614AC-FD80-4D84-B5AA-ABB26050875C}" type="presParOf" srcId="{FB0D6F5D-2070-45BE-A97A-D8BC948D440E}" destId="{A5A53A2A-B8A8-493D-8019-90FA096FF0FD}" srcOrd="1" destOrd="0" presId="urn:microsoft.com/office/officeart/2018/2/layout/IconLabelList"/>
    <dgm:cxn modelId="{A94C4082-4A17-4911-8684-B5EB9920F610}" type="presParOf" srcId="{FB0D6F5D-2070-45BE-A97A-D8BC948D440E}" destId="{69731E85-613E-486F-8589-0A3B480EFAC8}" srcOrd="2" destOrd="0" presId="urn:microsoft.com/office/officeart/2018/2/layout/IconLabelList"/>
    <dgm:cxn modelId="{774DA11E-9C64-4F19-96E9-270C746DAA73}" type="presParOf" srcId="{F4B4716A-4498-4ABC-8A68-0DA38EE34742}" destId="{3F5A312E-D828-4094-8743-B2FA1FC7E20F}" srcOrd="1" destOrd="0" presId="urn:microsoft.com/office/officeart/2018/2/layout/IconLabelList"/>
    <dgm:cxn modelId="{43D00F83-4D91-480B-9948-E6EBB4F9EC67}" type="presParOf" srcId="{F4B4716A-4498-4ABC-8A68-0DA38EE34742}" destId="{F7BD1B52-AE0F-45B1-8673-0633A6AD5DC6}" srcOrd="2" destOrd="0" presId="urn:microsoft.com/office/officeart/2018/2/layout/IconLabelList"/>
    <dgm:cxn modelId="{C8AC018D-768F-4DC2-9676-457320B171A2}" type="presParOf" srcId="{F7BD1B52-AE0F-45B1-8673-0633A6AD5DC6}" destId="{90BB2A8F-16C1-4C38-8DF5-4C36DCB7853F}" srcOrd="0" destOrd="0" presId="urn:microsoft.com/office/officeart/2018/2/layout/IconLabelList"/>
    <dgm:cxn modelId="{C9E3D080-3332-418C-9016-3A65771854B6}" type="presParOf" srcId="{F7BD1B52-AE0F-45B1-8673-0633A6AD5DC6}" destId="{014033DE-CD91-4AE5-842D-A177C88F860F}" srcOrd="1" destOrd="0" presId="urn:microsoft.com/office/officeart/2018/2/layout/IconLabelList"/>
    <dgm:cxn modelId="{3C5D314D-6058-4B6C-8DAB-1CA238752E86}" type="presParOf" srcId="{F7BD1B52-AE0F-45B1-8673-0633A6AD5DC6}" destId="{31E000AD-9A73-429B-86F1-86262AF6647F}" srcOrd="2" destOrd="0" presId="urn:microsoft.com/office/officeart/2018/2/layout/IconLabelList"/>
    <dgm:cxn modelId="{BC84D242-FFAF-4EFB-860F-61CA1346E4DD}" type="presParOf" srcId="{F4B4716A-4498-4ABC-8A68-0DA38EE34742}" destId="{9DB41648-3BFF-47FB-9479-1769EDE70625}" srcOrd="3" destOrd="0" presId="urn:microsoft.com/office/officeart/2018/2/layout/IconLabelList"/>
    <dgm:cxn modelId="{35625011-5A3B-4A74-BBE0-95B35E1E42D4}" type="presParOf" srcId="{F4B4716A-4498-4ABC-8A68-0DA38EE34742}" destId="{76D1DA6A-A5BD-4BE0-AA1C-5E262A0A339D}" srcOrd="4" destOrd="0" presId="urn:microsoft.com/office/officeart/2018/2/layout/IconLabelList"/>
    <dgm:cxn modelId="{0B74E4F4-8704-42C6-A614-AF1EC809349B}" type="presParOf" srcId="{76D1DA6A-A5BD-4BE0-AA1C-5E262A0A339D}" destId="{258730F6-2560-40F2-BA42-6B1212FA6415}" srcOrd="0" destOrd="0" presId="urn:microsoft.com/office/officeart/2018/2/layout/IconLabelList"/>
    <dgm:cxn modelId="{7E17C689-2E11-4126-8211-4D7A14F54513}" type="presParOf" srcId="{76D1DA6A-A5BD-4BE0-AA1C-5E262A0A339D}" destId="{50B9FFF7-CD08-4D0F-9F14-E564BD618723}" srcOrd="1" destOrd="0" presId="urn:microsoft.com/office/officeart/2018/2/layout/IconLabelList"/>
    <dgm:cxn modelId="{CF48A6C3-B39C-4D02-845A-1F27DFF3C0F7}" type="presParOf" srcId="{76D1DA6A-A5BD-4BE0-AA1C-5E262A0A339D}" destId="{5AB82BD9-26D8-456A-A243-16724DC989AA}" srcOrd="2" destOrd="0" presId="urn:microsoft.com/office/officeart/2018/2/layout/IconLabelList"/>
    <dgm:cxn modelId="{09291F20-BBB0-4652-BC58-58AD810B2E17}" type="presParOf" srcId="{F4B4716A-4498-4ABC-8A68-0DA38EE34742}" destId="{CFE18A4C-CC90-4FE9-B97A-771A1B068CCC}" srcOrd="5" destOrd="0" presId="urn:microsoft.com/office/officeart/2018/2/layout/IconLabelList"/>
    <dgm:cxn modelId="{8702AC31-971B-4BCE-8885-E7FFED67DED6}" type="presParOf" srcId="{F4B4716A-4498-4ABC-8A68-0DA38EE34742}" destId="{502E5CB4-95B2-431F-9ABE-A6C1F755B165}" srcOrd="6" destOrd="0" presId="urn:microsoft.com/office/officeart/2018/2/layout/IconLabelList"/>
    <dgm:cxn modelId="{77D1A7DD-3976-46BE-BC44-B42075542CC0}" type="presParOf" srcId="{502E5CB4-95B2-431F-9ABE-A6C1F755B165}" destId="{A179A692-DE80-4E05-B365-8B902342D0C7}" srcOrd="0" destOrd="0" presId="urn:microsoft.com/office/officeart/2018/2/layout/IconLabelList"/>
    <dgm:cxn modelId="{4E7946E0-B7D6-4A61-A931-358736E23D41}" type="presParOf" srcId="{502E5CB4-95B2-431F-9ABE-A6C1F755B165}" destId="{37C01FB3-E14F-490C-88AB-8DE461656A7C}" srcOrd="1" destOrd="0" presId="urn:microsoft.com/office/officeart/2018/2/layout/IconLabelList"/>
    <dgm:cxn modelId="{030B994F-6357-4C32-BED8-4DFE05B2921F}" type="presParOf" srcId="{502E5CB4-95B2-431F-9ABE-A6C1F755B165}" destId="{E4214E24-4F72-475A-896F-1F19BBBC75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3E72A2-297C-463B-BA1D-8E31739072F4}" type="doc">
      <dgm:prSet loTypeId="urn:microsoft.com/office/officeart/2018/2/layout/IconLabelList" loCatId="icon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121EB4C5-B858-4992-A37E-9323CF1C97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Workshop 1</a:t>
          </a:r>
        </a:p>
      </dgm:t>
    </dgm:pt>
    <dgm:pt modelId="{30649AB9-9289-497C-B0F0-5918CDD193D3}" type="parTrans" cxnId="{4363C677-C7CD-4F04-8E25-F96F17AE39F7}">
      <dgm:prSet/>
      <dgm:spPr/>
      <dgm:t>
        <a:bodyPr/>
        <a:lstStyle/>
        <a:p>
          <a:endParaRPr lang="en-GB"/>
        </a:p>
      </dgm:t>
    </dgm:pt>
    <dgm:pt modelId="{FE06F50F-62BB-45A9-82EE-6178883CADCE}" type="sibTrans" cxnId="{4363C677-C7CD-4F04-8E25-F96F17AE39F7}">
      <dgm:prSet/>
      <dgm:spPr/>
      <dgm:t>
        <a:bodyPr/>
        <a:lstStyle/>
        <a:p>
          <a:endParaRPr lang="en-GB"/>
        </a:p>
      </dgm:t>
    </dgm:pt>
    <dgm:pt modelId="{203E77DB-073D-4EC8-BD22-EEB2A1157B4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Application Support</a:t>
          </a:r>
        </a:p>
      </dgm:t>
    </dgm:pt>
    <dgm:pt modelId="{2A5F98FE-21F4-416B-B2E7-0F6A5604DB34}" type="parTrans" cxnId="{E3FE68A6-A141-4F7F-ADFB-DC5B3F269A82}">
      <dgm:prSet/>
      <dgm:spPr/>
      <dgm:t>
        <a:bodyPr/>
        <a:lstStyle/>
        <a:p>
          <a:endParaRPr lang="en-GB"/>
        </a:p>
      </dgm:t>
    </dgm:pt>
    <dgm:pt modelId="{EB98D7AD-ED28-468C-9B25-1DC8A1A42EB4}" type="sibTrans" cxnId="{E3FE68A6-A141-4F7F-ADFB-DC5B3F269A82}">
      <dgm:prSet/>
      <dgm:spPr/>
      <dgm:t>
        <a:bodyPr/>
        <a:lstStyle/>
        <a:p>
          <a:endParaRPr lang="en-GB"/>
        </a:p>
      </dgm:t>
    </dgm:pt>
    <dgm:pt modelId="{36E432FC-1003-4001-8F8D-DC54ABE7925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Workshop 2</a:t>
          </a:r>
        </a:p>
      </dgm:t>
    </dgm:pt>
    <dgm:pt modelId="{D210FCE0-FCC7-4B38-9E75-CDC9E7A590AC}" type="parTrans" cxnId="{B5193EE6-7E41-4C37-B452-A1F9831B0A3F}">
      <dgm:prSet/>
      <dgm:spPr/>
      <dgm:t>
        <a:bodyPr/>
        <a:lstStyle/>
        <a:p>
          <a:endParaRPr lang="en-GB"/>
        </a:p>
      </dgm:t>
    </dgm:pt>
    <dgm:pt modelId="{BED9F19C-2E0B-4004-9A9E-868AA85AB155}" type="sibTrans" cxnId="{B5193EE6-7E41-4C37-B452-A1F9831B0A3F}">
      <dgm:prSet/>
      <dgm:spPr/>
      <dgm:t>
        <a:bodyPr/>
        <a:lstStyle/>
        <a:p>
          <a:endParaRPr lang="en-GB"/>
        </a:p>
      </dgm:t>
    </dgm:pt>
    <dgm:pt modelId="{66030575-B385-49AD-9F28-E92B86BDA0F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Release Funds</a:t>
          </a:r>
        </a:p>
      </dgm:t>
    </dgm:pt>
    <dgm:pt modelId="{38ACC194-29A6-44D0-90E0-90A1CC53FB53}" type="parTrans" cxnId="{0F5F13E3-CD8A-4A5D-88B2-581A668E22E3}">
      <dgm:prSet/>
      <dgm:spPr/>
      <dgm:t>
        <a:bodyPr/>
        <a:lstStyle/>
        <a:p>
          <a:endParaRPr lang="en-GB"/>
        </a:p>
      </dgm:t>
    </dgm:pt>
    <dgm:pt modelId="{C350A581-6589-46BA-BAC4-882536DD6568}" type="sibTrans" cxnId="{0F5F13E3-CD8A-4A5D-88B2-581A668E22E3}">
      <dgm:prSet/>
      <dgm:spPr/>
      <dgm:t>
        <a:bodyPr/>
        <a:lstStyle/>
        <a:p>
          <a:endParaRPr lang="en-GB"/>
        </a:p>
      </dgm:t>
    </dgm:pt>
    <dgm:pt modelId="{888BEA6B-DCAD-4E80-907D-17E540D3821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Implement Ideas</a:t>
          </a:r>
        </a:p>
      </dgm:t>
    </dgm:pt>
    <dgm:pt modelId="{C7CC5D1F-552D-4594-9725-1D368E9A95D4}" type="parTrans" cxnId="{D5E41821-FEB5-400B-9683-51B3C0F551A5}">
      <dgm:prSet/>
      <dgm:spPr/>
      <dgm:t>
        <a:bodyPr/>
        <a:lstStyle/>
        <a:p>
          <a:endParaRPr lang="en-GB"/>
        </a:p>
      </dgm:t>
    </dgm:pt>
    <dgm:pt modelId="{24B835B7-9DA4-4B8F-8B5A-2A74B10DFF6B}" type="sibTrans" cxnId="{D5E41821-FEB5-400B-9683-51B3C0F551A5}">
      <dgm:prSet/>
      <dgm:spPr/>
      <dgm:t>
        <a:bodyPr/>
        <a:lstStyle/>
        <a:p>
          <a:endParaRPr lang="en-GB"/>
        </a:p>
      </dgm:t>
    </dgm:pt>
    <dgm:pt modelId="{8964AE23-A3C9-421E-A09C-792A69EA5C2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Partnership Meetings</a:t>
          </a:r>
        </a:p>
      </dgm:t>
    </dgm:pt>
    <dgm:pt modelId="{3E9B0D48-BD0D-445A-8E58-D170D6503CBD}" type="parTrans" cxnId="{79E3B948-45FD-46F4-9AF9-F224166FF4E5}">
      <dgm:prSet/>
      <dgm:spPr/>
      <dgm:t>
        <a:bodyPr/>
        <a:lstStyle/>
        <a:p>
          <a:endParaRPr lang="en-GB"/>
        </a:p>
      </dgm:t>
    </dgm:pt>
    <dgm:pt modelId="{39C1F233-5815-4C98-B21B-24E2D30C33AF}" type="sibTrans" cxnId="{79E3B948-45FD-46F4-9AF9-F224166FF4E5}">
      <dgm:prSet/>
      <dgm:spPr/>
      <dgm:t>
        <a:bodyPr/>
        <a:lstStyle/>
        <a:p>
          <a:endParaRPr lang="en-GB"/>
        </a:p>
      </dgm:t>
    </dgm:pt>
    <dgm:pt modelId="{C08C7830-C224-4C90-BE3B-989385561BD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Subgroup</a:t>
          </a:r>
        </a:p>
      </dgm:t>
    </dgm:pt>
    <dgm:pt modelId="{55ECF5D8-8DD2-4FCA-9254-2065FD6E5392}" type="parTrans" cxnId="{A6A18BF4-8510-41B4-AB3B-9DBB65FB97C1}">
      <dgm:prSet/>
      <dgm:spPr/>
      <dgm:t>
        <a:bodyPr/>
        <a:lstStyle/>
        <a:p>
          <a:endParaRPr lang="en-GB"/>
        </a:p>
      </dgm:t>
    </dgm:pt>
    <dgm:pt modelId="{AE2C8AC1-F45E-48CA-887E-E9AF66199B41}" type="sibTrans" cxnId="{A6A18BF4-8510-41B4-AB3B-9DBB65FB97C1}">
      <dgm:prSet/>
      <dgm:spPr/>
      <dgm:t>
        <a:bodyPr/>
        <a:lstStyle/>
        <a:p>
          <a:endParaRPr lang="en-GB"/>
        </a:p>
      </dgm:t>
    </dgm:pt>
    <dgm:pt modelId="{A19F9865-D52F-43E3-8464-B6E78766DB7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Community Panel</a:t>
          </a:r>
        </a:p>
      </dgm:t>
    </dgm:pt>
    <dgm:pt modelId="{8A9337FE-922E-4498-A607-0B65C88C36B8}" type="parTrans" cxnId="{FFA1C804-ED02-48E7-AF3D-2D061821FC81}">
      <dgm:prSet/>
      <dgm:spPr/>
      <dgm:t>
        <a:bodyPr/>
        <a:lstStyle/>
        <a:p>
          <a:endParaRPr lang="en-US"/>
        </a:p>
      </dgm:t>
    </dgm:pt>
    <dgm:pt modelId="{2F969BCF-E7FD-4E3D-B659-8D4D138FB5B2}" type="sibTrans" cxnId="{FFA1C804-ED02-48E7-AF3D-2D061821FC81}">
      <dgm:prSet/>
      <dgm:spPr/>
      <dgm:t>
        <a:bodyPr/>
        <a:lstStyle/>
        <a:p>
          <a:endParaRPr lang="en-US"/>
        </a:p>
      </dgm:t>
    </dgm:pt>
    <dgm:pt modelId="{F4B4716A-4498-4ABC-8A68-0DA38EE34742}" type="pres">
      <dgm:prSet presAssocID="{963E72A2-297C-463B-BA1D-8E31739072F4}" presName="root" presStyleCnt="0">
        <dgm:presLayoutVars>
          <dgm:dir/>
          <dgm:resizeHandles val="exact"/>
        </dgm:presLayoutVars>
      </dgm:prSet>
      <dgm:spPr/>
    </dgm:pt>
    <dgm:pt modelId="{FB0D6F5D-2070-45BE-A97A-D8BC948D440E}" type="pres">
      <dgm:prSet presAssocID="{121EB4C5-B858-4992-A37E-9323CF1C97B0}" presName="compNode" presStyleCnt="0"/>
      <dgm:spPr/>
    </dgm:pt>
    <dgm:pt modelId="{9A480E48-D028-4BAA-BF58-AA12E966B327}" type="pres">
      <dgm:prSet presAssocID="{121EB4C5-B858-4992-A37E-9323CF1C97B0}" presName="iconRect" presStyleLbl="node1" presStyleIdx="0" presStyleCnt="8" custLinFactNeighborY="98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nt outline"/>
        </a:ext>
      </dgm:extLst>
    </dgm:pt>
    <dgm:pt modelId="{A5A53A2A-B8A8-493D-8019-90FA096FF0FD}" type="pres">
      <dgm:prSet presAssocID="{121EB4C5-B858-4992-A37E-9323CF1C97B0}" presName="spaceRect" presStyleCnt="0"/>
      <dgm:spPr/>
    </dgm:pt>
    <dgm:pt modelId="{69731E85-613E-486F-8589-0A3B480EFAC8}" type="pres">
      <dgm:prSet presAssocID="{121EB4C5-B858-4992-A37E-9323CF1C97B0}" presName="textRect" presStyleLbl="revTx" presStyleIdx="0" presStyleCnt="8">
        <dgm:presLayoutVars>
          <dgm:chMax val="1"/>
          <dgm:chPref val="1"/>
        </dgm:presLayoutVars>
      </dgm:prSet>
      <dgm:spPr/>
    </dgm:pt>
    <dgm:pt modelId="{3F5A312E-D828-4094-8743-B2FA1FC7E20F}" type="pres">
      <dgm:prSet presAssocID="{FE06F50F-62BB-45A9-82EE-6178883CADCE}" presName="sibTrans" presStyleCnt="0"/>
      <dgm:spPr/>
    </dgm:pt>
    <dgm:pt modelId="{F7BD1B52-AE0F-45B1-8673-0633A6AD5DC6}" type="pres">
      <dgm:prSet presAssocID="{C08C7830-C224-4C90-BE3B-989385561BD0}" presName="compNode" presStyleCnt="0"/>
      <dgm:spPr/>
    </dgm:pt>
    <dgm:pt modelId="{90BB2A8F-16C1-4C38-8DF5-4C36DCB7853F}" type="pres">
      <dgm:prSet presAssocID="{C08C7830-C224-4C90-BE3B-989385561BD0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men outline"/>
        </a:ext>
      </dgm:extLst>
    </dgm:pt>
    <dgm:pt modelId="{014033DE-CD91-4AE5-842D-A177C88F860F}" type="pres">
      <dgm:prSet presAssocID="{C08C7830-C224-4C90-BE3B-989385561BD0}" presName="spaceRect" presStyleCnt="0"/>
      <dgm:spPr/>
    </dgm:pt>
    <dgm:pt modelId="{31E000AD-9A73-429B-86F1-86262AF6647F}" type="pres">
      <dgm:prSet presAssocID="{C08C7830-C224-4C90-BE3B-989385561BD0}" presName="textRect" presStyleLbl="revTx" presStyleIdx="1" presStyleCnt="8">
        <dgm:presLayoutVars>
          <dgm:chMax val="1"/>
          <dgm:chPref val="1"/>
        </dgm:presLayoutVars>
      </dgm:prSet>
      <dgm:spPr/>
    </dgm:pt>
    <dgm:pt modelId="{9DB41648-3BFF-47FB-9479-1769EDE70625}" type="pres">
      <dgm:prSet presAssocID="{AE2C8AC1-F45E-48CA-887E-E9AF66199B41}" presName="sibTrans" presStyleCnt="0"/>
      <dgm:spPr/>
    </dgm:pt>
    <dgm:pt modelId="{76D1DA6A-A5BD-4BE0-AA1C-5E262A0A339D}" type="pres">
      <dgm:prSet presAssocID="{203E77DB-073D-4EC8-BD22-EEB2A1157B42}" presName="compNode" presStyleCnt="0"/>
      <dgm:spPr/>
    </dgm:pt>
    <dgm:pt modelId="{258730F6-2560-40F2-BA42-6B1212FA6415}" type="pres">
      <dgm:prSet presAssocID="{203E77DB-073D-4EC8-BD22-EEB2A1157B4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 boy outline"/>
        </a:ext>
      </dgm:extLst>
    </dgm:pt>
    <dgm:pt modelId="{50B9FFF7-CD08-4D0F-9F14-E564BD618723}" type="pres">
      <dgm:prSet presAssocID="{203E77DB-073D-4EC8-BD22-EEB2A1157B42}" presName="spaceRect" presStyleCnt="0"/>
      <dgm:spPr/>
    </dgm:pt>
    <dgm:pt modelId="{5AB82BD9-26D8-456A-A243-16724DC989AA}" type="pres">
      <dgm:prSet presAssocID="{203E77DB-073D-4EC8-BD22-EEB2A1157B42}" presName="textRect" presStyleLbl="revTx" presStyleIdx="2" presStyleCnt="8">
        <dgm:presLayoutVars>
          <dgm:chMax val="1"/>
          <dgm:chPref val="1"/>
        </dgm:presLayoutVars>
      </dgm:prSet>
      <dgm:spPr/>
    </dgm:pt>
    <dgm:pt modelId="{CFE18A4C-CC90-4FE9-B97A-771A1B068CCC}" type="pres">
      <dgm:prSet presAssocID="{EB98D7AD-ED28-468C-9B25-1DC8A1A42EB4}" presName="sibTrans" presStyleCnt="0"/>
      <dgm:spPr/>
    </dgm:pt>
    <dgm:pt modelId="{502E5CB4-95B2-431F-9ABE-A6C1F755B165}" type="pres">
      <dgm:prSet presAssocID="{A19F9865-D52F-43E3-8464-B6E78766DB7E}" presName="compNode" presStyleCnt="0"/>
      <dgm:spPr/>
    </dgm:pt>
    <dgm:pt modelId="{A179A692-DE80-4E05-B365-8B902342D0C7}" type="pres">
      <dgm:prSet presAssocID="{A19F9865-D52F-43E3-8464-B6E78766DB7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outline"/>
        </a:ext>
      </dgm:extLst>
    </dgm:pt>
    <dgm:pt modelId="{37C01FB3-E14F-490C-88AB-8DE461656A7C}" type="pres">
      <dgm:prSet presAssocID="{A19F9865-D52F-43E3-8464-B6E78766DB7E}" presName="spaceRect" presStyleCnt="0"/>
      <dgm:spPr/>
    </dgm:pt>
    <dgm:pt modelId="{E4214E24-4F72-475A-896F-1F19BBBC75DE}" type="pres">
      <dgm:prSet presAssocID="{A19F9865-D52F-43E3-8464-B6E78766DB7E}" presName="textRect" presStyleLbl="revTx" presStyleIdx="3" presStyleCnt="8">
        <dgm:presLayoutVars>
          <dgm:chMax val="1"/>
          <dgm:chPref val="1"/>
        </dgm:presLayoutVars>
      </dgm:prSet>
      <dgm:spPr/>
    </dgm:pt>
    <dgm:pt modelId="{D2D5BDDD-8F8B-4122-978F-E9B15C1BE3AD}" type="pres">
      <dgm:prSet presAssocID="{2F969BCF-E7FD-4E3D-B659-8D4D138FB5B2}" presName="sibTrans" presStyleCnt="0"/>
      <dgm:spPr/>
    </dgm:pt>
    <dgm:pt modelId="{6E173D6B-4AE0-4F6F-8CE8-AF7C3220CC1F}" type="pres">
      <dgm:prSet presAssocID="{36E432FC-1003-4001-8F8D-DC54ABE79252}" presName="compNode" presStyleCnt="0"/>
      <dgm:spPr/>
    </dgm:pt>
    <dgm:pt modelId="{333F0929-4712-470C-BB55-C680FDCB9FAB}" type="pres">
      <dgm:prSet presAssocID="{36E432FC-1003-4001-8F8D-DC54ABE7925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outline"/>
        </a:ext>
      </dgm:extLst>
    </dgm:pt>
    <dgm:pt modelId="{21B482CE-9E02-4B46-88A3-5822AF30441C}" type="pres">
      <dgm:prSet presAssocID="{36E432FC-1003-4001-8F8D-DC54ABE79252}" presName="spaceRect" presStyleCnt="0"/>
      <dgm:spPr/>
    </dgm:pt>
    <dgm:pt modelId="{8EE46F20-0F9B-4325-B003-3FBDF166B87C}" type="pres">
      <dgm:prSet presAssocID="{36E432FC-1003-4001-8F8D-DC54ABE79252}" presName="textRect" presStyleLbl="revTx" presStyleIdx="4" presStyleCnt="8">
        <dgm:presLayoutVars>
          <dgm:chMax val="1"/>
          <dgm:chPref val="1"/>
        </dgm:presLayoutVars>
      </dgm:prSet>
      <dgm:spPr/>
    </dgm:pt>
    <dgm:pt modelId="{59FAA9E3-8DCE-4D84-9AE2-D2975A1B9882}" type="pres">
      <dgm:prSet presAssocID="{BED9F19C-2E0B-4004-9A9E-868AA85AB155}" presName="sibTrans" presStyleCnt="0"/>
      <dgm:spPr/>
    </dgm:pt>
    <dgm:pt modelId="{0FD45857-14AC-4508-BA71-9E295585E297}" type="pres">
      <dgm:prSet presAssocID="{66030575-B385-49AD-9F28-E92B86BDA0FE}" presName="compNode" presStyleCnt="0"/>
      <dgm:spPr/>
    </dgm:pt>
    <dgm:pt modelId="{A5F762DE-6250-4B21-8E90-55FF9C726BC3}" type="pres">
      <dgm:prSet presAssocID="{66030575-B385-49AD-9F28-E92B86BDA0FE}" presName="iconRect" presStyleLbl="node1" presStyleIdx="5" presStyleCnt="8" custLinFactNeighborX="-1533" custLinFactNeighborY="460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 outline"/>
        </a:ext>
      </dgm:extLst>
    </dgm:pt>
    <dgm:pt modelId="{146D1427-E626-4974-AB44-97E94A64CE1F}" type="pres">
      <dgm:prSet presAssocID="{66030575-B385-49AD-9F28-E92B86BDA0FE}" presName="spaceRect" presStyleCnt="0"/>
      <dgm:spPr/>
    </dgm:pt>
    <dgm:pt modelId="{CF24B4D7-B3C7-4AB4-85B5-E7C31BD59320}" type="pres">
      <dgm:prSet presAssocID="{66030575-B385-49AD-9F28-E92B86BDA0FE}" presName="textRect" presStyleLbl="revTx" presStyleIdx="5" presStyleCnt="8" custLinFactNeighborX="-5690" custLinFactNeighborY="-1841">
        <dgm:presLayoutVars>
          <dgm:chMax val="1"/>
          <dgm:chPref val="1"/>
        </dgm:presLayoutVars>
      </dgm:prSet>
      <dgm:spPr/>
    </dgm:pt>
    <dgm:pt modelId="{DEBE0F64-36F7-4DC7-9195-AF7D0068C5DC}" type="pres">
      <dgm:prSet presAssocID="{C350A581-6589-46BA-BAC4-882536DD6568}" presName="sibTrans" presStyleCnt="0"/>
      <dgm:spPr/>
    </dgm:pt>
    <dgm:pt modelId="{553D5E65-B872-41D4-BDE8-1E911F37C85E}" type="pres">
      <dgm:prSet presAssocID="{888BEA6B-DCAD-4E80-907D-17E540D3821F}" presName="compNode" presStyleCnt="0"/>
      <dgm:spPr/>
    </dgm:pt>
    <dgm:pt modelId="{2283FF34-01C4-474C-87BE-4BF20450DF5E}" type="pres">
      <dgm:prSet presAssocID="{888BEA6B-DCAD-4E80-907D-17E540D3821F}" presName="iconRect" presStyleLbl="node1" presStyleIdx="6" presStyleCnt="8" custLinFactNeighborX="-12129" custLinFactNeighborY="460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 Brick Wall outline"/>
        </a:ext>
      </dgm:extLst>
    </dgm:pt>
    <dgm:pt modelId="{9DC7409C-8A36-493C-8C87-66BDCC13819D}" type="pres">
      <dgm:prSet presAssocID="{888BEA6B-DCAD-4E80-907D-17E540D3821F}" presName="spaceRect" presStyleCnt="0"/>
      <dgm:spPr/>
    </dgm:pt>
    <dgm:pt modelId="{3E1F0BFD-7209-4050-A57B-E6C94BB22530}" type="pres">
      <dgm:prSet presAssocID="{888BEA6B-DCAD-4E80-907D-17E540D3821F}" presName="textRect" presStyleLbl="revTx" presStyleIdx="6" presStyleCnt="8" custLinFactNeighborX="-3096" custLinFactNeighborY="-1841">
        <dgm:presLayoutVars>
          <dgm:chMax val="1"/>
          <dgm:chPref val="1"/>
        </dgm:presLayoutVars>
      </dgm:prSet>
      <dgm:spPr/>
    </dgm:pt>
    <dgm:pt modelId="{18B41FF0-57E0-40C8-BDE6-6468727C5166}" type="pres">
      <dgm:prSet presAssocID="{24B835B7-9DA4-4B8F-8B5A-2A74B10DFF6B}" presName="sibTrans" presStyleCnt="0"/>
      <dgm:spPr/>
    </dgm:pt>
    <dgm:pt modelId="{CDCEE26D-E4A1-4692-ACA7-6DEA56094BF8}" type="pres">
      <dgm:prSet presAssocID="{8964AE23-A3C9-421E-A09C-792A69EA5C28}" presName="compNode" presStyleCnt="0"/>
      <dgm:spPr/>
    </dgm:pt>
    <dgm:pt modelId="{29A7B202-2FD0-4789-AEC2-380619AE6023}" type="pres">
      <dgm:prSet presAssocID="{8964AE23-A3C9-421E-A09C-792A69EA5C28}" presName="iconRect" presStyleLbl="node1" presStyleIdx="7" presStyleCnt="8" custLinFactNeighborX="2669" custLinFactNeighborY="-312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outline"/>
        </a:ext>
      </dgm:extLst>
    </dgm:pt>
    <dgm:pt modelId="{262E0DD8-A31A-41A6-BA71-E22FB18BD147}" type="pres">
      <dgm:prSet presAssocID="{8964AE23-A3C9-421E-A09C-792A69EA5C28}" presName="spaceRect" presStyleCnt="0"/>
      <dgm:spPr/>
    </dgm:pt>
    <dgm:pt modelId="{46839C02-A9FB-4EA2-96AE-9E7686B3278D}" type="pres">
      <dgm:prSet presAssocID="{8964AE23-A3C9-421E-A09C-792A69EA5C28}" presName="textRect" presStyleLbl="revTx" presStyleIdx="7" presStyleCnt="8" custLinFactNeighborX="1777" custLinFactNeighborY="1840">
        <dgm:presLayoutVars>
          <dgm:chMax val="1"/>
          <dgm:chPref val="1"/>
        </dgm:presLayoutVars>
      </dgm:prSet>
      <dgm:spPr/>
    </dgm:pt>
  </dgm:ptLst>
  <dgm:cxnLst>
    <dgm:cxn modelId="{FFA1C804-ED02-48E7-AF3D-2D061821FC81}" srcId="{963E72A2-297C-463B-BA1D-8E31739072F4}" destId="{A19F9865-D52F-43E3-8464-B6E78766DB7E}" srcOrd="3" destOrd="0" parTransId="{8A9337FE-922E-4498-A607-0B65C88C36B8}" sibTransId="{2F969BCF-E7FD-4E3D-B659-8D4D138FB5B2}"/>
    <dgm:cxn modelId="{A77E8610-FC95-40F3-B678-FA88AA1CAAA7}" type="presOf" srcId="{36E432FC-1003-4001-8F8D-DC54ABE79252}" destId="{8EE46F20-0F9B-4325-B003-3FBDF166B87C}" srcOrd="0" destOrd="0" presId="urn:microsoft.com/office/officeart/2018/2/layout/IconLabelList"/>
    <dgm:cxn modelId="{AB23ED14-73F3-4891-AE02-3851DB01E8A3}" type="presOf" srcId="{C08C7830-C224-4C90-BE3B-989385561BD0}" destId="{31E000AD-9A73-429B-86F1-86262AF6647F}" srcOrd="0" destOrd="0" presId="urn:microsoft.com/office/officeart/2018/2/layout/IconLabelList"/>
    <dgm:cxn modelId="{D5E41821-FEB5-400B-9683-51B3C0F551A5}" srcId="{963E72A2-297C-463B-BA1D-8E31739072F4}" destId="{888BEA6B-DCAD-4E80-907D-17E540D3821F}" srcOrd="6" destOrd="0" parTransId="{C7CC5D1F-552D-4594-9725-1D368E9A95D4}" sibTransId="{24B835B7-9DA4-4B8F-8B5A-2A74B10DFF6B}"/>
    <dgm:cxn modelId="{56E2D328-5173-44A1-B150-31753CBAD336}" type="presOf" srcId="{66030575-B385-49AD-9F28-E92B86BDA0FE}" destId="{CF24B4D7-B3C7-4AB4-85B5-E7C31BD59320}" srcOrd="0" destOrd="0" presId="urn:microsoft.com/office/officeart/2018/2/layout/IconLabelList"/>
    <dgm:cxn modelId="{08F4243F-381A-47A4-8562-D61663EABB7B}" type="presOf" srcId="{963E72A2-297C-463B-BA1D-8E31739072F4}" destId="{F4B4716A-4498-4ABC-8A68-0DA38EE34742}" srcOrd="0" destOrd="0" presId="urn:microsoft.com/office/officeart/2018/2/layout/IconLabelList"/>
    <dgm:cxn modelId="{79E3B948-45FD-46F4-9AF9-F224166FF4E5}" srcId="{963E72A2-297C-463B-BA1D-8E31739072F4}" destId="{8964AE23-A3C9-421E-A09C-792A69EA5C28}" srcOrd="7" destOrd="0" parTransId="{3E9B0D48-BD0D-445A-8E58-D170D6503CBD}" sibTransId="{39C1F233-5815-4C98-B21B-24E2D30C33AF}"/>
    <dgm:cxn modelId="{4363C677-C7CD-4F04-8E25-F96F17AE39F7}" srcId="{963E72A2-297C-463B-BA1D-8E31739072F4}" destId="{121EB4C5-B858-4992-A37E-9323CF1C97B0}" srcOrd="0" destOrd="0" parTransId="{30649AB9-9289-497C-B0F0-5918CDD193D3}" sibTransId="{FE06F50F-62BB-45A9-82EE-6178883CADCE}"/>
    <dgm:cxn modelId="{FC8AD979-48F1-41D5-9CB8-C39B6AAA5AF1}" type="presOf" srcId="{203E77DB-073D-4EC8-BD22-EEB2A1157B42}" destId="{5AB82BD9-26D8-456A-A243-16724DC989AA}" srcOrd="0" destOrd="0" presId="urn:microsoft.com/office/officeart/2018/2/layout/IconLabelList"/>
    <dgm:cxn modelId="{629D098D-7877-42A5-9067-59A71D293C69}" type="presOf" srcId="{888BEA6B-DCAD-4E80-907D-17E540D3821F}" destId="{3E1F0BFD-7209-4050-A57B-E6C94BB22530}" srcOrd="0" destOrd="0" presId="urn:microsoft.com/office/officeart/2018/2/layout/IconLabelList"/>
    <dgm:cxn modelId="{E3FE68A6-A141-4F7F-ADFB-DC5B3F269A82}" srcId="{963E72A2-297C-463B-BA1D-8E31739072F4}" destId="{203E77DB-073D-4EC8-BD22-EEB2A1157B42}" srcOrd="2" destOrd="0" parTransId="{2A5F98FE-21F4-416B-B2E7-0F6A5604DB34}" sibTransId="{EB98D7AD-ED28-468C-9B25-1DC8A1A42EB4}"/>
    <dgm:cxn modelId="{5A2C13BB-AA1C-4958-ACAA-B11A00EA4C08}" type="presOf" srcId="{121EB4C5-B858-4992-A37E-9323CF1C97B0}" destId="{69731E85-613E-486F-8589-0A3B480EFAC8}" srcOrd="0" destOrd="0" presId="urn:microsoft.com/office/officeart/2018/2/layout/IconLabelList"/>
    <dgm:cxn modelId="{DE55DFC9-2CEC-4B31-B3F1-A70F52FC208A}" type="presOf" srcId="{8964AE23-A3C9-421E-A09C-792A69EA5C28}" destId="{46839C02-A9FB-4EA2-96AE-9E7686B3278D}" srcOrd="0" destOrd="0" presId="urn:microsoft.com/office/officeart/2018/2/layout/IconLabelList"/>
    <dgm:cxn modelId="{FA006BCD-7E44-49CA-A3A6-6897CC658B39}" type="presOf" srcId="{A19F9865-D52F-43E3-8464-B6E78766DB7E}" destId="{E4214E24-4F72-475A-896F-1F19BBBC75DE}" srcOrd="0" destOrd="0" presId="urn:microsoft.com/office/officeart/2018/2/layout/IconLabelList"/>
    <dgm:cxn modelId="{0F5F13E3-CD8A-4A5D-88B2-581A668E22E3}" srcId="{963E72A2-297C-463B-BA1D-8E31739072F4}" destId="{66030575-B385-49AD-9F28-E92B86BDA0FE}" srcOrd="5" destOrd="0" parTransId="{38ACC194-29A6-44D0-90E0-90A1CC53FB53}" sibTransId="{C350A581-6589-46BA-BAC4-882536DD6568}"/>
    <dgm:cxn modelId="{B5193EE6-7E41-4C37-B452-A1F9831B0A3F}" srcId="{963E72A2-297C-463B-BA1D-8E31739072F4}" destId="{36E432FC-1003-4001-8F8D-DC54ABE79252}" srcOrd="4" destOrd="0" parTransId="{D210FCE0-FCC7-4B38-9E75-CDC9E7A590AC}" sibTransId="{BED9F19C-2E0B-4004-9A9E-868AA85AB155}"/>
    <dgm:cxn modelId="{A6A18BF4-8510-41B4-AB3B-9DBB65FB97C1}" srcId="{963E72A2-297C-463B-BA1D-8E31739072F4}" destId="{C08C7830-C224-4C90-BE3B-989385561BD0}" srcOrd="1" destOrd="0" parTransId="{55ECF5D8-8DD2-4FCA-9254-2065FD6E5392}" sibTransId="{AE2C8AC1-F45E-48CA-887E-E9AF66199B41}"/>
    <dgm:cxn modelId="{2B914840-2513-4975-9A81-B6FF901E33D0}" type="presParOf" srcId="{F4B4716A-4498-4ABC-8A68-0DA38EE34742}" destId="{FB0D6F5D-2070-45BE-A97A-D8BC948D440E}" srcOrd="0" destOrd="0" presId="urn:microsoft.com/office/officeart/2018/2/layout/IconLabelList"/>
    <dgm:cxn modelId="{B9B90FDB-0490-4782-AA02-B94C88E0C29A}" type="presParOf" srcId="{FB0D6F5D-2070-45BE-A97A-D8BC948D440E}" destId="{9A480E48-D028-4BAA-BF58-AA12E966B327}" srcOrd="0" destOrd="0" presId="urn:microsoft.com/office/officeart/2018/2/layout/IconLabelList"/>
    <dgm:cxn modelId="{A6E614AC-FD80-4D84-B5AA-ABB26050875C}" type="presParOf" srcId="{FB0D6F5D-2070-45BE-A97A-D8BC948D440E}" destId="{A5A53A2A-B8A8-493D-8019-90FA096FF0FD}" srcOrd="1" destOrd="0" presId="urn:microsoft.com/office/officeart/2018/2/layout/IconLabelList"/>
    <dgm:cxn modelId="{A94C4082-4A17-4911-8684-B5EB9920F610}" type="presParOf" srcId="{FB0D6F5D-2070-45BE-A97A-D8BC948D440E}" destId="{69731E85-613E-486F-8589-0A3B480EFAC8}" srcOrd="2" destOrd="0" presId="urn:microsoft.com/office/officeart/2018/2/layout/IconLabelList"/>
    <dgm:cxn modelId="{774DA11E-9C64-4F19-96E9-270C746DAA73}" type="presParOf" srcId="{F4B4716A-4498-4ABC-8A68-0DA38EE34742}" destId="{3F5A312E-D828-4094-8743-B2FA1FC7E20F}" srcOrd="1" destOrd="0" presId="urn:microsoft.com/office/officeart/2018/2/layout/IconLabelList"/>
    <dgm:cxn modelId="{43D00F83-4D91-480B-9948-E6EBB4F9EC67}" type="presParOf" srcId="{F4B4716A-4498-4ABC-8A68-0DA38EE34742}" destId="{F7BD1B52-AE0F-45B1-8673-0633A6AD5DC6}" srcOrd="2" destOrd="0" presId="urn:microsoft.com/office/officeart/2018/2/layout/IconLabelList"/>
    <dgm:cxn modelId="{C8AC018D-768F-4DC2-9676-457320B171A2}" type="presParOf" srcId="{F7BD1B52-AE0F-45B1-8673-0633A6AD5DC6}" destId="{90BB2A8F-16C1-4C38-8DF5-4C36DCB7853F}" srcOrd="0" destOrd="0" presId="urn:microsoft.com/office/officeart/2018/2/layout/IconLabelList"/>
    <dgm:cxn modelId="{C9E3D080-3332-418C-9016-3A65771854B6}" type="presParOf" srcId="{F7BD1B52-AE0F-45B1-8673-0633A6AD5DC6}" destId="{014033DE-CD91-4AE5-842D-A177C88F860F}" srcOrd="1" destOrd="0" presId="urn:microsoft.com/office/officeart/2018/2/layout/IconLabelList"/>
    <dgm:cxn modelId="{3C5D314D-6058-4B6C-8DAB-1CA238752E86}" type="presParOf" srcId="{F7BD1B52-AE0F-45B1-8673-0633A6AD5DC6}" destId="{31E000AD-9A73-429B-86F1-86262AF6647F}" srcOrd="2" destOrd="0" presId="urn:microsoft.com/office/officeart/2018/2/layout/IconLabelList"/>
    <dgm:cxn modelId="{BC84D242-FFAF-4EFB-860F-61CA1346E4DD}" type="presParOf" srcId="{F4B4716A-4498-4ABC-8A68-0DA38EE34742}" destId="{9DB41648-3BFF-47FB-9479-1769EDE70625}" srcOrd="3" destOrd="0" presId="urn:microsoft.com/office/officeart/2018/2/layout/IconLabelList"/>
    <dgm:cxn modelId="{35625011-5A3B-4A74-BBE0-95B35E1E42D4}" type="presParOf" srcId="{F4B4716A-4498-4ABC-8A68-0DA38EE34742}" destId="{76D1DA6A-A5BD-4BE0-AA1C-5E262A0A339D}" srcOrd="4" destOrd="0" presId="urn:microsoft.com/office/officeart/2018/2/layout/IconLabelList"/>
    <dgm:cxn modelId="{0B74E4F4-8704-42C6-A614-AF1EC809349B}" type="presParOf" srcId="{76D1DA6A-A5BD-4BE0-AA1C-5E262A0A339D}" destId="{258730F6-2560-40F2-BA42-6B1212FA6415}" srcOrd="0" destOrd="0" presId="urn:microsoft.com/office/officeart/2018/2/layout/IconLabelList"/>
    <dgm:cxn modelId="{7E17C689-2E11-4126-8211-4D7A14F54513}" type="presParOf" srcId="{76D1DA6A-A5BD-4BE0-AA1C-5E262A0A339D}" destId="{50B9FFF7-CD08-4D0F-9F14-E564BD618723}" srcOrd="1" destOrd="0" presId="urn:microsoft.com/office/officeart/2018/2/layout/IconLabelList"/>
    <dgm:cxn modelId="{CF48A6C3-B39C-4D02-845A-1F27DFF3C0F7}" type="presParOf" srcId="{76D1DA6A-A5BD-4BE0-AA1C-5E262A0A339D}" destId="{5AB82BD9-26D8-456A-A243-16724DC989AA}" srcOrd="2" destOrd="0" presId="urn:microsoft.com/office/officeart/2018/2/layout/IconLabelList"/>
    <dgm:cxn modelId="{09291F20-BBB0-4652-BC58-58AD810B2E17}" type="presParOf" srcId="{F4B4716A-4498-4ABC-8A68-0DA38EE34742}" destId="{CFE18A4C-CC90-4FE9-B97A-771A1B068CCC}" srcOrd="5" destOrd="0" presId="urn:microsoft.com/office/officeart/2018/2/layout/IconLabelList"/>
    <dgm:cxn modelId="{8702AC31-971B-4BCE-8885-E7FFED67DED6}" type="presParOf" srcId="{F4B4716A-4498-4ABC-8A68-0DA38EE34742}" destId="{502E5CB4-95B2-431F-9ABE-A6C1F755B165}" srcOrd="6" destOrd="0" presId="urn:microsoft.com/office/officeart/2018/2/layout/IconLabelList"/>
    <dgm:cxn modelId="{77D1A7DD-3976-46BE-BC44-B42075542CC0}" type="presParOf" srcId="{502E5CB4-95B2-431F-9ABE-A6C1F755B165}" destId="{A179A692-DE80-4E05-B365-8B902342D0C7}" srcOrd="0" destOrd="0" presId="urn:microsoft.com/office/officeart/2018/2/layout/IconLabelList"/>
    <dgm:cxn modelId="{4E7946E0-B7D6-4A61-A931-358736E23D41}" type="presParOf" srcId="{502E5CB4-95B2-431F-9ABE-A6C1F755B165}" destId="{37C01FB3-E14F-490C-88AB-8DE461656A7C}" srcOrd="1" destOrd="0" presId="urn:microsoft.com/office/officeart/2018/2/layout/IconLabelList"/>
    <dgm:cxn modelId="{030B994F-6357-4C32-BED8-4DFE05B2921F}" type="presParOf" srcId="{502E5CB4-95B2-431F-9ABE-A6C1F755B165}" destId="{E4214E24-4F72-475A-896F-1F19BBBC75DE}" srcOrd="2" destOrd="0" presId="urn:microsoft.com/office/officeart/2018/2/layout/IconLabelList"/>
    <dgm:cxn modelId="{44EFCBE2-5647-4992-A9E5-F52869D6C645}" type="presParOf" srcId="{F4B4716A-4498-4ABC-8A68-0DA38EE34742}" destId="{D2D5BDDD-8F8B-4122-978F-E9B15C1BE3AD}" srcOrd="7" destOrd="0" presId="urn:microsoft.com/office/officeart/2018/2/layout/IconLabelList"/>
    <dgm:cxn modelId="{E876D93F-2E73-4AF5-8631-ABFE243ACE5C}" type="presParOf" srcId="{F4B4716A-4498-4ABC-8A68-0DA38EE34742}" destId="{6E173D6B-4AE0-4F6F-8CE8-AF7C3220CC1F}" srcOrd="8" destOrd="0" presId="urn:microsoft.com/office/officeart/2018/2/layout/IconLabelList"/>
    <dgm:cxn modelId="{E52EE1A9-1C3A-4192-9E6B-7C8104042F68}" type="presParOf" srcId="{6E173D6B-4AE0-4F6F-8CE8-AF7C3220CC1F}" destId="{333F0929-4712-470C-BB55-C680FDCB9FAB}" srcOrd="0" destOrd="0" presId="urn:microsoft.com/office/officeart/2018/2/layout/IconLabelList"/>
    <dgm:cxn modelId="{D5927EEB-3782-433C-A4EA-F4065434CC51}" type="presParOf" srcId="{6E173D6B-4AE0-4F6F-8CE8-AF7C3220CC1F}" destId="{21B482CE-9E02-4B46-88A3-5822AF30441C}" srcOrd="1" destOrd="0" presId="urn:microsoft.com/office/officeart/2018/2/layout/IconLabelList"/>
    <dgm:cxn modelId="{ABA7B07C-F653-4B57-BCD4-FFC2458C90E8}" type="presParOf" srcId="{6E173D6B-4AE0-4F6F-8CE8-AF7C3220CC1F}" destId="{8EE46F20-0F9B-4325-B003-3FBDF166B87C}" srcOrd="2" destOrd="0" presId="urn:microsoft.com/office/officeart/2018/2/layout/IconLabelList"/>
    <dgm:cxn modelId="{9D1FE301-9D34-40A7-B142-9ECB756A905C}" type="presParOf" srcId="{F4B4716A-4498-4ABC-8A68-0DA38EE34742}" destId="{59FAA9E3-8DCE-4D84-9AE2-D2975A1B9882}" srcOrd="9" destOrd="0" presId="urn:microsoft.com/office/officeart/2018/2/layout/IconLabelList"/>
    <dgm:cxn modelId="{B424983F-1944-4CCF-A8D9-E7DBEE67A263}" type="presParOf" srcId="{F4B4716A-4498-4ABC-8A68-0DA38EE34742}" destId="{0FD45857-14AC-4508-BA71-9E295585E297}" srcOrd="10" destOrd="0" presId="urn:microsoft.com/office/officeart/2018/2/layout/IconLabelList"/>
    <dgm:cxn modelId="{85153A38-56EE-4FFD-B496-6E5A270FFE08}" type="presParOf" srcId="{0FD45857-14AC-4508-BA71-9E295585E297}" destId="{A5F762DE-6250-4B21-8E90-55FF9C726BC3}" srcOrd="0" destOrd="0" presId="urn:microsoft.com/office/officeart/2018/2/layout/IconLabelList"/>
    <dgm:cxn modelId="{8B0C240B-E24F-47C7-B0FB-F05C453684D6}" type="presParOf" srcId="{0FD45857-14AC-4508-BA71-9E295585E297}" destId="{146D1427-E626-4974-AB44-97E94A64CE1F}" srcOrd="1" destOrd="0" presId="urn:microsoft.com/office/officeart/2018/2/layout/IconLabelList"/>
    <dgm:cxn modelId="{A277F10B-8D79-494C-9DF1-B58D46A44348}" type="presParOf" srcId="{0FD45857-14AC-4508-BA71-9E295585E297}" destId="{CF24B4D7-B3C7-4AB4-85B5-E7C31BD59320}" srcOrd="2" destOrd="0" presId="urn:microsoft.com/office/officeart/2018/2/layout/IconLabelList"/>
    <dgm:cxn modelId="{39EFE7FA-DAA4-4132-950D-5F3CEB6805C8}" type="presParOf" srcId="{F4B4716A-4498-4ABC-8A68-0DA38EE34742}" destId="{DEBE0F64-36F7-4DC7-9195-AF7D0068C5DC}" srcOrd="11" destOrd="0" presId="urn:microsoft.com/office/officeart/2018/2/layout/IconLabelList"/>
    <dgm:cxn modelId="{A2AEE866-1FAD-483A-9362-C3745CDA4B02}" type="presParOf" srcId="{F4B4716A-4498-4ABC-8A68-0DA38EE34742}" destId="{553D5E65-B872-41D4-BDE8-1E911F37C85E}" srcOrd="12" destOrd="0" presId="urn:microsoft.com/office/officeart/2018/2/layout/IconLabelList"/>
    <dgm:cxn modelId="{D4D8653F-40BF-4662-A63B-9AF1C53E1A95}" type="presParOf" srcId="{553D5E65-B872-41D4-BDE8-1E911F37C85E}" destId="{2283FF34-01C4-474C-87BE-4BF20450DF5E}" srcOrd="0" destOrd="0" presId="urn:microsoft.com/office/officeart/2018/2/layout/IconLabelList"/>
    <dgm:cxn modelId="{D516123B-B7F7-40D1-B9DA-5ADC1531CB81}" type="presParOf" srcId="{553D5E65-B872-41D4-BDE8-1E911F37C85E}" destId="{9DC7409C-8A36-493C-8C87-66BDCC13819D}" srcOrd="1" destOrd="0" presId="urn:microsoft.com/office/officeart/2018/2/layout/IconLabelList"/>
    <dgm:cxn modelId="{77D61D48-784F-40EE-9229-A395C8BC7721}" type="presParOf" srcId="{553D5E65-B872-41D4-BDE8-1E911F37C85E}" destId="{3E1F0BFD-7209-4050-A57B-E6C94BB22530}" srcOrd="2" destOrd="0" presId="urn:microsoft.com/office/officeart/2018/2/layout/IconLabelList"/>
    <dgm:cxn modelId="{F5047583-DC6E-4C55-9375-4E2965B4BDE1}" type="presParOf" srcId="{F4B4716A-4498-4ABC-8A68-0DA38EE34742}" destId="{18B41FF0-57E0-40C8-BDE6-6468727C5166}" srcOrd="13" destOrd="0" presId="urn:microsoft.com/office/officeart/2018/2/layout/IconLabelList"/>
    <dgm:cxn modelId="{9D53154E-C037-4E58-933B-D01052519C8E}" type="presParOf" srcId="{F4B4716A-4498-4ABC-8A68-0DA38EE34742}" destId="{CDCEE26D-E4A1-4692-ACA7-6DEA56094BF8}" srcOrd="14" destOrd="0" presId="urn:microsoft.com/office/officeart/2018/2/layout/IconLabelList"/>
    <dgm:cxn modelId="{6A3FDB0B-5A6B-46FC-B7E2-436228D064B4}" type="presParOf" srcId="{CDCEE26D-E4A1-4692-ACA7-6DEA56094BF8}" destId="{29A7B202-2FD0-4789-AEC2-380619AE6023}" srcOrd="0" destOrd="0" presId="urn:microsoft.com/office/officeart/2018/2/layout/IconLabelList"/>
    <dgm:cxn modelId="{C2BD0DB5-883E-42A0-B79B-3C0CAEC0F76D}" type="presParOf" srcId="{CDCEE26D-E4A1-4692-ACA7-6DEA56094BF8}" destId="{262E0DD8-A31A-41A6-BA71-E22FB18BD147}" srcOrd="1" destOrd="0" presId="urn:microsoft.com/office/officeart/2018/2/layout/IconLabelList"/>
    <dgm:cxn modelId="{C8BE7FCA-D2E7-4947-B91C-D0A7421406EF}" type="presParOf" srcId="{CDCEE26D-E4A1-4692-ACA7-6DEA56094BF8}" destId="{46839C02-A9FB-4EA2-96AE-9E7686B3278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0758BB-5EDB-4A4E-AECC-38280DCA9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500C-5867-4A9B-A97E-0135F09E302F}">
      <dgm:prSet custT="1"/>
      <dgm:spPr/>
      <dgm:t>
        <a:bodyPr anchor="ctr"/>
        <a:lstStyle/>
        <a:p>
          <a:pPr algn="ctr" rtl="0"/>
          <a:r>
            <a:rPr lang="en-GB" sz="1400" b="1" i="0" dirty="0">
              <a:solidFill>
                <a:srgbClr val="00B050"/>
              </a:solidFill>
              <a:latin typeface="Poppins"/>
              <a:cs typeface="Poppins"/>
            </a:rPr>
            <a:t>LOCAL PEOPLE</a:t>
          </a:r>
          <a:endParaRPr lang="en-US" sz="1400" b="1" i="0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83ED9BE-1AFE-48BA-B2AD-4F6D82A45C30}" type="par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7E0AC7-B312-452A-862C-5467B8256111}" type="sibTrans" cxnId="{970C40E5-FADF-4198-B307-225F6E6AC4E4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D0DA79-1B76-4AFD-8B4F-EAA5A3757E37}">
      <dgm:prSet custT="1"/>
      <dgm:spPr/>
      <dgm:t>
        <a:bodyPr/>
        <a:lstStyle/>
        <a:p>
          <a:pPr algn="ctr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1. People have reasons to move more, reasons that matter to them</a:t>
          </a:r>
          <a:endParaRPr lang="en-US" sz="1400" b="1" dirty="0">
            <a:solidFill>
              <a:srgbClr val="00B050"/>
            </a:solidFill>
            <a:latin typeface="Poppins"/>
            <a:cs typeface="Poppins"/>
          </a:endParaRPr>
        </a:p>
      </dgm:t>
    </dgm:pt>
    <dgm:pt modelId="{923BE5C1-2BF9-4B96-9C75-864554087882}" type="par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91A6C5-F996-4E12-A020-9AE5696AC4ED}" type="sibTrans" cxnId="{53A07A76-4DEF-4433-9C12-2ED9847BFE65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EC26612-EF10-411C-98DE-2A19CA6676BD}">
      <dgm:prSet custT="1"/>
      <dgm:spPr/>
      <dgm:t>
        <a:bodyPr/>
        <a:lstStyle/>
        <a:p>
          <a:pPr algn="ctr" rtl="0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2. People have opportunities to move more</a:t>
          </a:r>
          <a:endParaRPr lang="en-US" sz="1400" b="1" dirty="0">
            <a:solidFill>
              <a:srgbClr val="00B050"/>
            </a:solidFill>
            <a:latin typeface="Poppins"/>
            <a:cs typeface="Poppins"/>
          </a:endParaRPr>
        </a:p>
      </dgm:t>
    </dgm:pt>
    <dgm:pt modelId="{04DA52C1-4337-48CB-A094-4E17BEBE8724}" type="par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C3B1A0A-7405-4B7A-8C42-F90FAD511886}" type="sibTrans" cxnId="{8FA71EB8-D258-4691-993F-93CD7A877C2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F620A65-8330-4283-B082-31720A97E8AD}">
      <dgm:prSet custT="1"/>
      <dgm:spPr/>
      <dgm:t>
        <a:bodyPr/>
        <a:lstStyle/>
        <a:p>
          <a:pPr algn="ctr" rtl="0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4. People know the benefits of moving more and the opportunities and are reminded of them regularly</a:t>
          </a:r>
        </a:p>
        <a:p>
          <a:pPr algn="ctr"/>
          <a:endParaRPr lang="en-GB" sz="1400" b="1" dirty="0">
            <a:latin typeface="Poppins"/>
            <a:cs typeface="Poppins"/>
          </a:endParaRPr>
        </a:p>
      </dgm:t>
    </dgm:pt>
    <dgm:pt modelId="{4B43D044-A52F-423B-B5B1-E7C3E386143E}" type="parTrans" cxnId="{74EDDC44-8D41-4ED9-A779-79C3F464B846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0ED1668-44E4-4864-A5D5-A9A11DCC0817}" type="sibTrans" cxnId="{74EDDC44-8D41-4ED9-A779-79C3F464B846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D1B9FE6-3488-484C-8C7E-9F912A9CB14D}">
      <dgm:prSet custT="1"/>
      <dgm:spPr/>
      <dgm:t>
        <a:bodyPr/>
        <a:lstStyle/>
        <a:p>
          <a:pPr algn="ctr"/>
          <a:r>
            <a:rPr lang="en-GB" sz="1400" b="1" dirty="0">
              <a:solidFill>
                <a:srgbClr val="00B050"/>
              </a:solidFill>
              <a:latin typeface="Poppins"/>
              <a:cs typeface="Poppins"/>
            </a:rPr>
            <a:t>3. People know what’s expected of them to be physically active and are reminded regularly</a:t>
          </a:r>
          <a:r>
            <a:rPr lang="en-GB" sz="1400" b="1" dirty="0">
              <a:latin typeface="Poppins"/>
              <a:cs typeface="Poppins"/>
            </a:rPr>
            <a:t>  </a:t>
          </a:r>
          <a:endParaRPr lang="en-US" sz="1400" b="1" dirty="0">
            <a:latin typeface="Poppins"/>
            <a:cs typeface="Poppins"/>
          </a:endParaRPr>
        </a:p>
      </dgm:t>
    </dgm:pt>
    <dgm:pt modelId="{2FEF8359-0154-440C-9391-C9624663B69C}" type="parTrans" cxnId="{E65AE79A-59F9-4A28-9BFC-4605CDF42C43}">
      <dgm:prSet/>
      <dgm:spPr/>
      <dgm:t>
        <a:bodyPr/>
        <a:lstStyle/>
        <a:p>
          <a:endParaRPr lang="en-GB" sz="1400"/>
        </a:p>
      </dgm:t>
    </dgm:pt>
    <dgm:pt modelId="{B4DFDEB4-40CB-427D-8A0B-FA5713975C84}" type="sibTrans" cxnId="{E65AE79A-59F9-4A28-9BFC-4605CDF42C43}">
      <dgm:prSet/>
      <dgm:spPr/>
      <dgm:t>
        <a:bodyPr/>
        <a:lstStyle/>
        <a:p>
          <a:endParaRPr lang="en-GB" sz="1400"/>
        </a:p>
      </dgm:t>
    </dgm:pt>
    <dgm:pt modelId="{A01F7C9D-2FF1-45A7-974D-678078E5D5F9}" type="pres">
      <dgm:prSet presAssocID="{D40758BB-5EDB-4A4E-AECC-38280DCA9948}" presName="vert0" presStyleCnt="0">
        <dgm:presLayoutVars>
          <dgm:dir/>
          <dgm:animOne val="branch"/>
          <dgm:animLvl val="lvl"/>
        </dgm:presLayoutVars>
      </dgm:prSet>
      <dgm:spPr/>
    </dgm:pt>
    <dgm:pt modelId="{D0007023-0C53-42B9-B76B-033795DDF165}" type="pres">
      <dgm:prSet presAssocID="{DC04500C-5867-4A9B-A97E-0135F09E302F}" presName="thickLine" presStyleLbl="alignNode1" presStyleIdx="0" presStyleCnt="5"/>
      <dgm:spPr/>
    </dgm:pt>
    <dgm:pt modelId="{BB95814C-0C48-40A4-AAC2-348701FF904C}" type="pres">
      <dgm:prSet presAssocID="{DC04500C-5867-4A9B-A97E-0135F09E302F}" presName="horz1" presStyleCnt="0"/>
      <dgm:spPr/>
    </dgm:pt>
    <dgm:pt modelId="{8F60A506-BF98-4265-A770-3624CA42536E}" type="pres">
      <dgm:prSet presAssocID="{DC04500C-5867-4A9B-A97E-0135F09E302F}" presName="tx1" presStyleLbl="revTx" presStyleIdx="0" presStyleCnt="5" custScaleY="19311"/>
      <dgm:spPr/>
    </dgm:pt>
    <dgm:pt modelId="{671A8EEF-044F-4626-ABEE-38F8C323AFEB}" type="pres">
      <dgm:prSet presAssocID="{DC04500C-5867-4A9B-A97E-0135F09E302F}" presName="vert1" presStyleCnt="0"/>
      <dgm:spPr/>
    </dgm:pt>
    <dgm:pt modelId="{96874E28-84B3-4B00-A08C-E54A1E2E2E70}" type="pres">
      <dgm:prSet presAssocID="{10D0DA79-1B76-4AFD-8B4F-EAA5A3757E37}" presName="thickLine" presStyleLbl="alignNode1" presStyleIdx="1" presStyleCnt="5"/>
      <dgm:spPr/>
    </dgm:pt>
    <dgm:pt modelId="{C71FAD08-5DFC-437F-89BF-C356B5D0710A}" type="pres">
      <dgm:prSet presAssocID="{10D0DA79-1B76-4AFD-8B4F-EAA5A3757E37}" presName="horz1" presStyleCnt="0"/>
      <dgm:spPr/>
    </dgm:pt>
    <dgm:pt modelId="{6A314AAA-52BE-44FE-BDDA-AE7F99E678AB}" type="pres">
      <dgm:prSet presAssocID="{10D0DA79-1B76-4AFD-8B4F-EAA5A3757E37}" presName="tx1" presStyleLbl="revTx" presStyleIdx="1" presStyleCnt="5" custScaleY="28642"/>
      <dgm:spPr/>
    </dgm:pt>
    <dgm:pt modelId="{6859FED0-B524-41BA-9E82-B7FC7027406D}" type="pres">
      <dgm:prSet presAssocID="{10D0DA79-1B76-4AFD-8B4F-EAA5A3757E37}" presName="vert1" presStyleCnt="0"/>
      <dgm:spPr/>
    </dgm:pt>
    <dgm:pt modelId="{5FC60A23-D314-4C90-9F3C-F9AA6A32CF1B}" type="pres">
      <dgm:prSet presAssocID="{9EC26612-EF10-411C-98DE-2A19CA6676BD}" presName="thickLine" presStyleLbl="alignNode1" presStyleIdx="2" presStyleCnt="5"/>
      <dgm:spPr/>
    </dgm:pt>
    <dgm:pt modelId="{9DF25729-9E9F-4803-B3C4-C8448A001FA7}" type="pres">
      <dgm:prSet presAssocID="{9EC26612-EF10-411C-98DE-2A19CA6676BD}" presName="horz1" presStyleCnt="0"/>
      <dgm:spPr/>
    </dgm:pt>
    <dgm:pt modelId="{556BC404-574C-45FD-986F-D8E00C2FF1C8}" type="pres">
      <dgm:prSet presAssocID="{9EC26612-EF10-411C-98DE-2A19CA6676BD}" presName="tx1" presStyleLbl="revTx" presStyleIdx="2" presStyleCnt="5" custScaleY="28249"/>
      <dgm:spPr/>
    </dgm:pt>
    <dgm:pt modelId="{6751F805-5861-4932-B301-A71D05F243C2}" type="pres">
      <dgm:prSet presAssocID="{9EC26612-EF10-411C-98DE-2A19CA6676BD}" presName="vert1" presStyleCnt="0"/>
      <dgm:spPr/>
    </dgm:pt>
    <dgm:pt modelId="{4C2D154C-4C01-462F-9F79-7F8F09B267E7}" type="pres">
      <dgm:prSet presAssocID="{CD1B9FE6-3488-484C-8C7E-9F912A9CB14D}" presName="thickLine" presStyleLbl="alignNode1" presStyleIdx="3" presStyleCnt="5"/>
      <dgm:spPr/>
    </dgm:pt>
    <dgm:pt modelId="{D91764C5-29ED-4DF1-822E-33F6C3474A69}" type="pres">
      <dgm:prSet presAssocID="{CD1B9FE6-3488-484C-8C7E-9F912A9CB14D}" presName="horz1" presStyleCnt="0"/>
      <dgm:spPr/>
    </dgm:pt>
    <dgm:pt modelId="{1E1630A3-B616-4D95-9779-C88E829FF9B8}" type="pres">
      <dgm:prSet presAssocID="{CD1B9FE6-3488-484C-8C7E-9F912A9CB14D}" presName="tx1" presStyleLbl="revTx" presStyleIdx="3" presStyleCnt="5" custScaleY="28249"/>
      <dgm:spPr/>
    </dgm:pt>
    <dgm:pt modelId="{A6996453-45B5-43B6-B992-71DC1E1FF812}" type="pres">
      <dgm:prSet presAssocID="{CD1B9FE6-3488-484C-8C7E-9F912A9CB14D}" presName="vert1" presStyleCnt="0"/>
      <dgm:spPr/>
    </dgm:pt>
    <dgm:pt modelId="{EC3A07C9-177D-432D-9703-0CFABB1A92CA}" type="pres">
      <dgm:prSet presAssocID="{3F620A65-8330-4283-B082-31720A97E8AD}" presName="thickLine" presStyleLbl="alignNode1" presStyleIdx="4" presStyleCnt="5"/>
      <dgm:spPr/>
    </dgm:pt>
    <dgm:pt modelId="{68EA4A71-1D91-4E9E-A298-388830281E10}" type="pres">
      <dgm:prSet presAssocID="{3F620A65-8330-4283-B082-31720A97E8AD}" presName="horz1" presStyleCnt="0"/>
      <dgm:spPr/>
    </dgm:pt>
    <dgm:pt modelId="{0DA881BB-AB47-4A0A-BCCA-130D48FFF55C}" type="pres">
      <dgm:prSet presAssocID="{3F620A65-8330-4283-B082-31720A97E8AD}" presName="tx1" presStyleLbl="revTx" presStyleIdx="4" presStyleCnt="5" custScaleY="27287"/>
      <dgm:spPr/>
    </dgm:pt>
    <dgm:pt modelId="{2967DD8A-19AD-4F82-84B7-8D902A6D2C0B}" type="pres">
      <dgm:prSet presAssocID="{3F620A65-8330-4283-B082-31720A97E8AD}" presName="vert1" presStyleCnt="0"/>
      <dgm:spPr/>
    </dgm:pt>
  </dgm:ptLst>
  <dgm:cxnLst>
    <dgm:cxn modelId="{0A420F11-1F7E-48E3-9498-E86913275F68}" type="presOf" srcId="{DC04500C-5867-4A9B-A97E-0135F09E302F}" destId="{8F60A506-BF98-4265-A770-3624CA42536E}" srcOrd="0" destOrd="0" presId="urn:microsoft.com/office/officeart/2008/layout/LinedList"/>
    <dgm:cxn modelId="{74EDDC44-8D41-4ED9-A779-79C3F464B846}" srcId="{D40758BB-5EDB-4A4E-AECC-38280DCA9948}" destId="{3F620A65-8330-4283-B082-31720A97E8AD}" srcOrd="4" destOrd="0" parTransId="{4B43D044-A52F-423B-B5B1-E7C3E386143E}" sibTransId="{70ED1668-44E4-4864-A5D5-A9A11DCC0817}"/>
    <dgm:cxn modelId="{56652C67-574F-4830-AE3D-7E8BB14BDD79}" type="presOf" srcId="{9EC26612-EF10-411C-98DE-2A19CA6676BD}" destId="{556BC404-574C-45FD-986F-D8E00C2FF1C8}" srcOrd="0" destOrd="0" presId="urn:microsoft.com/office/officeart/2008/layout/LinedList"/>
    <dgm:cxn modelId="{85015B70-552C-4995-9932-561D1447C701}" type="presOf" srcId="{10D0DA79-1B76-4AFD-8B4F-EAA5A3757E37}" destId="{6A314AAA-52BE-44FE-BDDA-AE7F99E678AB}" srcOrd="0" destOrd="0" presId="urn:microsoft.com/office/officeart/2008/layout/LinedList"/>
    <dgm:cxn modelId="{55A5E771-9871-4A8D-BA12-924F4EB0F528}" type="presOf" srcId="{D40758BB-5EDB-4A4E-AECC-38280DCA9948}" destId="{A01F7C9D-2FF1-45A7-974D-678078E5D5F9}" srcOrd="0" destOrd="0" presId="urn:microsoft.com/office/officeart/2008/layout/LinedList"/>
    <dgm:cxn modelId="{53A07A76-4DEF-4433-9C12-2ED9847BFE65}" srcId="{D40758BB-5EDB-4A4E-AECC-38280DCA9948}" destId="{10D0DA79-1B76-4AFD-8B4F-EAA5A3757E37}" srcOrd="1" destOrd="0" parTransId="{923BE5C1-2BF9-4B96-9C75-864554087882}" sibTransId="{5191A6C5-F996-4E12-A020-9AE5696AC4ED}"/>
    <dgm:cxn modelId="{31985094-1208-4147-9FA1-7E61D0B5A6D1}" type="presOf" srcId="{3F620A65-8330-4283-B082-31720A97E8AD}" destId="{0DA881BB-AB47-4A0A-BCCA-130D48FFF55C}" srcOrd="0" destOrd="0" presId="urn:microsoft.com/office/officeart/2008/layout/LinedList"/>
    <dgm:cxn modelId="{E65AE79A-59F9-4A28-9BFC-4605CDF42C43}" srcId="{D40758BB-5EDB-4A4E-AECC-38280DCA9948}" destId="{CD1B9FE6-3488-484C-8C7E-9F912A9CB14D}" srcOrd="3" destOrd="0" parTransId="{2FEF8359-0154-440C-9391-C9624663B69C}" sibTransId="{B4DFDEB4-40CB-427D-8A0B-FA5713975C84}"/>
    <dgm:cxn modelId="{3197ADAC-B8CE-42C5-9A3D-1095E4AB7AD8}" type="presOf" srcId="{CD1B9FE6-3488-484C-8C7E-9F912A9CB14D}" destId="{1E1630A3-B616-4D95-9779-C88E829FF9B8}" srcOrd="0" destOrd="0" presId="urn:microsoft.com/office/officeart/2008/layout/LinedList"/>
    <dgm:cxn modelId="{8FA71EB8-D258-4691-993F-93CD7A877C2B}" srcId="{D40758BB-5EDB-4A4E-AECC-38280DCA9948}" destId="{9EC26612-EF10-411C-98DE-2A19CA6676BD}" srcOrd="2" destOrd="0" parTransId="{04DA52C1-4337-48CB-A094-4E17BEBE8724}" sibTransId="{AC3B1A0A-7405-4B7A-8C42-F90FAD511886}"/>
    <dgm:cxn modelId="{970C40E5-FADF-4198-B307-225F6E6AC4E4}" srcId="{D40758BB-5EDB-4A4E-AECC-38280DCA9948}" destId="{DC04500C-5867-4A9B-A97E-0135F09E302F}" srcOrd="0" destOrd="0" parTransId="{983ED9BE-1AFE-48BA-B2AD-4F6D82A45C30}" sibTransId="{A87E0AC7-B312-452A-862C-5467B8256111}"/>
    <dgm:cxn modelId="{68F4D176-5DAE-44F3-B9AB-A6EF3CCE9D6C}" type="presParOf" srcId="{A01F7C9D-2FF1-45A7-974D-678078E5D5F9}" destId="{D0007023-0C53-42B9-B76B-033795DDF165}" srcOrd="0" destOrd="0" presId="urn:microsoft.com/office/officeart/2008/layout/LinedList"/>
    <dgm:cxn modelId="{83699D71-40D5-4A7C-95CB-9B1045432EC5}" type="presParOf" srcId="{A01F7C9D-2FF1-45A7-974D-678078E5D5F9}" destId="{BB95814C-0C48-40A4-AAC2-348701FF904C}" srcOrd="1" destOrd="0" presId="urn:microsoft.com/office/officeart/2008/layout/LinedList"/>
    <dgm:cxn modelId="{8648634F-912E-40A5-927D-F10A997FE370}" type="presParOf" srcId="{BB95814C-0C48-40A4-AAC2-348701FF904C}" destId="{8F60A506-BF98-4265-A770-3624CA42536E}" srcOrd="0" destOrd="0" presId="urn:microsoft.com/office/officeart/2008/layout/LinedList"/>
    <dgm:cxn modelId="{527431A6-B01A-4C8D-A853-27894EC037CC}" type="presParOf" srcId="{BB95814C-0C48-40A4-AAC2-348701FF904C}" destId="{671A8EEF-044F-4626-ABEE-38F8C323AFEB}" srcOrd="1" destOrd="0" presId="urn:microsoft.com/office/officeart/2008/layout/LinedList"/>
    <dgm:cxn modelId="{23526CFA-5900-4068-B28B-9280D1A6388A}" type="presParOf" srcId="{A01F7C9D-2FF1-45A7-974D-678078E5D5F9}" destId="{96874E28-84B3-4B00-A08C-E54A1E2E2E70}" srcOrd="2" destOrd="0" presId="urn:microsoft.com/office/officeart/2008/layout/LinedList"/>
    <dgm:cxn modelId="{2B8435DC-6B01-4D6A-9EEF-74962D9FAD00}" type="presParOf" srcId="{A01F7C9D-2FF1-45A7-974D-678078E5D5F9}" destId="{C71FAD08-5DFC-437F-89BF-C356B5D0710A}" srcOrd="3" destOrd="0" presId="urn:microsoft.com/office/officeart/2008/layout/LinedList"/>
    <dgm:cxn modelId="{5FAE4356-1267-4AF4-9741-C94297B44D68}" type="presParOf" srcId="{C71FAD08-5DFC-437F-89BF-C356B5D0710A}" destId="{6A314AAA-52BE-44FE-BDDA-AE7F99E678AB}" srcOrd="0" destOrd="0" presId="urn:microsoft.com/office/officeart/2008/layout/LinedList"/>
    <dgm:cxn modelId="{70FA1AE1-29D9-46C4-BD60-F42998EBCB9F}" type="presParOf" srcId="{C71FAD08-5DFC-437F-89BF-C356B5D0710A}" destId="{6859FED0-B524-41BA-9E82-B7FC7027406D}" srcOrd="1" destOrd="0" presId="urn:microsoft.com/office/officeart/2008/layout/LinedList"/>
    <dgm:cxn modelId="{2E6C8C15-D456-448B-BF71-F77E98865149}" type="presParOf" srcId="{A01F7C9D-2FF1-45A7-974D-678078E5D5F9}" destId="{5FC60A23-D314-4C90-9F3C-F9AA6A32CF1B}" srcOrd="4" destOrd="0" presId="urn:microsoft.com/office/officeart/2008/layout/LinedList"/>
    <dgm:cxn modelId="{45FA73EA-EAB5-4E61-ACAA-5FA435EE6772}" type="presParOf" srcId="{A01F7C9D-2FF1-45A7-974D-678078E5D5F9}" destId="{9DF25729-9E9F-4803-B3C4-C8448A001FA7}" srcOrd="5" destOrd="0" presId="urn:microsoft.com/office/officeart/2008/layout/LinedList"/>
    <dgm:cxn modelId="{6DB577FB-90E1-4EC4-8F2E-C0F5257E8AA9}" type="presParOf" srcId="{9DF25729-9E9F-4803-B3C4-C8448A001FA7}" destId="{556BC404-574C-45FD-986F-D8E00C2FF1C8}" srcOrd="0" destOrd="0" presId="urn:microsoft.com/office/officeart/2008/layout/LinedList"/>
    <dgm:cxn modelId="{AEEF327B-D9DB-4073-82DE-ED62BDE308EC}" type="presParOf" srcId="{9DF25729-9E9F-4803-B3C4-C8448A001FA7}" destId="{6751F805-5861-4932-B301-A71D05F243C2}" srcOrd="1" destOrd="0" presId="urn:microsoft.com/office/officeart/2008/layout/LinedList"/>
    <dgm:cxn modelId="{0C06A991-6323-46CF-A8D3-43F631063932}" type="presParOf" srcId="{A01F7C9D-2FF1-45A7-974D-678078E5D5F9}" destId="{4C2D154C-4C01-462F-9F79-7F8F09B267E7}" srcOrd="6" destOrd="0" presId="urn:microsoft.com/office/officeart/2008/layout/LinedList"/>
    <dgm:cxn modelId="{80545430-5876-4249-A7EB-9AE00F275E14}" type="presParOf" srcId="{A01F7C9D-2FF1-45A7-974D-678078E5D5F9}" destId="{D91764C5-29ED-4DF1-822E-33F6C3474A69}" srcOrd="7" destOrd="0" presId="urn:microsoft.com/office/officeart/2008/layout/LinedList"/>
    <dgm:cxn modelId="{CDDC7FEF-B480-447F-86D7-FE461E8FCE5F}" type="presParOf" srcId="{D91764C5-29ED-4DF1-822E-33F6C3474A69}" destId="{1E1630A3-B616-4D95-9779-C88E829FF9B8}" srcOrd="0" destOrd="0" presId="urn:microsoft.com/office/officeart/2008/layout/LinedList"/>
    <dgm:cxn modelId="{0071DEE1-F84E-44E2-BB4D-B57B452503BA}" type="presParOf" srcId="{D91764C5-29ED-4DF1-822E-33F6C3474A69}" destId="{A6996453-45B5-43B6-B992-71DC1E1FF812}" srcOrd="1" destOrd="0" presId="urn:microsoft.com/office/officeart/2008/layout/LinedList"/>
    <dgm:cxn modelId="{D19C914C-F077-4920-A91C-56B299D4BB6A}" type="presParOf" srcId="{A01F7C9D-2FF1-45A7-974D-678078E5D5F9}" destId="{EC3A07C9-177D-432D-9703-0CFABB1A92CA}" srcOrd="8" destOrd="0" presId="urn:microsoft.com/office/officeart/2008/layout/LinedList"/>
    <dgm:cxn modelId="{C3CFB229-2E8B-4909-8E1D-C1E0ED30C92F}" type="presParOf" srcId="{A01F7C9D-2FF1-45A7-974D-678078E5D5F9}" destId="{68EA4A71-1D91-4E9E-A298-388830281E10}" srcOrd="9" destOrd="0" presId="urn:microsoft.com/office/officeart/2008/layout/LinedList"/>
    <dgm:cxn modelId="{6EC2C1C3-8748-4E92-B0D1-3F2C5888AE75}" type="presParOf" srcId="{68EA4A71-1D91-4E9E-A298-388830281E10}" destId="{0DA881BB-AB47-4A0A-BCCA-130D48FFF55C}" srcOrd="0" destOrd="0" presId="urn:microsoft.com/office/officeart/2008/layout/LinedList"/>
    <dgm:cxn modelId="{1784FBF6-BAA9-446A-A791-9F3BCA5C2FCC}" type="presParOf" srcId="{68EA4A71-1D91-4E9E-A298-388830281E10}" destId="{2967DD8A-19AD-4F82-84B7-8D902A6D2C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93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930"/>
          <a:ext cx="3513087" cy="70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latin typeface="Poppins"/>
              <a:cs typeface="Poppins"/>
            </a:rPr>
            <a:t>LOCAL PEOPLE</a:t>
          </a:r>
          <a:endParaRPr lang="en-US" sz="1400" b="1" i="0" kern="1200" dirty="0">
            <a:latin typeface="Poppins"/>
            <a:cs typeface="Poppins"/>
          </a:endParaRPr>
        </a:p>
      </dsp:txBody>
      <dsp:txXfrm>
        <a:off x="0" y="930"/>
        <a:ext cx="3513087" cy="705638"/>
      </dsp:txXfrm>
    </dsp:sp>
    <dsp:sp modelId="{96874E28-84B3-4B00-A08C-E54A1E2E2E70}">
      <dsp:nvSpPr>
        <dsp:cNvPr id="0" name=""/>
        <dsp:cNvSpPr/>
      </dsp:nvSpPr>
      <dsp:spPr>
        <a:xfrm>
          <a:off x="0" y="706569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706569"/>
          <a:ext cx="3513087" cy="10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1. People have reasons to move more, reasons that matter to them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706569"/>
        <a:ext cx="3513087" cy="1046600"/>
      </dsp:txXfrm>
    </dsp:sp>
    <dsp:sp modelId="{5FC60A23-D314-4C90-9F3C-F9AA6A32CF1B}">
      <dsp:nvSpPr>
        <dsp:cNvPr id="0" name=""/>
        <dsp:cNvSpPr/>
      </dsp:nvSpPr>
      <dsp:spPr>
        <a:xfrm>
          <a:off x="0" y="175317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1753170"/>
          <a:ext cx="3513087" cy="103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2. People have opportunities to move more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1753170"/>
        <a:ext cx="3513087" cy="1032240"/>
      </dsp:txXfrm>
    </dsp:sp>
    <dsp:sp modelId="{4C2D154C-4C01-462F-9F79-7F8F09B267E7}">
      <dsp:nvSpPr>
        <dsp:cNvPr id="0" name=""/>
        <dsp:cNvSpPr/>
      </dsp:nvSpPr>
      <dsp:spPr>
        <a:xfrm>
          <a:off x="0" y="278541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630A3-B616-4D95-9779-C88E829FF9B8}">
      <dsp:nvSpPr>
        <dsp:cNvPr id="0" name=""/>
        <dsp:cNvSpPr/>
      </dsp:nvSpPr>
      <dsp:spPr>
        <a:xfrm>
          <a:off x="0" y="2785410"/>
          <a:ext cx="3513087" cy="103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3. People know what’s expected of them to be physically active and are reminded regularly  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2785410"/>
        <a:ext cx="3513087" cy="1032240"/>
      </dsp:txXfrm>
    </dsp:sp>
    <dsp:sp modelId="{EC3A07C9-177D-432D-9703-0CFABB1A92CA}">
      <dsp:nvSpPr>
        <dsp:cNvPr id="0" name=""/>
        <dsp:cNvSpPr/>
      </dsp:nvSpPr>
      <dsp:spPr>
        <a:xfrm>
          <a:off x="0" y="381765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881BB-AB47-4A0A-BCCA-130D48FFF55C}">
      <dsp:nvSpPr>
        <dsp:cNvPr id="0" name=""/>
        <dsp:cNvSpPr/>
      </dsp:nvSpPr>
      <dsp:spPr>
        <a:xfrm>
          <a:off x="0" y="3817650"/>
          <a:ext cx="3513087" cy="99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4. People know the benefits of moving more and the opportunities and are reminded of them regularly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</dsp:txBody>
      <dsp:txXfrm>
        <a:off x="0" y="3817650"/>
        <a:ext cx="3513087" cy="997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510017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510017"/>
          <a:ext cx="3541841" cy="99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solidFill>
                <a:srgbClr val="00B050"/>
              </a:solidFill>
              <a:latin typeface="Poppins"/>
              <a:cs typeface="Poppins"/>
            </a:rPr>
            <a:t>LOCAL ORGANISATIONS</a:t>
          </a:r>
          <a:endParaRPr lang="en-US" sz="1400" b="1" i="0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510017"/>
        <a:ext cx="3541841" cy="992887"/>
      </dsp:txXfrm>
    </dsp:sp>
    <dsp:sp modelId="{96874E28-84B3-4B00-A08C-E54A1E2E2E70}">
      <dsp:nvSpPr>
        <dsp:cNvPr id="0" name=""/>
        <dsp:cNvSpPr/>
      </dsp:nvSpPr>
      <dsp:spPr>
        <a:xfrm>
          <a:off x="0" y="1502905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1502905"/>
          <a:ext cx="3541841" cy="175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5. People see and have role models who are regularly active -  ‘people like them’</a:t>
          </a:r>
          <a:endParaRPr lang="en-US" sz="1400" b="1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1502905"/>
        <a:ext cx="3541841" cy="1756304"/>
      </dsp:txXfrm>
    </dsp:sp>
    <dsp:sp modelId="{5FC60A23-D314-4C90-9F3C-F9AA6A32CF1B}">
      <dsp:nvSpPr>
        <dsp:cNvPr id="0" name=""/>
        <dsp:cNvSpPr/>
      </dsp:nvSpPr>
      <dsp:spPr>
        <a:xfrm>
          <a:off x="0" y="3259209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3259209"/>
          <a:ext cx="3541841" cy="2081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6. People have support &amp; encouragement to move more from individuals and organisations  that they know, value and trust </a:t>
          </a:r>
          <a:endParaRPr lang="en-US" sz="1400" b="1" kern="1200" dirty="0">
            <a:solidFill>
              <a:srgbClr val="00B050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3259209"/>
        <a:ext cx="3541841" cy="20816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93994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83061"/>
          <a:ext cx="3541841" cy="80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solidFill>
                <a:srgbClr val="00B050"/>
              </a:solidFill>
              <a:latin typeface="Poppins"/>
              <a:cs typeface="Poppins"/>
            </a:rPr>
            <a:t>LOCAL PHYSICAL CONDITIONS</a:t>
          </a:r>
          <a:endParaRPr lang="en-US" sz="1400" b="1" i="0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83061"/>
        <a:ext cx="3541841" cy="806671"/>
      </dsp:txXfrm>
    </dsp:sp>
    <dsp:sp modelId="{96874E28-84B3-4B00-A08C-E54A1E2E2E70}">
      <dsp:nvSpPr>
        <dsp:cNvPr id="0" name=""/>
        <dsp:cNvSpPr/>
      </dsp:nvSpPr>
      <dsp:spPr>
        <a:xfrm>
          <a:off x="0" y="900666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900666"/>
          <a:ext cx="3541841" cy="20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7. People have access to safe, accessible and attractive places and spaces to move more – streets, public realm, parks, green spaces</a:t>
          </a:r>
          <a:endParaRPr lang="en-US" sz="1400" b="1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900666"/>
        <a:ext cx="3541841" cy="2072294"/>
      </dsp:txXfrm>
    </dsp:sp>
    <dsp:sp modelId="{5FC60A23-D314-4C90-9F3C-F9AA6A32CF1B}">
      <dsp:nvSpPr>
        <dsp:cNvPr id="0" name=""/>
        <dsp:cNvSpPr/>
      </dsp:nvSpPr>
      <dsp:spPr>
        <a:xfrm>
          <a:off x="0" y="2972960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2972960"/>
          <a:ext cx="3541841" cy="169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8. People have access to attractive, inclusive, affordable and timely opportunities to move more – formal and informal</a:t>
          </a:r>
          <a:endParaRPr lang="en-US" sz="1400" b="1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2972960"/>
        <a:ext cx="3541841" cy="1691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510017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510017"/>
          <a:ext cx="3541841" cy="99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latin typeface="Poppins"/>
              <a:cs typeface="Poppins"/>
            </a:rPr>
            <a:t>LOCAL ORGANISATIONS</a:t>
          </a:r>
          <a:endParaRPr lang="en-US" sz="1400" b="1" i="0" kern="1200" dirty="0">
            <a:latin typeface="Poppins"/>
            <a:cs typeface="Poppins"/>
          </a:endParaRPr>
        </a:p>
      </dsp:txBody>
      <dsp:txXfrm>
        <a:off x="0" y="510017"/>
        <a:ext cx="3541841" cy="992887"/>
      </dsp:txXfrm>
    </dsp:sp>
    <dsp:sp modelId="{96874E28-84B3-4B00-A08C-E54A1E2E2E70}">
      <dsp:nvSpPr>
        <dsp:cNvPr id="0" name=""/>
        <dsp:cNvSpPr/>
      </dsp:nvSpPr>
      <dsp:spPr>
        <a:xfrm>
          <a:off x="0" y="1502905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1502905"/>
          <a:ext cx="3541841" cy="175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5. People see and have role models who are regularly active -  ‘people like them’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1502905"/>
        <a:ext cx="3541841" cy="1756304"/>
      </dsp:txXfrm>
    </dsp:sp>
    <dsp:sp modelId="{5FC60A23-D314-4C90-9F3C-F9AA6A32CF1B}">
      <dsp:nvSpPr>
        <dsp:cNvPr id="0" name=""/>
        <dsp:cNvSpPr/>
      </dsp:nvSpPr>
      <dsp:spPr>
        <a:xfrm>
          <a:off x="0" y="3259209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3259209"/>
          <a:ext cx="3541841" cy="2081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6. People have support &amp; encouragement to move more from individuals and organisations  that they know, value and trust </a:t>
          </a:r>
          <a:endParaRPr lang="en-US" sz="14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3259209"/>
        <a:ext cx="3541841" cy="2081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93994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83061"/>
          <a:ext cx="3541841" cy="80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latin typeface="Poppins"/>
              <a:cs typeface="Poppins"/>
            </a:rPr>
            <a:t>LOCAL PHYSICAL CONDITIONS</a:t>
          </a:r>
          <a:endParaRPr lang="en-US" sz="1400" b="1" i="0" kern="1200" dirty="0">
            <a:latin typeface="Poppins"/>
            <a:cs typeface="Poppins"/>
          </a:endParaRPr>
        </a:p>
      </dsp:txBody>
      <dsp:txXfrm>
        <a:off x="0" y="83061"/>
        <a:ext cx="3541841" cy="806671"/>
      </dsp:txXfrm>
    </dsp:sp>
    <dsp:sp modelId="{96874E28-84B3-4B00-A08C-E54A1E2E2E70}">
      <dsp:nvSpPr>
        <dsp:cNvPr id="0" name=""/>
        <dsp:cNvSpPr/>
      </dsp:nvSpPr>
      <dsp:spPr>
        <a:xfrm>
          <a:off x="0" y="900666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900666"/>
          <a:ext cx="3541841" cy="20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7. People have access to safe, accessible and attractive places and spaces to move more – streets, public realm, parks, green spaces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900666"/>
        <a:ext cx="3541841" cy="2072294"/>
      </dsp:txXfrm>
    </dsp:sp>
    <dsp:sp modelId="{5FC60A23-D314-4C90-9F3C-F9AA6A32CF1B}">
      <dsp:nvSpPr>
        <dsp:cNvPr id="0" name=""/>
        <dsp:cNvSpPr/>
      </dsp:nvSpPr>
      <dsp:spPr>
        <a:xfrm>
          <a:off x="0" y="2972960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2972960"/>
          <a:ext cx="3541841" cy="169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Poppins"/>
              <a:cs typeface="Poppins"/>
            </a:rPr>
            <a:t>8. People have access to attractive, inclusive, affordable and timely opportunities to move more – formal and informal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2972960"/>
        <a:ext cx="3541841" cy="1691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93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930"/>
          <a:ext cx="3513087" cy="70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latin typeface="Poppins"/>
              <a:cs typeface="Poppins"/>
            </a:rPr>
            <a:t>LOCAL PEOPLE</a:t>
          </a:r>
          <a:endParaRPr lang="en-US" sz="1400" b="1" i="0" kern="1200" dirty="0">
            <a:latin typeface="Poppins"/>
            <a:cs typeface="Poppins"/>
          </a:endParaRPr>
        </a:p>
      </dsp:txBody>
      <dsp:txXfrm>
        <a:off x="0" y="930"/>
        <a:ext cx="3513087" cy="705638"/>
      </dsp:txXfrm>
    </dsp:sp>
    <dsp:sp modelId="{96874E28-84B3-4B00-A08C-E54A1E2E2E70}">
      <dsp:nvSpPr>
        <dsp:cNvPr id="0" name=""/>
        <dsp:cNvSpPr/>
      </dsp:nvSpPr>
      <dsp:spPr>
        <a:xfrm>
          <a:off x="0" y="706569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706569"/>
          <a:ext cx="3513087" cy="10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1. People have reasons to move more, reasons that matter to them</a:t>
          </a:r>
          <a:endParaRPr lang="en-US" sz="1400" b="1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706569"/>
        <a:ext cx="3513087" cy="1046600"/>
      </dsp:txXfrm>
    </dsp:sp>
    <dsp:sp modelId="{5FC60A23-D314-4C90-9F3C-F9AA6A32CF1B}">
      <dsp:nvSpPr>
        <dsp:cNvPr id="0" name=""/>
        <dsp:cNvSpPr/>
      </dsp:nvSpPr>
      <dsp:spPr>
        <a:xfrm>
          <a:off x="0" y="175317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1753170"/>
          <a:ext cx="3513087" cy="103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Poppins"/>
              <a:cs typeface="Poppins"/>
            </a:rPr>
            <a:t>2. People have opportunities to move more</a:t>
          </a:r>
          <a:endParaRPr lang="en-US" sz="1400" b="1" kern="1200" dirty="0">
            <a:solidFill>
              <a:srgbClr val="FFC000"/>
            </a:solidFill>
            <a:latin typeface="Poppins"/>
            <a:cs typeface="Poppins"/>
          </a:endParaRPr>
        </a:p>
      </dsp:txBody>
      <dsp:txXfrm>
        <a:off x="0" y="1753170"/>
        <a:ext cx="3513087" cy="1032240"/>
      </dsp:txXfrm>
    </dsp:sp>
    <dsp:sp modelId="{4C2D154C-4C01-462F-9F79-7F8F09B267E7}">
      <dsp:nvSpPr>
        <dsp:cNvPr id="0" name=""/>
        <dsp:cNvSpPr/>
      </dsp:nvSpPr>
      <dsp:spPr>
        <a:xfrm>
          <a:off x="0" y="278541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630A3-B616-4D95-9779-C88E829FF9B8}">
      <dsp:nvSpPr>
        <dsp:cNvPr id="0" name=""/>
        <dsp:cNvSpPr/>
      </dsp:nvSpPr>
      <dsp:spPr>
        <a:xfrm>
          <a:off x="0" y="2785410"/>
          <a:ext cx="3513087" cy="103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Poppins"/>
              <a:cs typeface="Poppins"/>
            </a:rPr>
            <a:t>3. People know what’s expected of them to be physically active and are reminded regularly </a:t>
          </a:r>
          <a:r>
            <a:rPr lang="en-GB" sz="1400" b="1" kern="1200" dirty="0">
              <a:latin typeface="Poppins"/>
              <a:cs typeface="Poppins"/>
            </a:rPr>
            <a:t> 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2785410"/>
        <a:ext cx="3513087" cy="1032240"/>
      </dsp:txXfrm>
    </dsp:sp>
    <dsp:sp modelId="{EC3A07C9-177D-432D-9703-0CFABB1A92CA}">
      <dsp:nvSpPr>
        <dsp:cNvPr id="0" name=""/>
        <dsp:cNvSpPr/>
      </dsp:nvSpPr>
      <dsp:spPr>
        <a:xfrm>
          <a:off x="0" y="381765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881BB-AB47-4A0A-BCCA-130D48FFF55C}">
      <dsp:nvSpPr>
        <dsp:cNvPr id="0" name=""/>
        <dsp:cNvSpPr/>
      </dsp:nvSpPr>
      <dsp:spPr>
        <a:xfrm>
          <a:off x="0" y="3817650"/>
          <a:ext cx="3513087" cy="99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4. People know the benefits of moving more and the opportunities and are reminded of them regularly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</dsp:txBody>
      <dsp:txXfrm>
        <a:off x="0" y="3817650"/>
        <a:ext cx="3513087" cy="997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510017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510017"/>
          <a:ext cx="3541841" cy="99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latin typeface="Poppins"/>
              <a:cs typeface="Poppins"/>
            </a:rPr>
            <a:t>LOCAL ORGANISATIONS</a:t>
          </a:r>
          <a:endParaRPr lang="en-US" sz="1400" b="1" i="0" kern="1200" dirty="0">
            <a:latin typeface="Poppins"/>
            <a:cs typeface="Poppins"/>
          </a:endParaRPr>
        </a:p>
      </dsp:txBody>
      <dsp:txXfrm>
        <a:off x="0" y="510017"/>
        <a:ext cx="3541841" cy="992887"/>
      </dsp:txXfrm>
    </dsp:sp>
    <dsp:sp modelId="{96874E28-84B3-4B00-A08C-E54A1E2E2E70}">
      <dsp:nvSpPr>
        <dsp:cNvPr id="0" name=""/>
        <dsp:cNvSpPr/>
      </dsp:nvSpPr>
      <dsp:spPr>
        <a:xfrm>
          <a:off x="0" y="1502905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1502905"/>
          <a:ext cx="3541841" cy="175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5. People see and have role models who are regularly active -  ‘people like them’</a:t>
          </a:r>
          <a:endParaRPr lang="en-US" sz="1400" b="1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1502905"/>
        <a:ext cx="3541841" cy="1756304"/>
      </dsp:txXfrm>
    </dsp:sp>
    <dsp:sp modelId="{5FC60A23-D314-4C90-9F3C-F9AA6A32CF1B}">
      <dsp:nvSpPr>
        <dsp:cNvPr id="0" name=""/>
        <dsp:cNvSpPr/>
      </dsp:nvSpPr>
      <dsp:spPr>
        <a:xfrm>
          <a:off x="0" y="3259209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3259209"/>
          <a:ext cx="3541841" cy="2081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6. People have support &amp; encouragement to move more from individuals and organisations  that they know, value and trust </a:t>
          </a:r>
          <a:endParaRPr lang="en-US" sz="1400" b="1" kern="1200" dirty="0">
            <a:solidFill>
              <a:srgbClr val="00B050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3259209"/>
        <a:ext cx="3541841" cy="2081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93994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83061"/>
          <a:ext cx="3541841" cy="80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latin typeface="Poppins"/>
              <a:cs typeface="Poppins"/>
            </a:rPr>
            <a:t>LOCAL PHYSICAL CONDITIONS</a:t>
          </a:r>
          <a:endParaRPr lang="en-US" sz="1400" b="1" i="0" kern="1200" dirty="0">
            <a:latin typeface="Poppins"/>
            <a:cs typeface="Poppins"/>
          </a:endParaRPr>
        </a:p>
      </dsp:txBody>
      <dsp:txXfrm>
        <a:off x="0" y="83061"/>
        <a:ext cx="3541841" cy="806671"/>
      </dsp:txXfrm>
    </dsp:sp>
    <dsp:sp modelId="{96874E28-84B3-4B00-A08C-E54A1E2E2E70}">
      <dsp:nvSpPr>
        <dsp:cNvPr id="0" name=""/>
        <dsp:cNvSpPr/>
      </dsp:nvSpPr>
      <dsp:spPr>
        <a:xfrm>
          <a:off x="0" y="900666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900666"/>
          <a:ext cx="3541841" cy="20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solidFill>
              <a:srgbClr val="FF0000"/>
            </a:solidFill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Poppins"/>
              <a:cs typeface="Poppins"/>
            </a:rPr>
            <a:t>7. People have access to safe, accessible and attractive places and spaces to move more – streets, public realm, parks, green spaces</a:t>
          </a:r>
          <a:endParaRPr lang="en-US" sz="1400" b="1" kern="1200" dirty="0">
            <a:solidFill>
              <a:srgbClr val="FF0000"/>
            </a:solidFill>
            <a:latin typeface="Poppins"/>
            <a:cs typeface="Poppins"/>
          </a:endParaRPr>
        </a:p>
      </dsp:txBody>
      <dsp:txXfrm>
        <a:off x="0" y="900666"/>
        <a:ext cx="3541841" cy="2072294"/>
      </dsp:txXfrm>
    </dsp:sp>
    <dsp:sp modelId="{5FC60A23-D314-4C90-9F3C-F9AA6A32CF1B}">
      <dsp:nvSpPr>
        <dsp:cNvPr id="0" name=""/>
        <dsp:cNvSpPr/>
      </dsp:nvSpPr>
      <dsp:spPr>
        <a:xfrm>
          <a:off x="0" y="2972960"/>
          <a:ext cx="3541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2972960"/>
          <a:ext cx="3541841" cy="169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Poppins"/>
              <a:cs typeface="Poppins"/>
            </a:rPr>
            <a:t>8. People have access to attractive, inclusive, affordable and timely opportunities to move more – formal and informal</a:t>
          </a:r>
          <a:endParaRPr lang="en-US" sz="1400" b="1" kern="1200" dirty="0">
            <a:solidFill>
              <a:srgbClr val="FFC000"/>
            </a:solidFill>
            <a:latin typeface="Poppins"/>
            <a:cs typeface="Poppins"/>
          </a:endParaRPr>
        </a:p>
      </dsp:txBody>
      <dsp:txXfrm>
        <a:off x="0" y="2972960"/>
        <a:ext cx="3541841" cy="1691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80E48-D028-4BAA-BF58-AA12E966B327}">
      <dsp:nvSpPr>
        <dsp:cNvPr id="0" name=""/>
        <dsp:cNvSpPr/>
      </dsp:nvSpPr>
      <dsp:spPr>
        <a:xfrm>
          <a:off x="1376613" y="617084"/>
          <a:ext cx="902361" cy="902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31E85-613E-486F-8589-0A3B480EFAC8}">
      <dsp:nvSpPr>
        <dsp:cNvPr id="0" name=""/>
        <dsp:cNvSpPr/>
      </dsp:nvSpPr>
      <dsp:spPr>
        <a:xfrm>
          <a:off x="825169" y="1760996"/>
          <a:ext cx="2005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10 Hyperlocal Areas</a:t>
          </a:r>
        </a:p>
      </dsp:txBody>
      <dsp:txXfrm>
        <a:off x="825169" y="1760996"/>
        <a:ext cx="2005247" cy="720000"/>
      </dsp:txXfrm>
    </dsp:sp>
    <dsp:sp modelId="{90BB2A8F-16C1-4C38-8DF5-4C36DCB7853F}">
      <dsp:nvSpPr>
        <dsp:cNvPr id="0" name=""/>
        <dsp:cNvSpPr/>
      </dsp:nvSpPr>
      <dsp:spPr>
        <a:xfrm>
          <a:off x="3750266" y="530268"/>
          <a:ext cx="902361" cy="9023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000AD-9A73-429B-86F1-86262AF6647F}">
      <dsp:nvSpPr>
        <dsp:cNvPr id="0" name=""/>
        <dsp:cNvSpPr/>
      </dsp:nvSpPr>
      <dsp:spPr>
        <a:xfrm>
          <a:off x="3181335" y="1760996"/>
          <a:ext cx="2005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Allocated Funds</a:t>
          </a:r>
        </a:p>
      </dsp:txBody>
      <dsp:txXfrm>
        <a:off x="3181335" y="1760996"/>
        <a:ext cx="2005247" cy="720000"/>
      </dsp:txXfrm>
    </dsp:sp>
    <dsp:sp modelId="{258730F6-2560-40F2-BA42-6B1212FA6415}">
      <dsp:nvSpPr>
        <dsp:cNvPr id="0" name=""/>
        <dsp:cNvSpPr/>
      </dsp:nvSpPr>
      <dsp:spPr>
        <a:xfrm>
          <a:off x="6088944" y="528509"/>
          <a:ext cx="902361" cy="9023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82BD9-26D8-456A-A243-16724DC989AA}">
      <dsp:nvSpPr>
        <dsp:cNvPr id="0" name=""/>
        <dsp:cNvSpPr/>
      </dsp:nvSpPr>
      <dsp:spPr>
        <a:xfrm>
          <a:off x="5537501" y="1760996"/>
          <a:ext cx="2005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Community Workshops</a:t>
          </a:r>
        </a:p>
      </dsp:txBody>
      <dsp:txXfrm>
        <a:off x="5537501" y="1760996"/>
        <a:ext cx="2005247" cy="720000"/>
      </dsp:txXfrm>
    </dsp:sp>
    <dsp:sp modelId="{A179A692-DE80-4E05-B365-8B902342D0C7}">
      <dsp:nvSpPr>
        <dsp:cNvPr id="0" name=""/>
        <dsp:cNvSpPr/>
      </dsp:nvSpPr>
      <dsp:spPr>
        <a:xfrm>
          <a:off x="3621630" y="3146465"/>
          <a:ext cx="970606" cy="979946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14E24-4F72-475A-896F-1F19BBBC75DE}">
      <dsp:nvSpPr>
        <dsp:cNvPr id="0" name=""/>
        <dsp:cNvSpPr/>
      </dsp:nvSpPr>
      <dsp:spPr>
        <a:xfrm>
          <a:off x="3181335" y="4253587"/>
          <a:ext cx="20052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Community Decisions</a:t>
          </a:r>
        </a:p>
      </dsp:txBody>
      <dsp:txXfrm>
        <a:off x="3181335" y="4253587"/>
        <a:ext cx="2005247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80E48-D028-4BAA-BF58-AA12E966B327}">
      <dsp:nvSpPr>
        <dsp:cNvPr id="0" name=""/>
        <dsp:cNvSpPr/>
      </dsp:nvSpPr>
      <dsp:spPr>
        <a:xfrm>
          <a:off x="606459" y="74543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31E85-613E-486F-8589-0A3B480EFAC8}">
      <dsp:nvSpPr>
        <dsp:cNvPr id="0" name=""/>
        <dsp:cNvSpPr/>
      </dsp:nvSpPr>
      <dsp:spPr>
        <a:xfrm>
          <a:off x="111459" y="180604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Workshop 1</a:t>
          </a:r>
        </a:p>
      </dsp:txBody>
      <dsp:txXfrm>
        <a:off x="111459" y="1806048"/>
        <a:ext cx="1800000" cy="720000"/>
      </dsp:txXfrm>
    </dsp:sp>
    <dsp:sp modelId="{90BB2A8F-16C1-4C38-8DF5-4C36DCB7853F}">
      <dsp:nvSpPr>
        <dsp:cNvPr id="0" name=""/>
        <dsp:cNvSpPr/>
      </dsp:nvSpPr>
      <dsp:spPr>
        <a:xfrm>
          <a:off x="2721459" y="66592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000AD-9A73-429B-86F1-86262AF6647F}">
      <dsp:nvSpPr>
        <dsp:cNvPr id="0" name=""/>
        <dsp:cNvSpPr/>
      </dsp:nvSpPr>
      <dsp:spPr>
        <a:xfrm>
          <a:off x="2226459" y="180604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Subgroup</a:t>
          </a:r>
        </a:p>
      </dsp:txBody>
      <dsp:txXfrm>
        <a:off x="2226459" y="1806048"/>
        <a:ext cx="1800000" cy="720000"/>
      </dsp:txXfrm>
    </dsp:sp>
    <dsp:sp modelId="{258730F6-2560-40F2-BA42-6B1212FA6415}">
      <dsp:nvSpPr>
        <dsp:cNvPr id="0" name=""/>
        <dsp:cNvSpPr/>
      </dsp:nvSpPr>
      <dsp:spPr>
        <a:xfrm>
          <a:off x="4836459" y="66592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82BD9-26D8-456A-A243-16724DC989AA}">
      <dsp:nvSpPr>
        <dsp:cNvPr id="0" name=""/>
        <dsp:cNvSpPr/>
      </dsp:nvSpPr>
      <dsp:spPr>
        <a:xfrm>
          <a:off x="4341459" y="180604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Application Support</a:t>
          </a:r>
        </a:p>
      </dsp:txBody>
      <dsp:txXfrm>
        <a:off x="4341459" y="1806048"/>
        <a:ext cx="1800000" cy="720000"/>
      </dsp:txXfrm>
    </dsp:sp>
    <dsp:sp modelId="{A179A692-DE80-4E05-B365-8B902342D0C7}">
      <dsp:nvSpPr>
        <dsp:cNvPr id="0" name=""/>
        <dsp:cNvSpPr/>
      </dsp:nvSpPr>
      <dsp:spPr>
        <a:xfrm>
          <a:off x="6951459" y="66592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14E24-4F72-475A-896F-1F19BBBC75DE}">
      <dsp:nvSpPr>
        <dsp:cNvPr id="0" name=""/>
        <dsp:cNvSpPr/>
      </dsp:nvSpPr>
      <dsp:spPr>
        <a:xfrm>
          <a:off x="6456459" y="180604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Community Panel</a:t>
          </a:r>
        </a:p>
      </dsp:txBody>
      <dsp:txXfrm>
        <a:off x="6456459" y="1806048"/>
        <a:ext cx="1800000" cy="720000"/>
      </dsp:txXfrm>
    </dsp:sp>
    <dsp:sp modelId="{333F0929-4712-470C-BB55-C680FDCB9FAB}">
      <dsp:nvSpPr>
        <dsp:cNvPr id="0" name=""/>
        <dsp:cNvSpPr/>
      </dsp:nvSpPr>
      <dsp:spPr>
        <a:xfrm>
          <a:off x="606459" y="2976048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46F20-0F9B-4325-B003-3FBDF166B87C}">
      <dsp:nvSpPr>
        <dsp:cNvPr id="0" name=""/>
        <dsp:cNvSpPr/>
      </dsp:nvSpPr>
      <dsp:spPr>
        <a:xfrm>
          <a:off x="111459" y="411617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Workshop 2</a:t>
          </a:r>
        </a:p>
      </dsp:txBody>
      <dsp:txXfrm>
        <a:off x="111459" y="4116174"/>
        <a:ext cx="1800000" cy="720000"/>
      </dsp:txXfrm>
    </dsp:sp>
    <dsp:sp modelId="{A5F762DE-6250-4B21-8E90-55FF9C726BC3}">
      <dsp:nvSpPr>
        <dsp:cNvPr id="0" name=""/>
        <dsp:cNvSpPr/>
      </dsp:nvSpPr>
      <dsp:spPr>
        <a:xfrm>
          <a:off x="2709042" y="3013365"/>
          <a:ext cx="810000" cy="81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4B4D7-B3C7-4AB4-85B5-E7C31BD59320}">
      <dsp:nvSpPr>
        <dsp:cNvPr id="0" name=""/>
        <dsp:cNvSpPr/>
      </dsp:nvSpPr>
      <dsp:spPr>
        <a:xfrm>
          <a:off x="2124039" y="41029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Release Funds</a:t>
          </a:r>
        </a:p>
      </dsp:txBody>
      <dsp:txXfrm>
        <a:off x="2124039" y="4102919"/>
        <a:ext cx="1800000" cy="720000"/>
      </dsp:txXfrm>
    </dsp:sp>
    <dsp:sp modelId="{2283FF34-01C4-474C-87BE-4BF20450DF5E}">
      <dsp:nvSpPr>
        <dsp:cNvPr id="0" name=""/>
        <dsp:cNvSpPr/>
      </dsp:nvSpPr>
      <dsp:spPr>
        <a:xfrm>
          <a:off x="4738214" y="3013365"/>
          <a:ext cx="810000" cy="81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F0BFD-7209-4050-A57B-E6C94BB22530}">
      <dsp:nvSpPr>
        <dsp:cNvPr id="0" name=""/>
        <dsp:cNvSpPr/>
      </dsp:nvSpPr>
      <dsp:spPr>
        <a:xfrm>
          <a:off x="4285731" y="41029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Implement Ideas</a:t>
          </a:r>
        </a:p>
      </dsp:txBody>
      <dsp:txXfrm>
        <a:off x="4285731" y="4102919"/>
        <a:ext cx="1800000" cy="720000"/>
      </dsp:txXfrm>
    </dsp:sp>
    <dsp:sp modelId="{29A7B202-2FD0-4789-AEC2-380619AE6023}">
      <dsp:nvSpPr>
        <dsp:cNvPr id="0" name=""/>
        <dsp:cNvSpPr/>
      </dsp:nvSpPr>
      <dsp:spPr>
        <a:xfrm>
          <a:off x="6973078" y="2950727"/>
          <a:ext cx="810000" cy="8100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39C02-A9FB-4EA2-96AE-9E7686B3278D}">
      <dsp:nvSpPr>
        <dsp:cNvPr id="0" name=""/>
        <dsp:cNvSpPr/>
      </dsp:nvSpPr>
      <dsp:spPr>
        <a:xfrm>
          <a:off x="6488445" y="41294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Partnership Meetings</a:t>
          </a:r>
        </a:p>
      </dsp:txBody>
      <dsp:txXfrm>
        <a:off x="6488445" y="4129422"/>
        <a:ext cx="18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7023-0C53-42B9-B76B-033795DDF165}">
      <dsp:nvSpPr>
        <dsp:cNvPr id="0" name=""/>
        <dsp:cNvSpPr/>
      </dsp:nvSpPr>
      <dsp:spPr>
        <a:xfrm>
          <a:off x="0" y="93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A506-BF98-4265-A770-3624CA42536E}">
      <dsp:nvSpPr>
        <dsp:cNvPr id="0" name=""/>
        <dsp:cNvSpPr/>
      </dsp:nvSpPr>
      <dsp:spPr>
        <a:xfrm>
          <a:off x="0" y="930"/>
          <a:ext cx="3513087" cy="70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solidFill>
                <a:srgbClr val="00B050"/>
              </a:solidFill>
              <a:latin typeface="Poppins"/>
              <a:cs typeface="Poppins"/>
            </a:rPr>
            <a:t>LOCAL PEOPLE</a:t>
          </a:r>
          <a:endParaRPr lang="en-US" sz="1400" b="1" i="0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930"/>
        <a:ext cx="3513087" cy="705638"/>
      </dsp:txXfrm>
    </dsp:sp>
    <dsp:sp modelId="{96874E28-84B3-4B00-A08C-E54A1E2E2E70}">
      <dsp:nvSpPr>
        <dsp:cNvPr id="0" name=""/>
        <dsp:cNvSpPr/>
      </dsp:nvSpPr>
      <dsp:spPr>
        <a:xfrm>
          <a:off x="0" y="706569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4AAA-52BE-44FE-BDDA-AE7F99E678AB}">
      <dsp:nvSpPr>
        <dsp:cNvPr id="0" name=""/>
        <dsp:cNvSpPr/>
      </dsp:nvSpPr>
      <dsp:spPr>
        <a:xfrm>
          <a:off x="0" y="706569"/>
          <a:ext cx="3513087" cy="10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1. People have reasons to move more, reasons that matter to them</a:t>
          </a:r>
          <a:endParaRPr lang="en-US" sz="1400" b="1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706569"/>
        <a:ext cx="3513087" cy="1046600"/>
      </dsp:txXfrm>
    </dsp:sp>
    <dsp:sp modelId="{5FC60A23-D314-4C90-9F3C-F9AA6A32CF1B}">
      <dsp:nvSpPr>
        <dsp:cNvPr id="0" name=""/>
        <dsp:cNvSpPr/>
      </dsp:nvSpPr>
      <dsp:spPr>
        <a:xfrm>
          <a:off x="0" y="175317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C404-574C-45FD-986F-D8E00C2FF1C8}">
      <dsp:nvSpPr>
        <dsp:cNvPr id="0" name=""/>
        <dsp:cNvSpPr/>
      </dsp:nvSpPr>
      <dsp:spPr>
        <a:xfrm>
          <a:off x="0" y="1753170"/>
          <a:ext cx="3513087" cy="103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2. People have opportunities to move more</a:t>
          </a:r>
          <a:endParaRPr lang="en-US" sz="1400" b="1" kern="1200" dirty="0">
            <a:solidFill>
              <a:srgbClr val="00B050"/>
            </a:solidFill>
            <a:latin typeface="Poppins"/>
            <a:cs typeface="Poppins"/>
          </a:endParaRPr>
        </a:p>
      </dsp:txBody>
      <dsp:txXfrm>
        <a:off x="0" y="1753170"/>
        <a:ext cx="3513087" cy="1032240"/>
      </dsp:txXfrm>
    </dsp:sp>
    <dsp:sp modelId="{4C2D154C-4C01-462F-9F79-7F8F09B267E7}">
      <dsp:nvSpPr>
        <dsp:cNvPr id="0" name=""/>
        <dsp:cNvSpPr/>
      </dsp:nvSpPr>
      <dsp:spPr>
        <a:xfrm>
          <a:off x="0" y="278541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630A3-B616-4D95-9779-C88E829FF9B8}">
      <dsp:nvSpPr>
        <dsp:cNvPr id="0" name=""/>
        <dsp:cNvSpPr/>
      </dsp:nvSpPr>
      <dsp:spPr>
        <a:xfrm>
          <a:off x="0" y="2785410"/>
          <a:ext cx="3513087" cy="103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3. People know what’s expected of them to be physically active and are reminded regularly</a:t>
          </a:r>
          <a:r>
            <a:rPr lang="en-GB" sz="1400" b="1" kern="1200" dirty="0">
              <a:latin typeface="Poppins"/>
              <a:cs typeface="Poppins"/>
            </a:rPr>
            <a:t>  </a:t>
          </a:r>
          <a:endParaRPr lang="en-US" sz="1400" b="1" kern="1200" dirty="0">
            <a:latin typeface="Poppins"/>
            <a:cs typeface="Poppins"/>
          </a:endParaRPr>
        </a:p>
      </dsp:txBody>
      <dsp:txXfrm>
        <a:off x="0" y="2785410"/>
        <a:ext cx="3513087" cy="1032240"/>
      </dsp:txXfrm>
    </dsp:sp>
    <dsp:sp modelId="{EC3A07C9-177D-432D-9703-0CFABB1A92CA}">
      <dsp:nvSpPr>
        <dsp:cNvPr id="0" name=""/>
        <dsp:cNvSpPr/>
      </dsp:nvSpPr>
      <dsp:spPr>
        <a:xfrm>
          <a:off x="0" y="3817650"/>
          <a:ext cx="3513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881BB-AB47-4A0A-BCCA-130D48FFF55C}">
      <dsp:nvSpPr>
        <dsp:cNvPr id="0" name=""/>
        <dsp:cNvSpPr/>
      </dsp:nvSpPr>
      <dsp:spPr>
        <a:xfrm>
          <a:off x="0" y="3817650"/>
          <a:ext cx="3513087" cy="99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Poppins"/>
              <a:cs typeface="Poppins"/>
            </a:rPr>
            <a:t>4. People know the benefits of moving more and the opportunities and are reminded of them regularly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Poppins"/>
            <a:cs typeface="Poppins"/>
          </a:endParaRPr>
        </a:p>
      </dsp:txBody>
      <dsp:txXfrm>
        <a:off x="0" y="3817650"/>
        <a:ext cx="3513087" cy="99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1F9E4-0431-461A-82B1-25C4DA34FBB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D916E-AFDB-4CA0-A791-F6EC8CC01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5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C661-C410-4AFA-A973-199A3D17F2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7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C661-C410-4AFA-A973-199A3D17F2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04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C661-C410-4AFA-A973-199A3D17F27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7DD-EE55-A193-E142-BA715F03E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7E76E-54DA-CB13-A92E-428413F37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C0932-7E06-4299-522F-56139A11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01A8-720A-C37E-BF48-0685E563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AC11-3DA1-561F-0BED-DA00F701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5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0098-85F7-C688-871F-166E3384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35D94-EAA4-4C87-E739-18DA7946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6F4A7-7DAA-0047-5D3E-B85875FE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25559-43DF-017D-72D8-1FA49BA0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7FB6C-9C76-7A62-26BD-9A45EF0A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7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07C0D-85D9-DA23-5768-5413D3D07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EC13F-37D6-2EB6-306D-134692DA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46A71-8DE1-651D-AE93-FA66B7C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1A61F-A8CC-22E6-111F-61F212FD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8C8C-68FD-9447-99D9-9902C0FF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1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1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D03E-9A80-574D-AF0C-9727C4538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8C085-F741-4943-8DF9-F8807F580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8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6FBB-9928-7A48-BA9D-69A6BB41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" y="680403"/>
            <a:ext cx="7809412" cy="6650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A30B-A049-6345-8D72-8AD065DDC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580606"/>
            <a:ext cx="7809412" cy="45969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64B2-95CC-FB46-8DAD-271A9E6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EFDDF-A091-EF4D-A853-F8173F5C0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37C5-9734-A245-AC54-5BF46421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D49A7-2AA3-5A43-9A09-4AA52525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9E74C-2128-B54B-B5C4-A5784CEE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D148-496F-7C4C-9825-22E01C6A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B664C-9719-4C4A-9B50-F216A2A4E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3AB12-CEF9-C04F-9EBD-8606D985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D7186-DE36-8047-BEFC-DA0B92AB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8281F-ED62-3342-B88E-6CC98B41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B06FB-26C7-3248-8BF8-52497AA0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DE24-C904-6541-9444-C9712168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F3246-F1E3-224C-A14C-7D23B2D70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35C74-06AB-864E-93AB-D506555E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B2316-F23F-574B-9835-A7D2F3827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83A13-9684-A84C-84BD-9DB54681A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6AF7-7017-C244-AE0E-E79F106C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2245-1AB2-D649-9086-A4F8A489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BE970-E9D4-6245-A28D-1FD36759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69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A28C-B7B8-4645-93DF-291D3922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984F0-69B4-B14B-8648-433B4182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59FFC-2531-5243-87DD-1FF0B2FC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37B67-AF5D-C043-A5DC-524083C7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7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4E0E8-EEC3-2648-9068-6EB23543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E14C-DE88-5047-876B-9C539402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F5262-3442-E140-8C92-214A42E3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E3CF-C39D-1AFE-E08C-66BF71BB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35AB-A35F-E701-594D-4E403E70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F823-FA0F-381C-66B9-3EAC5C3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7BAB7-CDAA-7781-1E4C-A14CB88F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2B22E-7AA7-5039-4F51-95E9001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2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D3C5-7850-D944-A6D9-81610E92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8008-C627-D14E-B4DA-E8E6A6C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0DFAC-2ED3-FD46-9672-3AEC228C0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47DF9-E941-0B4E-9714-F0CA8C5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62960-0045-F74E-A904-F709471B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2E549-3F25-5049-AE73-AF051D60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1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820B-33EF-F344-864C-A5937148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E19C9-354C-4142-924B-2EF3E054C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69939-B2E1-D74F-B821-5A725081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6D10A-DE51-7F4C-A3C4-A1DF46B1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E20D3-0E35-BF4A-AB9A-BEA1D06F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68C09-E738-1448-8118-0DEF248F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BB60-3571-8E4E-AB83-990B16CF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53FA9-7A55-C343-AC80-2C86A885C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F4A4-FA94-D245-951B-F0E1CB30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8D2B-6D47-814D-81C7-B5CBCAA4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F90E-A219-5145-81F8-5C06DCD3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4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E66E5-456E-4F48-8FD4-B5790A852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B4DAB-BFA3-3742-8CB8-F9A302059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DFCE8-20B6-EE48-A1A7-4EE660E6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89703-8305-F348-9448-09159A1BC0B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DC6D1-92BE-984F-8C32-5B0532DD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B7D0-FE9E-B24C-B5DC-891BC91C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5A59-4B99-2743-A643-6A906FB9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0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2AB3-7E98-C6EF-225B-83DE3C8FA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E2B23-7CAE-DF4B-1FFD-DA997EC44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F255-5EB1-5404-5373-FAF8B9ED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F3DF-9A52-99E3-F762-A38D80AA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18B7-D277-250C-A01B-1BE386C1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92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3331-4768-9B65-61FB-8CD7A58E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5829-408E-D16B-30AA-94C33A2F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A0257-9C64-9C52-50BD-FC87F2D4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5A89A-9622-1D14-66D6-9379F5A1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515CE-8C96-A21A-0CDE-17714EF2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36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A82E-7CB9-42DF-6C29-D20D3736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B62B7-724C-3229-C140-5E1B2BD6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A577A-252B-346B-98C3-97223916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2421E-70C5-EF47-795D-EEABF7F3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CDC6-F7DA-08A8-309E-ED53DD35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18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8483-9CF9-C97E-B528-C357338C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DC45-6687-C3D3-3DCF-18BCEF007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34134-8D9E-6C34-7596-18F23837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FAB07-4CA4-93E9-1DA6-33B8499C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31E04-AE41-BD8B-20BC-CCAE9327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E864B-9A38-3E2D-3378-4163A08C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65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CE27-0CD8-FA99-FADB-C47B7377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DB091-6A91-94B9-EDEC-46DABB230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395FA-A38D-FCFB-DFB2-317D5983A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EAF29-4C2D-C41E-EEBE-69822526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FC687-58C6-2274-DA69-C69465ED0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FE13C-6503-2A54-9FE1-2E43C7D9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08078-A3BB-576D-9A54-4381988A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43828-8E3B-5D1D-776D-DA7C7A2A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58AD-8A1A-9D0D-7F4F-E1290CB0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F1EFF-6239-FEF3-17A7-FB402867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DC793-7EE8-4C5B-3E0B-9ABFD9DA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6B60F-34C6-E11F-33A8-A84A421D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5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7BBF-27AD-1CD6-4D85-214C8724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0E629-3B3A-8C2B-3319-62F7BC1AC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2A3D-7198-414B-CD86-8C4451FB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EC11-E51D-644B-F81B-9280AD11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FF370-0132-53E4-436F-94CC117A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76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203FB-F6CB-247F-B356-91D095EA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A249A-8B7A-FDF1-C1A7-F4FE81FA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6108-2DA3-27DD-8AD4-F483D4F8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17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0DB6-B550-EA45-4DB6-C88CFCCC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804-7601-6790-2C6C-701D5C4D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9D644-38FE-3FD1-CE4A-BA72CDEB2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F059-3338-E7F7-F6EA-D1C7CB74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43F69-A0D5-7C97-E28F-6E2666FB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A4C10-1D7E-59C2-479E-118F7798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06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E7F5-30A8-7C01-FE32-F74324E9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9C7E1-0E41-8D95-39FE-05FBA6A82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CF740-C1AD-FCEB-138F-C471BC2F1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08B6-AE1C-4D5E-9401-70EB548B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E1781-0A7A-D394-5D67-23A7A0B8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F8C9A-85EC-C960-97FC-DD2211C3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89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92E1-6FB5-0422-D3A4-BA80CD26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8F75C-8E0B-E937-D7F7-FDC5F87D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1FE6-0465-8A76-4945-86D472B8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FED63-AAE8-4810-47A7-2D1BD21B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B39F4-5C56-91A1-93F4-20A91472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83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C0D0A-4D9F-3E0B-B4D4-D703E9441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5A6C8-3844-CE24-102B-C880056A0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CEF3F-6F7C-4988-5BE7-57A42D06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28AFC-56B1-7083-180B-AD064146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B279-15D3-1A3E-F6CA-B466A688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79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7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E1E1-FC22-8843-205D-DC01BA35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F5596-A1EA-CA2D-93BF-E4F8BE5B9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8B1BB-A4BD-6E3A-7A5A-4FFF831F4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4DFCA-7472-5446-0700-A86EF65F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030B7-34E0-7A88-872F-8BCB4A07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37D0E-AE03-AA62-A2CC-AE1FDD56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5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D157-6830-C563-E1B2-4CBB61CB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CDBD6-C2F8-F4B9-52C8-A75061288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E1E81-2BA3-5FDB-6DF7-C6D2070E2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1513B-00CD-A3C4-88C8-7BB26F7EB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853AB-F543-B80B-9C42-32806241B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A4708-702F-53A4-9002-4941039E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5BB05-A202-9200-3BBE-3C84AC5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AF165-E383-286D-35F8-154796B0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2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1F58-B243-8034-933E-380D2E06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64399-602D-C50E-C82E-DE0F5F7C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29E97-A4C4-B571-7D50-BA453CD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086BB-9F90-0E42-0565-ED7A6F18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5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B732D-C5BC-75F5-9E52-6471E774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C09B3-2CCF-4977-2CFF-B73E1524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DD11C-9EB7-5469-E48D-B2B54801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2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0C37-47A9-9177-6E17-29ABC836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BE00-2C89-A7B3-D5E4-5E114080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1EEAB-F62E-06D5-3768-F68D58ED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20A5D-0A30-D895-4616-4A06DAD5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D400E-B9D7-9BF2-E7EA-D6129E07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BAE60-5AD6-D32E-CBE9-835952A0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9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BFD6-2216-51A6-54DF-23291BAA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C7369-5480-4679-F1FC-69DF12558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7DD85-8858-AB1E-CA4D-A4D87308A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6D36B-38C7-342F-113A-0169221C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A374E-021C-40C8-92FB-C9967E2E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5E181-E11F-FD72-8999-BE4C7C7B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1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53BFB-0AF0-C508-70D8-8BAAE103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75AF2-DEEE-F597-F4E4-67EE21223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E5C3-3EC8-5580-DE63-8A2E026E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6C87-0FFF-4E7F-B0C7-3E22D338EFD4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696B2-4A53-895A-09D3-8B57D41E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94C2-5C75-7362-F97C-9052720C9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89C7-0A8F-4717-8B84-C7B2EFAB6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47C85-61B9-334F-A8BF-7BCFEE9D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" y="680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1A72-22B7-4446-8B26-30911067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" y="2187574"/>
            <a:ext cx="10515600" cy="399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2C6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2C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2C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2C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2C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2C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03960-C6F6-C193-B13A-9B446F5C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768E5-B2D0-CF95-6293-845E04236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1A402-C01D-5096-CF4A-9EF92C997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CAC2-292E-4BFA-8142-CCBAACB80F81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0D9AB-8431-3192-F090-60DAA5C50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B7DDF-962A-BED9-A85F-A14411927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1736-CE30-420E-9AA3-11BD7EA7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Ox-cvLE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DB12D-11D3-F450-7914-1FCFFBA54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296"/>
            <a:ext cx="9144000" cy="1152663"/>
          </a:xfrm>
        </p:spPr>
        <p:txBody>
          <a:bodyPr anchor="ctr">
            <a:normAutofit/>
          </a:bodyPr>
          <a:lstStyle/>
          <a:p>
            <a:r>
              <a:rPr lang="en-GB" sz="3700" b="1" dirty="0"/>
              <a:t>Developing Our Place Based Approach In Calderdale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1AA1F-80E5-B910-498D-B84B3F2D6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643" y="5284537"/>
            <a:ext cx="8912087" cy="1130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Sharing &amp; Learning Series</a:t>
            </a:r>
          </a:p>
          <a:p>
            <a:r>
              <a:rPr lang="en-GB" sz="2000" dirty="0">
                <a:ea typeface="Calibri" panose="020F0502020204030204"/>
                <a:cs typeface="Calibri" panose="020F0502020204030204"/>
              </a:rPr>
              <a:t>Anthony Whittaker – Community Project Manager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7B2BBB0-1B56-8E37-5BA7-8BA165A18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18" y="1532408"/>
            <a:ext cx="2248689" cy="18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DD20-D392-16FD-0858-6FC814EF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9" y="77578"/>
            <a:ext cx="10515600" cy="793601"/>
          </a:xfrm>
        </p:spPr>
        <p:txBody>
          <a:bodyPr/>
          <a:lstStyle/>
          <a:p>
            <a:pPr algn="ctr"/>
            <a:r>
              <a:rPr lang="en-US" sz="3600" b="1" dirty="0">
                <a:cs typeface="Calibri Light" panose="020F0302020204030204"/>
              </a:rPr>
              <a:t>Headline Learnings From Previous Approach </a:t>
            </a:r>
            <a:r>
              <a:rPr lang="en-US" sz="3600" dirty="0">
                <a:cs typeface="Calibri Light" panose="020F0302020204030204"/>
              </a:rPr>
              <a:t> </a:t>
            </a:r>
            <a:endParaRPr lang="en-US" sz="3600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9224865-48E9-0970-B8D5-32EDF802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44" y="249390"/>
            <a:ext cx="2126617" cy="17420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9E91E3-0C83-E020-115A-F2B35D010D33}"/>
              </a:ext>
            </a:extLst>
          </p:cNvPr>
          <p:cNvSpPr>
            <a:spLocks noGrp="1"/>
          </p:cNvSpPr>
          <p:nvPr/>
        </p:nvSpPr>
        <p:spPr>
          <a:xfrm>
            <a:off x="507521" y="977361"/>
            <a:ext cx="11205713" cy="5745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cs typeface="Calibri"/>
              </a:rPr>
              <a:t>Understand the level of value to be part of the active agenda before investing resources </a:t>
            </a:r>
            <a:endParaRPr lang="en-US" sz="1700" dirty="0">
              <a:ea typeface="Calibri"/>
              <a:cs typeface="Calibri" panose="020F0502020204030204"/>
            </a:endParaRPr>
          </a:p>
          <a:p>
            <a:r>
              <a:rPr lang="en-US" sz="1700" b="1" dirty="0">
                <a:cs typeface="Calibri"/>
              </a:rPr>
              <a:t>Be clear on the ask and the offer, this builds trust quickly </a:t>
            </a:r>
            <a:endParaRPr lang="en-US" sz="1700" b="1" dirty="0">
              <a:ea typeface="Calibri"/>
              <a:cs typeface="Calibri"/>
            </a:endParaRPr>
          </a:p>
          <a:p>
            <a:r>
              <a:rPr lang="en-US" sz="1700" dirty="0">
                <a:cs typeface="Calibri"/>
              </a:rPr>
              <a:t>Timings aren’t always timely 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>
                <a:cs typeface="Calibri"/>
              </a:rPr>
              <a:t>Go where the energy is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>
                <a:ea typeface="Calibri"/>
                <a:cs typeface="Calibri"/>
              </a:rPr>
              <a:t>Social media can create new relationships quickly </a:t>
            </a:r>
          </a:p>
          <a:p>
            <a:r>
              <a:rPr lang="en-US" sz="1700" dirty="0">
                <a:cs typeface="Calibri"/>
              </a:rPr>
              <a:t>Redesign workshop - </a:t>
            </a:r>
            <a:r>
              <a:rPr lang="en-US" sz="1700" dirty="0">
                <a:latin typeface="Calibri"/>
                <a:ea typeface="Calibri"/>
                <a:cs typeface="Calibri Light"/>
              </a:rPr>
              <a:t>Only use when the asset is ready, it can vary on how it's delivered (presentation or conversation)</a:t>
            </a:r>
          </a:p>
          <a:p>
            <a:r>
              <a:rPr lang="en-US" sz="1700" dirty="0">
                <a:latin typeface="Calibri"/>
                <a:ea typeface="Calibri"/>
                <a:cs typeface="Calibri Light"/>
              </a:rPr>
              <a:t>Codesigning core documents and presenting them back to delivery teams is an important aspect in the successful activation and use of documents such as our Play Your Part booklet</a:t>
            </a:r>
          </a:p>
          <a:p>
            <a:r>
              <a:rPr lang="en-US" sz="1700" dirty="0">
                <a:latin typeface="Calibri"/>
                <a:ea typeface="Calibri"/>
                <a:cs typeface="Calibri Light"/>
              </a:rPr>
              <a:t>Community challenges stimulate engagement however, they should always be codesigned and</a:t>
            </a:r>
            <a:r>
              <a:rPr lang="en-US" sz="1700" dirty="0">
                <a:latin typeface="Calibri"/>
                <a:cs typeface="Calibri"/>
              </a:rPr>
              <a:t> aim to give some responsibility to assets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b="1" dirty="0">
                <a:ea typeface="+mn-lt"/>
                <a:cs typeface="+mn-lt"/>
              </a:rPr>
              <a:t>Sustainability isn't always obvious in planning but can still lead to sustainable projects by showing the value of the project to assets</a:t>
            </a:r>
          </a:p>
          <a:p>
            <a:r>
              <a:rPr lang="en-US" sz="1700" b="1" dirty="0">
                <a:latin typeface="Calibri"/>
                <a:cs typeface="Calibri"/>
              </a:rPr>
              <a:t>The Local residents' section of whole of systems approach is extremely important to gain views much wider than can be done through other system areas</a:t>
            </a:r>
            <a:endParaRPr lang="en-US" sz="1700" b="1" dirty="0">
              <a:latin typeface="Calibri"/>
              <a:ea typeface="Calibri"/>
              <a:cs typeface="Calibri"/>
            </a:endParaRPr>
          </a:p>
          <a:p>
            <a:r>
              <a:rPr lang="en-US" sz="1700" dirty="0">
                <a:latin typeface="Calibri"/>
                <a:ea typeface="Calibri"/>
                <a:cs typeface="Calibri"/>
              </a:rPr>
              <a:t>Those who represent the community are better placed to make decisions that affect their community than we are</a:t>
            </a:r>
          </a:p>
          <a:p>
            <a:r>
              <a:rPr lang="en-US" sz="1700" dirty="0">
                <a:latin typeface="Calibri"/>
                <a:ea typeface="Calibri"/>
                <a:cs typeface="Calibri"/>
              </a:rPr>
              <a:t>Under-represented areas benefit the most from investment/focus</a:t>
            </a:r>
          </a:p>
          <a:p>
            <a:r>
              <a:rPr lang="en-US" sz="1700" dirty="0">
                <a:latin typeface="Calibri"/>
                <a:cs typeface="Calibri"/>
              </a:rPr>
              <a:t>Connecting the system has great benefits for a wide range of agendas </a:t>
            </a:r>
            <a:endParaRPr lang="en-US" sz="1700" dirty="0">
              <a:latin typeface="Calibri"/>
              <a:ea typeface="Calibri"/>
              <a:cs typeface="Calibri"/>
            </a:endParaRPr>
          </a:p>
          <a:p>
            <a:endParaRPr lang="en-US" sz="1800" dirty="0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380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DEE7420-E503-7BD3-AD03-5E082E39E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59" y="335654"/>
            <a:ext cx="2126617" cy="174208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0E9E6E8-6D27-B3BD-265B-4F2448215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940600"/>
              </p:ext>
            </p:extLst>
          </p:nvPr>
        </p:nvGraphicFramePr>
        <p:xfrm>
          <a:off x="2146540" y="1805719"/>
          <a:ext cx="8367919" cy="550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EA1AF9-1A3A-9268-3D34-230013BDEFCC}"/>
              </a:ext>
            </a:extLst>
          </p:cNvPr>
          <p:cNvSpPr txBox="1"/>
          <p:nvPr/>
        </p:nvSpPr>
        <p:spPr>
          <a:xfrm>
            <a:off x="3147539" y="335654"/>
            <a:ext cx="636592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/>
              <a:t>Placed Based Work in Calderdale</a:t>
            </a:r>
            <a:endParaRPr lang="en-US" dirty="0"/>
          </a:p>
          <a:p>
            <a:pPr algn="ctr"/>
            <a:r>
              <a:rPr lang="en-GB" sz="2800" b="1" dirty="0"/>
              <a:t>     Testing a New Community Led Approach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24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157C-A8AF-5A3F-CBD5-91524661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76" y="12240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>
                    <a:lumMod val="50000"/>
                  </a:schemeClr>
                </a:solidFill>
              </a:rPr>
              <a:t>To Create: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52AC-DF65-7F90-EE27-FB631182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75" y="1366002"/>
            <a:ext cx="7974496" cy="132095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B050"/>
                </a:solidFill>
                <a:effectLst/>
                <a:latin typeface="Calibri"/>
                <a:cs typeface="Calibri"/>
              </a:rPr>
              <a:t>Safer, more accessible and more attractive parks and greenspaces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rPr>
              <a:t>Safer, more accessible and more attractive streets with things to do and see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/>
                </a:solidFill>
                <a:effectLst/>
                <a:latin typeface="Calibri"/>
                <a:cs typeface="Calibri"/>
              </a:rPr>
              <a:t>More accessible, attractive and inclusive sport, </a:t>
            </a:r>
            <a:r>
              <a:rPr lang="en-GB" sz="2400" dirty="0">
                <a:solidFill>
                  <a:schemeClr val="accent2"/>
                </a:solidFill>
                <a:latin typeface="Calibri"/>
                <a:cs typeface="Calibri"/>
              </a:rPr>
              <a:t>physical activity</a:t>
            </a:r>
            <a:r>
              <a:rPr lang="en-GB" sz="2400" b="0" i="0" dirty="0">
                <a:solidFill>
                  <a:schemeClr val="accent2"/>
                </a:solidFill>
                <a:effectLst/>
                <a:latin typeface="Calibri"/>
                <a:cs typeface="Calibri"/>
              </a:rPr>
              <a:t> and leisure opportunities </a:t>
            </a:r>
          </a:p>
          <a:p>
            <a:pPr marL="0" indent="0" algn="l" rtl="0" fontAlgn="base"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F3A799-91EC-55CD-8085-B3FD1D1EA0F7}"/>
              </a:ext>
            </a:extLst>
          </p:cNvPr>
          <p:cNvSpPr txBox="1">
            <a:spLocks/>
          </p:cNvSpPr>
          <p:nvPr/>
        </p:nvSpPr>
        <p:spPr>
          <a:xfrm>
            <a:off x="734175" y="4498998"/>
            <a:ext cx="7974496" cy="2283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00B050"/>
                </a:solidFill>
                <a:effectLst/>
                <a:latin typeface="Calibri"/>
                <a:cs typeface="Calibri"/>
              </a:rPr>
              <a:t>More local people are active in parks and green spaces and the local environment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rPr>
              <a:t>More local people are walking, cycling and wheeling for travel and leisure 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chemeClr val="accent2"/>
                </a:solidFill>
                <a:effectLst/>
                <a:latin typeface="Calibri"/>
                <a:cs typeface="Calibri"/>
              </a:rPr>
              <a:t>More local people are taking part in formal and informal sport, leisure and physical activity opportunities 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FA9AD-7002-9F9F-A2FA-5A417D7F0C83}"/>
              </a:ext>
            </a:extLst>
          </p:cNvPr>
          <p:cNvSpPr txBox="1"/>
          <p:nvPr/>
        </p:nvSpPr>
        <p:spPr>
          <a:xfrm>
            <a:off x="838200" y="3550740"/>
            <a:ext cx="402866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dirty="0">
                <a:solidFill>
                  <a:schemeClr val="bg1">
                    <a:lumMod val="50000"/>
                  </a:schemeClr>
                </a:solidFill>
              </a:rPr>
              <a:t>So That:</a:t>
            </a:r>
          </a:p>
        </p:txBody>
      </p:sp>
      <p:pic>
        <p:nvPicPr>
          <p:cNvPr id="5" name="Picture 7" descr="A person kicking a football ball&#10;&#10;Description automatically generated">
            <a:extLst>
              <a:ext uri="{FF2B5EF4-FFF2-40B4-BE49-F238E27FC236}">
                <a16:creationId xmlns:a16="http://schemas.microsoft.com/office/drawing/2014/main" id="{5B849BCB-6105-5BCC-4DD2-370179F7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042" y="4012405"/>
            <a:ext cx="3318294" cy="228375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8861130-5E30-0E7E-1185-2052DDCE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651" y="518573"/>
            <a:ext cx="2505075" cy="260032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1529032-24D7-1737-80B3-5C70E8AA0075}"/>
              </a:ext>
            </a:extLst>
          </p:cNvPr>
          <p:cNvSpPr/>
          <p:nvPr/>
        </p:nvSpPr>
        <p:spPr>
          <a:xfrm>
            <a:off x="5964702" y="122400"/>
            <a:ext cx="2690467" cy="108155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ea typeface="Calibri"/>
                <a:cs typeface="Calibri"/>
              </a:rPr>
              <a:t>3</a:t>
            </a:r>
          </a:p>
          <a:p>
            <a:pPr algn="ctr"/>
            <a:r>
              <a:rPr lang="en-US" sz="2000" b="1" dirty="0">
                <a:ea typeface="Calibri"/>
                <a:cs typeface="Calibri"/>
              </a:rPr>
              <a:t>Local Physical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28824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2F0B97-E768-7EAC-B96A-BF062BA2312C}"/>
              </a:ext>
            </a:extLst>
          </p:cNvPr>
          <p:cNvSpPr txBox="1"/>
          <p:nvPr/>
        </p:nvSpPr>
        <p:spPr>
          <a:xfrm>
            <a:off x="2963361" y="489486"/>
            <a:ext cx="636592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/>
              <a:t>Community Led Approach</a:t>
            </a:r>
          </a:p>
          <a:p>
            <a:pPr algn="ctr"/>
            <a:r>
              <a:rPr lang="en-GB" sz="2800" b="1" dirty="0"/>
              <a:t>Process</a:t>
            </a:r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417C050-8731-B67E-91DA-B8CC45825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638839"/>
              </p:ext>
            </p:extLst>
          </p:nvPr>
        </p:nvGraphicFramePr>
        <p:xfrm>
          <a:off x="2146540" y="1805719"/>
          <a:ext cx="8367919" cy="550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7718987-8550-87F7-A62F-8AB1E459F804}"/>
              </a:ext>
            </a:extLst>
          </p:cNvPr>
          <p:cNvSpPr/>
          <p:nvPr/>
        </p:nvSpPr>
        <p:spPr>
          <a:xfrm>
            <a:off x="618539" y="581657"/>
            <a:ext cx="2631056" cy="1135810"/>
          </a:xfrm>
          <a:prstGeom prst="wedgeRoundRectCallou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/>
              </a:rPr>
              <a:t>2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cs typeface="Calibri"/>
              </a:rPr>
              <a:t>Local organisations 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C8502C8F-9163-8EAA-82A0-3A46D7144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6748" y="586327"/>
            <a:ext cx="27336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59AA-52C2-EA0B-D425-905F050C2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057" y="1208627"/>
            <a:ext cx="9144000" cy="139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Rational for Evolving the Approach - Main Points</a:t>
            </a:r>
            <a:r>
              <a:rPr lang="en-GB" dirty="0"/>
              <a:t> </a:t>
            </a:r>
            <a:br>
              <a:rPr lang="en-GB" dirty="0"/>
            </a:br>
            <a:endParaRPr lang="en-GB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AD998-E11A-317B-A6DF-FC72F44F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131" y="2523736"/>
            <a:ext cx="10840529" cy="3582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GB" b="1" dirty="0">
                <a:ea typeface="Calibri"/>
                <a:cs typeface="Calibri"/>
              </a:rPr>
              <a:t>Focusing resources in hyperlocal areas can have more of an impact than a widespread approach</a:t>
            </a:r>
          </a:p>
          <a:p>
            <a:pPr marL="342900" indent="-342900">
              <a:buChar char="•"/>
            </a:pPr>
            <a:r>
              <a:rPr lang="en-GB" b="1" dirty="0"/>
              <a:t>Local people and assets know their communities best and should decide what local conditions should look like</a:t>
            </a:r>
            <a:endParaRPr lang="en-GB" b="1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GB" b="1" dirty="0"/>
              <a:t>A Community Led Approach supports our principles of being codesigned, collaborative, targeted and sustainable</a:t>
            </a:r>
            <a:endParaRPr lang="en-GB" b="1" dirty="0"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GB" b="1" dirty="0">
                <a:ea typeface="Calibri"/>
                <a:cs typeface="Calibri"/>
              </a:rPr>
              <a:t>Assets become and stay well connected</a:t>
            </a:r>
          </a:p>
          <a:p>
            <a:pPr marL="342900" indent="-342900">
              <a:buChar char="•"/>
            </a:pPr>
            <a:r>
              <a:rPr lang="en-GB" b="1" dirty="0">
                <a:ea typeface="Calibri"/>
                <a:cs typeface="Calibri"/>
              </a:rPr>
              <a:t>Previous approach didn’t focus enough on physical assets such as parks and greenspaces</a:t>
            </a:r>
          </a:p>
          <a:p>
            <a:pPr marL="342900" indent="-342900">
              <a:buChar char="•"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6A072BC-AB35-A2BD-AB36-C182CEBE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59" y="335654"/>
            <a:ext cx="2126617" cy="17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3364CC-391A-4CAA-B50B-28E63212BD20}"/>
              </a:ext>
            </a:extLst>
          </p:cNvPr>
          <p:cNvSpPr txBox="1"/>
          <p:nvPr/>
        </p:nvSpPr>
        <p:spPr>
          <a:xfrm>
            <a:off x="6644937" y="4932128"/>
            <a:ext cx="123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PERSONAL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100D74-FE00-4BEB-9E28-7A6B5221E134}"/>
              </a:ext>
            </a:extLst>
          </p:cNvPr>
          <p:cNvSpPr txBox="1"/>
          <p:nvPr/>
        </p:nvSpPr>
        <p:spPr>
          <a:xfrm>
            <a:off x="10386773" y="4442508"/>
            <a:ext cx="79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PLACE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A98970-6262-44AE-837D-2C10AF7E8E36}"/>
              </a:ext>
            </a:extLst>
          </p:cNvPr>
          <p:cNvSpPr txBox="1"/>
          <p:nvPr/>
        </p:nvSpPr>
        <p:spPr>
          <a:xfrm>
            <a:off x="9925180" y="2848019"/>
            <a:ext cx="92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PEOPLE</a:t>
            </a:r>
          </a:p>
        </p:txBody>
      </p:sp>
      <p:graphicFrame>
        <p:nvGraphicFramePr>
          <p:cNvPr id="1028" name="TextBox 2">
            <a:extLst>
              <a:ext uri="{FF2B5EF4-FFF2-40B4-BE49-F238E27FC236}">
                <a16:creationId xmlns:a16="http://schemas.microsoft.com/office/drawing/2014/main" id="{6D82A972-DE70-1FD1-81E1-1B6C7FD02897}"/>
              </a:ext>
            </a:extLst>
          </p:cNvPr>
          <p:cNvGraphicFramePr/>
          <p:nvPr/>
        </p:nvGraphicFramePr>
        <p:xfrm>
          <a:off x="344343" y="2035442"/>
          <a:ext cx="3513087" cy="481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28B7486A-3F23-4D64-85E4-CE809CC42B7F}"/>
              </a:ext>
            </a:extLst>
          </p:cNvPr>
          <p:cNvGraphicFramePr/>
          <p:nvPr/>
        </p:nvGraphicFramePr>
        <p:xfrm>
          <a:off x="4158314" y="1513692"/>
          <a:ext cx="3541841" cy="585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BA7B86EA-2EF9-479D-BE32-1B3FAB6C92FF}"/>
              </a:ext>
            </a:extLst>
          </p:cNvPr>
          <p:cNvGraphicFramePr/>
          <p:nvPr/>
        </p:nvGraphicFramePr>
        <p:xfrm>
          <a:off x="8209380" y="1956750"/>
          <a:ext cx="3541841" cy="475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E76E2208-588E-45DF-B304-B8AC1ADC8466}"/>
              </a:ext>
            </a:extLst>
          </p:cNvPr>
          <p:cNvSpPr txBox="1">
            <a:spLocks/>
          </p:cNvSpPr>
          <p:nvPr/>
        </p:nvSpPr>
        <p:spPr bwMode="gray">
          <a:xfrm>
            <a:off x="342459" y="124550"/>
            <a:ext cx="11396773" cy="4289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  <a:latin typeface="Century Gothic"/>
                <a:ea typeface="+mj-lt"/>
                <a:cs typeface="+mj-lt"/>
              </a:rPr>
              <a:t>Conditions We Aim to Create – Anticipated Outcomes of Our New Approach </a:t>
            </a:r>
            <a:endParaRPr lang="en-US" sz="360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B3BCD-6806-B973-DB87-FDA779C3119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2105" name="TextBox 2104">
            <a:extLst>
              <a:ext uri="{FF2B5EF4-FFF2-40B4-BE49-F238E27FC236}">
                <a16:creationId xmlns:a16="http://schemas.microsoft.com/office/drawing/2014/main" id="{C436C31A-817E-BC87-A3C9-A28787D6F925}"/>
              </a:ext>
            </a:extLst>
          </p:cNvPr>
          <p:cNvSpPr txBox="1"/>
          <p:nvPr/>
        </p:nvSpPr>
        <p:spPr>
          <a:xfrm>
            <a:off x="1716543" y="1123125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1</a:t>
            </a:r>
            <a:endParaRPr lang="en-US" sz="4400" dirty="0"/>
          </a:p>
        </p:txBody>
      </p:sp>
      <p:sp>
        <p:nvSpPr>
          <p:cNvPr id="2106" name="TextBox 2105">
            <a:extLst>
              <a:ext uri="{FF2B5EF4-FFF2-40B4-BE49-F238E27FC236}">
                <a16:creationId xmlns:a16="http://schemas.microsoft.com/office/drawing/2014/main" id="{72E927A5-1DB7-B462-2C5A-2DAA7AAADE00}"/>
              </a:ext>
            </a:extLst>
          </p:cNvPr>
          <p:cNvSpPr txBox="1"/>
          <p:nvPr/>
        </p:nvSpPr>
        <p:spPr>
          <a:xfrm>
            <a:off x="5713449" y="1180633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2</a:t>
            </a:r>
          </a:p>
        </p:txBody>
      </p:sp>
      <p:sp>
        <p:nvSpPr>
          <p:cNvPr id="2107" name="TextBox 2106">
            <a:extLst>
              <a:ext uri="{FF2B5EF4-FFF2-40B4-BE49-F238E27FC236}">
                <a16:creationId xmlns:a16="http://schemas.microsoft.com/office/drawing/2014/main" id="{C5890852-1664-0BB2-A5E9-B6000E859DDC}"/>
              </a:ext>
            </a:extLst>
          </p:cNvPr>
          <p:cNvSpPr txBox="1"/>
          <p:nvPr/>
        </p:nvSpPr>
        <p:spPr>
          <a:xfrm>
            <a:off x="9839750" y="1123125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3</a:t>
            </a:r>
            <a:endParaRPr lang="en-US" sz="3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80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28" grpId="0">
        <p:bldAsOne/>
      </p:bldGraphic>
      <p:bldGraphic spid="11" grpId="0">
        <p:bldAsOne/>
      </p:bldGraphic>
      <p:bldGraphic spid="15" grpId="0">
        <p:bldAsOne/>
      </p:bldGraphic>
      <p:bldP spid="2105" grpId="0"/>
      <p:bldP spid="2106" grpId="0"/>
      <p:bldP spid="2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AA8C43-9EE0-CCED-11DA-7E4F9D193F26}"/>
              </a:ext>
            </a:extLst>
          </p:cNvPr>
          <p:cNvSpPr/>
          <p:nvPr/>
        </p:nvSpPr>
        <p:spPr>
          <a:xfrm>
            <a:off x="6634265" y="1644860"/>
            <a:ext cx="4272151" cy="40377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4E910B-E618-7537-07FE-D9E376EB0DC6}"/>
              </a:ext>
            </a:extLst>
          </p:cNvPr>
          <p:cNvSpPr/>
          <p:nvPr/>
        </p:nvSpPr>
        <p:spPr>
          <a:xfrm>
            <a:off x="7458741" y="2311579"/>
            <a:ext cx="2648888" cy="270426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8F3F5D-BD01-5980-A81A-39A5CCF452D2}"/>
              </a:ext>
            </a:extLst>
          </p:cNvPr>
          <p:cNvSpPr/>
          <p:nvPr/>
        </p:nvSpPr>
        <p:spPr>
          <a:xfrm>
            <a:off x="8170373" y="3070265"/>
            <a:ext cx="1196868" cy="11810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 b="1">
              <a:highlight>
                <a:srgbClr val="FFFF00"/>
              </a:highlight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359B1-273B-0E30-3620-A9496F94EFF1}"/>
              </a:ext>
            </a:extLst>
          </p:cNvPr>
          <p:cNvSpPr txBox="1"/>
          <p:nvPr/>
        </p:nvSpPr>
        <p:spPr>
          <a:xfrm>
            <a:off x="8560411" y="4341071"/>
            <a:ext cx="419604" cy="585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40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2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826D0-C745-FCBB-250D-3F6B0C3AF2D8}"/>
              </a:ext>
            </a:extLst>
          </p:cNvPr>
          <p:cNvSpPr txBox="1"/>
          <p:nvPr/>
        </p:nvSpPr>
        <p:spPr>
          <a:xfrm>
            <a:off x="8560410" y="5020570"/>
            <a:ext cx="419604" cy="585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40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3</a:t>
            </a:r>
            <a:endParaRPr lang="en-US" sz="3600" b="1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8EB68-1091-B5A2-EAB4-FBC8BAA2218E}"/>
              </a:ext>
            </a:extLst>
          </p:cNvPr>
          <p:cNvSpPr txBox="1"/>
          <p:nvPr/>
        </p:nvSpPr>
        <p:spPr>
          <a:xfrm>
            <a:off x="8560411" y="3376732"/>
            <a:ext cx="419604" cy="585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40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1</a:t>
            </a:r>
            <a:endParaRPr lang="en-US" sz="3600" b="1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C9EC4-7A61-852F-FBCF-1049CF107960}"/>
              </a:ext>
            </a:extLst>
          </p:cNvPr>
          <p:cNvSpPr txBox="1"/>
          <p:nvPr/>
        </p:nvSpPr>
        <p:spPr>
          <a:xfrm>
            <a:off x="729731" y="2224982"/>
            <a:ext cx="5153676" cy="2877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2850" kern="1200" dirty="0">
                <a:latin typeface="+mn-lt"/>
                <a:ea typeface="+mn-ea"/>
                <a:cs typeface="Calibri"/>
              </a:rPr>
              <a:t>1 = </a:t>
            </a:r>
            <a:r>
              <a:rPr lang="en-US" sz="2850" dirty="0">
                <a:cs typeface="Calibri"/>
              </a:rPr>
              <a:t>Active </a:t>
            </a:r>
            <a:r>
              <a:rPr lang="en-US" sz="2850" b="1" dirty="0">
                <a:cs typeface="Calibri"/>
              </a:rPr>
              <a:t>People</a:t>
            </a:r>
            <a:endParaRPr lang="en-US" sz="2850" b="1" kern="1200" dirty="0">
              <a:latin typeface="+mn-lt"/>
              <a:ea typeface="+mn-ea"/>
              <a:cs typeface="Calibri"/>
            </a:endParaRPr>
          </a:p>
          <a:p>
            <a:pPr defTabSz="822960">
              <a:spcAft>
                <a:spcPts val="600"/>
              </a:spcAft>
            </a:pPr>
            <a:r>
              <a:rPr lang="en-US" sz="2850" kern="1200" dirty="0">
                <a:latin typeface="+mn-lt"/>
                <a:ea typeface="+mn-ea"/>
                <a:cs typeface="Calibri"/>
              </a:rPr>
              <a:t>2 = </a:t>
            </a:r>
            <a:r>
              <a:rPr lang="en-US" sz="2850" b="1" kern="1200" dirty="0">
                <a:latin typeface="+mn-lt"/>
                <a:ea typeface="+mn-ea"/>
                <a:cs typeface="Calibri"/>
              </a:rPr>
              <a:t>Organisations</a:t>
            </a:r>
            <a:r>
              <a:rPr lang="en-US" sz="2850" dirty="0">
                <a:cs typeface="Calibri"/>
              </a:rPr>
              <a:t> promoting physical activity as part of what they do</a:t>
            </a:r>
            <a:endParaRPr lang="en-US" sz="2850" kern="1200" dirty="0">
              <a:latin typeface="+mn-lt"/>
              <a:ea typeface="Calibri"/>
              <a:cs typeface="Calibri"/>
            </a:endParaRPr>
          </a:p>
          <a:p>
            <a:pPr defTabSz="822960">
              <a:spcAft>
                <a:spcPts val="600"/>
              </a:spcAft>
            </a:pPr>
            <a:r>
              <a:rPr lang="en-US" sz="2850" kern="1200" dirty="0">
                <a:latin typeface="+mn-lt"/>
                <a:ea typeface="+mn-ea"/>
                <a:cs typeface="Calibri"/>
              </a:rPr>
              <a:t>3 = </a:t>
            </a:r>
            <a:r>
              <a:rPr lang="en-US" sz="2850" dirty="0">
                <a:cs typeface="Calibri"/>
              </a:rPr>
              <a:t>Safe, accessible, attractive </a:t>
            </a:r>
            <a:r>
              <a:rPr lang="en-US" sz="2850" b="1" dirty="0">
                <a:cs typeface="Calibri"/>
              </a:rPr>
              <a:t>physical</a:t>
            </a:r>
            <a:r>
              <a:rPr lang="en-US" sz="2850" b="1" kern="1200" dirty="0">
                <a:latin typeface="+mn-lt"/>
                <a:ea typeface="+mn-ea"/>
                <a:cs typeface="Calibri"/>
              </a:rPr>
              <a:t> conditions</a:t>
            </a:r>
            <a:endParaRPr lang="en-US" sz="2850" b="1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F845C-C2DD-8050-7F8E-771EB7E222CD}"/>
              </a:ext>
            </a:extLst>
          </p:cNvPr>
          <p:cNvSpPr txBox="1"/>
          <p:nvPr/>
        </p:nvSpPr>
        <p:spPr>
          <a:xfrm>
            <a:off x="1133471" y="408584"/>
            <a:ext cx="85735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cs typeface="Calibri"/>
              </a:rPr>
              <a:t>Anticipated Outcomes of Our New Community Led Approach</a:t>
            </a:r>
          </a:p>
        </p:txBody>
      </p:sp>
    </p:spTree>
    <p:extLst>
      <p:ext uri="{BB962C8B-B14F-4D97-AF65-F5344CB8AC3E}">
        <p14:creationId xmlns:p14="http://schemas.microsoft.com/office/powerpoint/2010/main" val="350924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F845C-C2DD-8050-7F8E-771EB7E222CD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Community Led Approach – Updates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070616B-36F1-95DA-2B32-F53B7FD86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80765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Four geographical areas</a:t>
            </a:r>
          </a:p>
          <a:p>
            <a:r>
              <a:rPr lang="en-US" sz="3200" dirty="0">
                <a:solidFill>
                  <a:schemeClr val="tx2"/>
                </a:solidFill>
              </a:rPr>
              <a:t>Community Panels</a:t>
            </a:r>
          </a:p>
          <a:p>
            <a:r>
              <a:rPr lang="en-US" sz="3200" dirty="0">
                <a:solidFill>
                  <a:schemeClr val="tx2"/>
                </a:solidFill>
              </a:rPr>
              <a:t>Funding proposals </a:t>
            </a:r>
          </a:p>
          <a:p>
            <a:r>
              <a:rPr lang="en-US" sz="3200" dirty="0">
                <a:solidFill>
                  <a:schemeClr val="tx2"/>
                </a:solidFill>
              </a:rPr>
              <a:t>Legal agreements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7" descr="A picture containing logo&#10;&#10;Description automatically generated">
            <a:extLst>
              <a:ext uri="{FF2B5EF4-FFF2-40B4-BE49-F238E27FC236}">
                <a16:creationId xmlns:a16="http://schemas.microsoft.com/office/drawing/2014/main" id="{D51E70E5-D797-AE6B-7A86-1A3DA68DB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196223"/>
            <a:ext cx="4142232" cy="33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F845C-C2DD-8050-7F8E-771EB7E222CD}"/>
              </a:ext>
            </a:extLst>
          </p:cNvPr>
          <p:cNvSpPr txBox="1"/>
          <p:nvPr/>
        </p:nvSpPr>
        <p:spPr>
          <a:xfrm>
            <a:off x="889056" y="494848"/>
            <a:ext cx="85735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ea typeface="Calibri"/>
                <a:cs typeface="Calibri"/>
              </a:rPr>
              <a:t>Community Led Approach – Learning So Far</a:t>
            </a:r>
            <a:endParaRPr lang="en-US" sz="2800" b="1" dirty="0">
              <a:ea typeface="Calibri" panose="020F0502020204030204"/>
              <a:cs typeface="Calibri"/>
            </a:endParaRPr>
          </a:p>
        </p:txBody>
      </p:sp>
      <p:pic>
        <p:nvPicPr>
          <p:cNvPr id="6" name="Content Placeholder 7" descr="A picture containing logo&#10;&#10;Description automatically generated">
            <a:extLst>
              <a:ext uri="{FF2B5EF4-FFF2-40B4-BE49-F238E27FC236}">
                <a16:creationId xmlns:a16="http://schemas.microsoft.com/office/drawing/2014/main" id="{D51E70E5-D797-AE6B-7A86-1A3DA68DB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08" y="6485"/>
            <a:ext cx="2502742" cy="20228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5CE529-B756-D62B-5080-95A519248E1B}"/>
              </a:ext>
            </a:extLst>
          </p:cNvPr>
          <p:cNvSpPr txBox="1"/>
          <p:nvPr/>
        </p:nvSpPr>
        <p:spPr>
          <a:xfrm>
            <a:off x="1248955" y="2033146"/>
            <a:ext cx="84648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alibri"/>
              </a:rPr>
              <a:t>Empowering the community has been well received</a:t>
            </a:r>
            <a:r>
              <a:rPr lang="en-US" b="1" dirty="0">
                <a:latin typeface="Calibri"/>
              </a:rPr>
              <a:t>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613EBA-41F2-1605-83D3-0017DD32CF4E}"/>
              </a:ext>
            </a:extLst>
          </p:cNvPr>
          <p:cNvSpPr txBox="1"/>
          <p:nvPr/>
        </p:nvSpPr>
        <p:spPr>
          <a:xfrm>
            <a:off x="1248954" y="2565107"/>
            <a:ext cx="84648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alibri"/>
              </a:rPr>
              <a:t>It's Important to align with other projects</a:t>
            </a:r>
            <a:r>
              <a:rPr lang="en-US" b="1" dirty="0">
                <a:latin typeface="Calibri"/>
              </a:rPr>
              <a:t>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8A4071-45B9-D323-5DA1-CA8D3B498221}"/>
              </a:ext>
            </a:extLst>
          </p:cNvPr>
          <p:cNvSpPr txBox="1"/>
          <p:nvPr/>
        </p:nvSpPr>
        <p:spPr>
          <a:xfrm>
            <a:off x="1248953" y="3097069"/>
            <a:ext cx="84648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alibri"/>
              </a:rPr>
              <a:t>Workshop attendees should represent the system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489EA-F250-084E-B622-FE690F4D09AE}"/>
              </a:ext>
            </a:extLst>
          </p:cNvPr>
          <p:cNvSpPr txBox="1"/>
          <p:nvPr/>
        </p:nvSpPr>
        <p:spPr>
          <a:xfrm>
            <a:off x="1248952" y="3629030"/>
            <a:ext cx="833236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ea typeface="Calibri"/>
                <a:cs typeface="Calibri"/>
              </a:rPr>
              <a:t>Responsibilities should be confirmed when designing improved conditions 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ea typeface="Calibri"/>
                <a:cs typeface="Calibri"/>
              </a:rPr>
              <a:t>When you lead with the money, more organisations can be influenced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ea typeface="Calibri"/>
                <a:cs typeface="Calibri"/>
              </a:rPr>
              <a:t>Community Panel – conflicts of interests possible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ea typeface="Calibri"/>
                <a:cs typeface="Calibri"/>
              </a:rPr>
              <a:t>Communities can be very different – easier to use funds in some areas than others 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26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5DC1F-2573-B8C6-B1EB-F934A446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549" y="817266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Our First </a:t>
            </a:r>
            <a:r>
              <a:rPr lang="en-US" sz="4000">
                <a:solidFill>
                  <a:schemeClr val="tx2"/>
                </a:solidFill>
                <a:latin typeface="+mj-lt"/>
              </a:rPr>
              <a:t>Ever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Community Led Workshop</a:t>
            </a:r>
            <a:r>
              <a:rPr lang="en-US" sz="3400" dirty="0">
                <a:solidFill>
                  <a:schemeClr val="tx2"/>
                </a:solidFill>
                <a:latin typeface="+mj-lt"/>
              </a:rPr>
              <a:t> </a:t>
            </a:r>
            <a:endParaRPr lang="en-US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8" name="Content Placeholder 7" descr="A picture containing logo&#10;&#10;Description automatically generated">
            <a:extLst>
              <a:ext uri="{FF2B5EF4-FFF2-40B4-BE49-F238E27FC236}">
                <a16:creationId xmlns:a16="http://schemas.microsoft.com/office/drawing/2014/main" id="{09BAD809-55E2-A671-2A8A-FC217FB21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191844"/>
            <a:ext cx="4141760" cy="338871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62737B-4B1A-F838-5221-AEC3D621B0B6}"/>
              </a:ext>
            </a:extLst>
          </p:cNvPr>
          <p:cNvSpPr txBox="1"/>
          <p:nvPr/>
        </p:nvSpPr>
        <p:spPr>
          <a:xfrm>
            <a:off x="6392174" y="3545457"/>
            <a:ext cx="566180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hlinkClick r:id="rId3"/>
              </a:rPr>
              <a:t>Community Led Workshop in Rastrick</a:t>
            </a:r>
            <a:r>
              <a:rPr lang="en-US" sz="4000" dirty="0"/>
              <a:t> </a:t>
            </a:r>
            <a:endParaRPr lang="en-US" sz="4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776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4776-F66E-8FBC-22A0-48D844AE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061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5DB2-0E15-C2E7-1376-474BC4EF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28" y="1690688"/>
            <a:ext cx="11476144" cy="50869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/>
              <a:t>Conditions We Aim to Create</a:t>
            </a:r>
            <a:endParaRPr lang="en-US" b="1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100" dirty="0"/>
              <a:t>Local People</a:t>
            </a:r>
            <a:endParaRPr lang="en-GB" sz="2100" dirty="0">
              <a:cs typeface="Calibri" panose="020F0502020204030204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100" dirty="0"/>
              <a:t>Organisations</a:t>
            </a:r>
            <a:endParaRPr lang="en-GB" sz="2100" dirty="0">
              <a:cs typeface="Calibri" panose="020F0502020204030204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100" dirty="0"/>
              <a:t>Physical Conditions</a:t>
            </a:r>
            <a:endParaRPr lang="en-GB" sz="2100" dirty="0">
              <a:cs typeface="Calibri" panose="020F0502020204030204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100" dirty="0">
                <a:cs typeface="Calibri" panose="020F0502020204030204"/>
              </a:rPr>
              <a:t>Whole of Systems Approach</a:t>
            </a:r>
            <a:endParaRPr lang="en-GB" sz="2100" dirty="0"/>
          </a:p>
          <a:p>
            <a:pPr marL="0" indent="0" algn="ctr">
              <a:buNone/>
            </a:pPr>
            <a:r>
              <a:rPr lang="en-GB" b="1" dirty="0"/>
              <a:t>Placed Based Work in Calderdale – Previous Approach</a:t>
            </a:r>
            <a:endParaRPr lang="en-GB" b="1" dirty="0">
              <a:cs typeface="Calibri" panose="020F0502020204030204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000" dirty="0">
                <a:cs typeface="Calibri"/>
              </a:rPr>
              <a:t>Inputs/Outputs</a:t>
            </a:r>
            <a:endParaRPr lang="en-GB" sz="2000" dirty="0" err="1"/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000" dirty="0"/>
              <a:t>Outcomes</a:t>
            </a:r>
            <a:endParaRPr lang="en-GB" sz="2000" dirty="0">
              <a:cs typeface="Calibri" panose="020F0502020204030204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000" dirty="0">
                <a:cs typeface="Calibri" panose="020F0502020204030204"/>
              </a:rPr>
              <a:t>Learnings</a:t>
            </a:r>
          </a:p>
          <a:p>
            <a:pPr marL="0" indent="0" algn="ctr">
              <a:buNone/>
            </a:pPr>
            <a:r>
              <a:rPr lang="en-GB" b="1" dirty="0"/>
              <a:t>Placed Based Work In Calderdale – Testing a New Community Led Approach</a:t>
            </a:r>
            <a:endParaRPr lang="en-GB" b="1" dirty="0">
              <a:cs typeface="Calibri" panose="020F0502020204030204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000" dirty="0"/>
              <a:t>Community Led Approach</a:t>
            </a:r>
            <a:endParaRPr lang="en-GB" sz="2000" dirty="0">
              <a:cs typeface="Calibri" panose="020F0502020204030204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000" dirty="0"/>
              <a:t>Journey &amp; Learning So Far </a:t>
            </a:r>
            <a:endParaRPr lang="en-GB" sz="20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GB" sz="20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5014453-6E3F-1BF5-9DB2-F05033FA1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103" y="365125"/>
            <a:ext cx="2537888" cy="20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466F1-210C-B491-35A8-23DD7609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ea typeface="Calibri Light"/>
                <a:cs typeface="Calibri Light"/>
              </a:rPr>
              <a:t>Active </a:t>
            </a:r>
            <a:r>
              <a:rPr lang="en-US" b="1" dirty="0">
                <a:ea typeface="Calibri Light"/>
                <a:cs typeface="Calibri Light"/>
              </a:rPr>
              <a:t>Calderdale</a:t>
            </a:r>
            <a:r>
              <a:rPr lang="en-US" sz="4000" dirty="0">
                <a:ea typeface="Calibri Light"/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4099E-E13E-7A9B-59D5-7A392C4C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287379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Place Partner </a:t>
            </a:r>
          </a:p>
          <a:p>
            <a:pPr algn="ctr"/>
            <a:r>
              <a:rPr lang="en-US" sz="2000" dirty="0">
                <a:ea typeface="Calibri"/>
                <a:cs typeface="Calibri"/>
              </a:rPr>
              <a:t>Funded by Sport England 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9AE7212-E106-90AE-89FF-1C35C91D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61" y="2218243"/>
            <a:ext cx="8807170" cy="4575128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54F929A-8E7D-A120-83F1-A5017BF57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99" y="5691"/>
            <a:ext cx="2537888" cy="20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7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3364CC-391A-4CAA-B50B-28E63212BD20}"/>
              </a:ext>
            </a:extLst>
          </p:cNvPr>
          <p:cNvSpPr txBox="1"/>
          <p:nvPr/>
        </p:nvSpPr>
        <p:spPr>
          <a:xfrm>
            <a:off x="6644937" y="4932128"/>
            <a:ext cx="123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PERSONAL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100D74-FE00-4BEB-9E28-7A6B5221E134}"/>
              </a:ext>
            </a:extLst>
          </p:cNvPr>
          <p:cNvSpPr txBox="1"/>
          <p:nvPr/>
        </p:nvSpPr>
        <p:spPr>
          <a:xfrm>
            <a:off x="10386773" y="4442508"/>
            <a:ext cx="79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PLACE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A98970-6262-44AE-837D-2C10AF7E8E36}"/>
              </a:ext>
            </a:extLst>
          </p:cNvPr>
          <p:cNvSpPr txBox="1"/>
          <p:nvPr/>
        </p:nvSpPr>
        <p:spPr>
          <a:xfrm>
            <a:off x="9925180" y="2848019"/>
            <a:ext cx="92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PEOPLE</a:t>
            </a:r>
          </a:p>
        </p:txBody>
      </p:sp>
      <p:graphicFrame>
        <p:nvGraphicFramePr>
          <p:cNvPr id="1028" name="TextBox 2">
            <a:extLst>
              <a:ext uri="{FF2B5EF4-FFF2-40B4-BE49-F238E27FC236}">
                <a16:creationId xmlns:a16="http://schemas.microsoft.com/office/drawing/2014/main" id="{6D82A972-DE70-1FD1-81E1-1B6C7FD02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118879"/>
              </p:ext>
            </p:extLst>
          </p:nvPr>
        </p:nvGraphicFramePr>
        <p:xfrm>
          <a:off x="344343" y="1791027"/>
          <a:ext cx="3513087" cy="481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28B7486A-3F23-4D64-85E4-CE809CC42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77460"/>
              </p:ext>
            </p:extLst>
          </p:nvPr>
        </p:nvGraphicFramePr>
        <p:xfrm>
          <a:off x="4158314" y="1312409"/>
          <a:ext cx="3541841" cy="585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BA7B86EA-2EF9-479D-BE32-1B3FAB6C9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993320"/>
              </p:ext>
            </p:extLst>
          </p:nvPr>
        </p:nvGraphicFramePr>
        <p:xfrm>
          <a:off x="8209380" y="1712335"/>
          <a:ext cx="3541841" cy="475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E76E2208-588E-45DF-B304-B8AC1ADC8466}"/>
              </a:ext>
            </a:extLst>
          </p:cNvPr>
          <p:cNvSpPr txBox="1">
            <a:spLocks/>
          </p:cNvSpPr>
          <p:nvPr/>
        </p:nvSpPr>
        <p:spPr bwMode="gray">
          <a:xfrm>
            <a:off x="342459" y="570248"/>
            <a:ext cx="11396773" cy="4289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  <a:latin typeface="Century Gothic"/>
                <a:ea typeface="+mj-lt"/>
                <a:cs typeface="+mj-lt"/>
              </a:rPr>
              <a:t>Conditions We Aim to Create </a:t>
            </a:r>
            <a:endParaRPr lang="en-US" sz="360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B3BCD-6806-B973-DB87-FDA779C3119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2105" name="TextBox 2104">
            <a:extLst>
              <a:ext uri="{FF2B5EF4-FFF2-40B4-BE49-F238E27FC236}">
                <a16:creationId xmlns:a16="http://schemas.microsoft.com/office/drawing/2014/main" id="{C436C31A-817E-BC87-A3C9-A28787D6F925}"/>
              </a:ext>
            </a:extLst>
          </p:cNvPr>
          <p:cNvSpPr txBox="1"/>
          <p:nvPr/>
        </p:nvSpPr>
        <p:spPr>
          <a:xfrm>
            <a:off x="1702166" y="1008106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1</a:t>
            </a:r>
            <a:endParaRPr lang="en-US" sz="4400" dirty="0"/>
          </a:p>
        </p:txBody>
      </p:sp>
      <p:sp>
        <p:nvSpPr>
          <p:cNvPr id="2106" name="TextBox 2105">
            <a:extLst>
              <a:ext uri="{FF2B5EF4-FFF2-40B4-BE49-F238E27FC236}">
                <a16:creationId xmlns:a16="http://schemas.microsoft.com/office/drawing/2014/main" id="{72E927A5-1DB7-B462-2C5A-2DAA7AAADE00}"/>
              </a:ext>
            </a:extLst>
          </p:cNvPr>
          <p:cNvSpPr txBox="1"/>
          <p:nvPr/>
        </p:nvSpPr>
        <p:spPr>
          <a:xfrm>
            <a:off x="5713449" y="1008105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2</a:t>
            </a:r>
          </a:p>
        </p:txBody>
      </p:sp>
      <p:sp>
        <p:nvSpPr>
          <p:cNvPr id="2107" name="TextBox 2106">
            <a:extLst>
              <a:ext uri="{FF2B5EF4-FFF2-40B4-BE49-F238E27FC236}">
                <a16:creationId xmlns:a16="http://schemas.microsoft.com/office/drawing/2014/main" id="{C5890852-1664-0BB2-A5E9-B6000E859DDC}"/>
              </a:ext>
            </a:extLst>
          </p:cNvPr>
          <p:cNvSpPr txBox="1"/>
          <p:nvPr/>
        </p:nvSpPr>
        <p:spPr>
          <a:xfrm>
            <a:off x="9825373" y="1008106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3</a:t>
            </a:r>
            <a:endParaRPr lang="en-US" sz="3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32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28" grpId="0">
        <p:bldAsOne/>
      </p:bldGraphic>
      <p:bldGraphic spid="11" grpId="0">
        <p:bldAsOne/>
      </p:bldGraphic>
      <p:bldGraphic spid="15" grpId="0">
        <p:bldAsOne/>
      </p:bldGraphic>
      <p:bldP spid="2105" grpId="0"/>
      <p:bldP spid="2106" grpId="0"/>
      <p:bldP spid="2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DAA8C43-9EE0-CCED-11DA-7E4F9D193F26}"/>
              </a:ext>
            </a:extLst>
          </p:cNvPr>
          <p:cNvSpPr/>
          <p:nvPr/>
        </p:nvSpPr>
        <p:spPr>
          <a:xfrm>
            <a:off x="3739805" y="1203750"/>
            <a:ext cx="4715772" cy="44569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4E910B-E618-7537-07FE-D9E376EB0DC6}"/>
              </a:ext>
            </a:extLst>
          </p:cNvPr>
          <p:cNvSpPr/>
          <p:nvPr/>
        </p:nvSpPr>
        <p:spPr>
          <a:xfrm>
            <a:off x="4634025" y="1939701"/>
            <a:ext cx="2923949" cy="298507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8F3F5D-BD01-5980-A81A-39A5CCF452D2}"/>
              </a:ext>
            </a:extLst>
          </p:cNvPr>
          <p:cNvSpPr/>
          <p:nvPr/>
        </p:nvSpPr>
        <p:spPr>
          <a:xfrm>
            <a:off x="5435424" y="2777169"/>
            <a:ext cx="1321151" cy="1303661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 b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359B1-273B-0E30-3620-A9496F94EFF1}"/>
              </a:ext>
            </a:extLst>
          </p:cNvPr>
          <p:cNvSpPr txBox="1"/>
          <p:nvPr/>
        </p:nvSpPr>
        <p:spPr>
          <a:xfrm>
            <a:off x="5865962" y="4005363"/>
            <a:ext cx="4631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ea typeface="Calibri"/>
                <a:cs typeface="Calibri"/>
              </a:rPr>
              <a:t>2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826D0-C745-FCBB-250D-3F6B0C3AF2D8}"/>
              </a:ext>
            </a:extLst>
          </p:cNvPr>
          <p:cNvSpPr txBox="1"/>
          <p:nvPr/>
        </p:nvSpPr>
        <p:spPr>
          <a:xfrm>
            <a:off x="5865961" y="4882382"/>
            <a:ext cx="4631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ea typeface="Calibri"/>
                <a:cs typeface="Calibri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8EB68-1091-B5A2-EAB4-FBC8BAA2218E}"/>
              </a:ext>
            </a:extLst>
          </p:cNvPr>
          <p:cNvSpPr txBox="1"/>
          <p:nvPr/>
        </p:nvSpPr>
        <p:spPr>
          <a:xfrm>
            <a:off x="5865962" y="3099589"/>
            <a:ext cx="4631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ea typeface="Calibri"/>
                <a:cs typeface="Calibri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C9EC4-7A61-852F-FBCF-1049CF107960}"/>
              </a:ext>
            </a:extLst>
          </p:cNvPr>
          <p:cNvSpPr txBox="1"/>
          <p:nvPr/>
        </p:nvSpPr>
        <p:spPr>
          <a:xfrm>
            <a:off x="158151" y="368173"/>
            <a:ext cx="414941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1 = People</a:t>
            </a:r>
          </a:p>
          <a:p>
            <a:r>
              <a:rPr lang="en-US" sz="3200" dirty="0">
                <a:ea typeface="Calibri"/>
                <a:cs typeface="Calibri"/>
              </a:rPr>
              <a:t>2 = Organisations</a:t>
            </a:r>
          </a:p>
          <a:p>
            <a:r>
              <a:rPr lang="en-US" sz="3200" dirty="0">
                <a:ea typeface="Calibri"/>
                <a:cs typeface="Calibri"/>
              </a:rPr>
              <a:t>3 = Physical conditions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661B501-53EE-F997-18F2-E22298CCD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12" y="599722"/>
            <a:ext cx="2537888" cy="20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EC6D8B2-43C0-4011-A35E-0A831D1B1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6"/>
          <a:stretch/>
        </p:blipFill>
        <p:spPr>
          <a:xfrm>
            <a:off x="1174376" y="0"/>
            <a:ext cx="984324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5BC87E-40D3-4AE3-8F70-F4F9903BD8F2}"/>
              </a:ext>
            </a:extLst>
          </p:cNvPr>
          <p:cNvSpPr/>
          <p:nvPr/>
        </p:nvSpPr>
        <p:spPr>
          <a:xfrm>
            <a:off x="3765250" y="2715374"/>
            <a:ext cx="4922014" cy="22505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Lower socio-economic groups </a:t>
            </a:r>
            <a:endParaRPr lang="en-GB" sz="22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Women and girls </a:t>
            </a:r>
            <a:endParaRPr lang="en-GB" sz="2200" b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People with a disability or long-term health condition</a:t>
            </a:r>
            <a:endParaRPr lang="en-GB" sz="2200" b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Black, Asian &amp; Minority Ethnic communities</a:t>
            </a:r>
            <a:endParaRPr lang="en-GB" sz="2200" b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Older adults</a:t>
            </a:r>
            <a:endParaRPr lang="en-GB" sz="2000" b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B6214C1-4CED-E4E8-9B41-1933F8928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307" y="0"/>
            <a:ext cx="2514633" cy="205742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E902CE-0355-1656-3D4E-A576B6DDB159}"/>
              </a:ext>
            </a:extLst>
          </p:cNvPr>
          <p:cNvSpPr/>
          <p:nvPr/>
        </p:nvSpPr>
        <p:spPr>
          <a:xfrm>
            <a:off x="927652" y="2862470"/>
            <a:ext cx="768626" cy="1802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5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EB4758-DC09-0B45-C59D-476DA0C8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4852" y="3106212"/>
            <a:ext cx="5858629" cy="4884343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Preparation Stage</a:t>
            </a:r>
            <a:endParaRPr lang="en-US" b="1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Asset mapping</a:t>
            </a:r>
            <a:endParaRPr lang="en-US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Creating relationships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b="1" dirty="0"/>
              <a:t>Activation Stage</a:t>
            </a:r>
            <a:endParaRPr lang="en-US" b="1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Redesign Workshop </a:t>
            </a:r>
            <a:endParaRPr lang="en-US" dirty="0"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4" name="Content Placeholder 3" descr="A picture containing logo&#10;&#10;Description automatically generated">
            <a:extLst>
              <a:ext uri="{FF2B5EF4-FFF2-40B4-BE49-F238E27FC236}">
                <a16:creationId xmlns:a16="http://schemas.microsoft.com/office/drawing/2014/main" id="{AE85433A-1341-43B9-BCC7-0DF87165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6" y="169016"/>
            <a:ext cx="2560723" cy="2080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2F0B97-E768-7EAC-B96A-BF062BA2312C}"/>
              </a:ext>
            </a:extLst>
          </p:cNvPr>
          <p:cNvSpPr txBox="1"/>
          <p:nvPr/>
        </p:nvSpPr>
        <p:spPr>
          <a:xfrm>
            <a:off x="3437813" y="475108"/>
            <a:ext cx="528761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/>
              <a:t>Placed Based Approach in Calderdale – Evolution of Our Previous Approach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23BDED0-71C8-BE6D-ACA0-68D4728D1695}"/>
              </a:ext>
            </a:extLst>
          </p:cNvPr>
          <p:cNvSpPr txBox="1">
            <a:spLocks/>
          </p:cNvSpPr>
          <p:nvPr/>
        </p:nvSpPr>
        <p:spPr>
          <a:xfrm>
            <a:off x="6333371" y="2063327"/>
            <a:ext cx="5858629" cy="48843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Preparation Stage</a:t>
            </a:r>
            <a:endParaRPr lang="en-US" b="1" dirty="0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Asset mapping</a:t>
            </a:r>
            <a:endParaRPr lang="en-US" dirty="0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Creating relationships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b="1" dirty="0"/>
              <a:t>Activation Stage</a:t>
            </a:r>
            <a:endParaRPr lang="en-US" b="1" dirty="0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Redesign Workshop</a:t>
            </a:r>
            <a:endParaRPr lang="en-US" dirty="0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 Core documents </a:t>
            </a:r>
            <a:endParaRPr lang="en-US" dirty="0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Stimulating communities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Allocated investment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Community decisions 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b="1" dirty="0"/>
              <a:t>Maintenance Stage</a:t>
            </a:r>
            <a:endParaRPr lang="en-US" b="1" dirty="0">
              <a:ea typeface="Calibri"/>
              <a:cs typeface="Calibri"/>
            </a:endParaRP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Active Partnerships</a:t>
            </a:r>
            <a:endParaRPr lang="en-US" sz="2000" dirty="0">
              <a:cs typeface="Calibri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1123F28-170E-857B-C3C0-89E6EAAB39A9}"/>
              </a:ext>
            </a:extLst>
          </p:cNvPr>
          <p:cNvSpPr/>
          <p:nvPr/>
        </p:nvSpPr>
        <p:spPr>
          <a:xfrm>
            <a:off x="5295213" y="3749146"/>
            <a:ext cx="1581509" cy="81950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3364CC-391A-4CAA-B50B-28E63212BD20}"/>
              </a:ext>
            </a:extLst>
          </p:cNvPr>
          <p:cNvSpPr txBox="1"/>
          <p:nvPr/>
        </p:nvSpPr>
        <p:spPr>
          <a:xfrm>
            <a:off x="6644937" y="4932128"/>
            <a:ext cx="123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PERSONAL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100D74-FE00-4BEB-9E28-7A6B5221E134}"/>
              </a:ext>
            </a:extLst>
          </p:cNvPr>
          <p:cNvSpPr txBox="1"/>
          <p:nvPr/>
        </p:nvSpPr>
        <p:spPr>
          <a:xfrm>
            <a:off x="10386773" y="4442508"/>
            <a:ext cx="79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PLACE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A98970-6262-44AE-837D-2C10AF7E8E36}"/>
              </a:ext>
            </a:extLst>
          </p:cNvPr>
          <p:cNvSpPr txBox="1"/>
          <p:nvPr/>
        </p:nvSpPr>
        <p:spPr>
          <a:xfrm>
            <a:off x="9925180" y="2848019"/>
            <a:ext cx="92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PEOPLE</a:t>
            </a:r>
          </a:p>
        </p:txBody>
      </p:sp>
      <p:graphicFrame>
        <p:nvGraphicFramePr>
          <p:cNvPr id="1028" name="TextBox 2">
            <a:extLst>
              <a:ext uri="{FF2B5EF4-FFF2-40B4-BE49-F238E27FC236}">
                <a16:creationId xmlns:a16="http://schemas.microsoft.com/office/drawing/2014/main" id="{6D82A972-DE70-1FD1-81E1-1B6C7FD02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790387"/>
              </p:ext>
            </p:extLst>
          </p:nvPr>
        </p:nvGraphicFramePr>
        <p:xfrm>
          <a:off x="344343" y="2035442"/>
          <a:ext cx="3513087" cy="481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28B7486A-3F23-4D64-85E4-CE809CC42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810004"/>
              </p:ext>
            </p:extLst>
          </p:nvPr>
        </p:nvGraphicFramePr>
        <p:xfrm>
          <a:off x="4158314" y="1513692"/>
          <a:ext cx="3541841" cy="585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BA7B86EA-2EF9-479D-BE32-1B3FAB6C9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305117"/>
              </p:ext>
            </p:extLst>
          </p:nvPr>
        </p:nvGraphicFramePr>
        <p:xfrm>
          <a:off x="8209380" y="1956750"/>
          <a:ext cx="3541841" cy="475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E76E2208-588E-45DF-B304-B8AC1ADC8466}"/>
              </a:ext>
            </a:extLst>
          </p:cNvPr>
          <p:cNvSpPr txBox="1">
            <a:spLocks/>
          </p:cNvSpPr>
          <p:nvPr/>
        </p:nvSpPr>
        <p:spPr bwMode="gray">
          <a:xfrm>
            <a:off x="342459" y="124550"/>
            <a:ext cx="11396773" cy="4289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  <a:latin typeface="Century Gothic"/>
                <a:ea typeface="+mj-lt"/>
                <a:cs typeface="+mj-lt"/>
              </a:rPr>
              <a:t>Conditions We Aim to Create – Outcomes of Our Previous Approach </a:t>
            </a:r>
            <a:endParaRPr lang="en-US" sz="360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B3BCD-6806-B973-DB87-FDA779C3119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2105" name="TextBox 2104">
            <a:extLst>
              <a:ext uri="{FF2B5EF4-FFF2-40B4-BE49-F238E27FC236}">
                <a16:creationId xmlns:a16="http://schemas.microsoft.com/office/drawing/2014/main" id="{C436C31A-817E-BC87-A3C9-A28787D6F925}"/>
              </a:ext>
            </a:extLst>
          </p:cNvPr>
          <p:cNvSpPr txBox="1"/>
          <p:nvPr/>
        </p:nvSpPr>
        <p:spPr>
          <a:xfrm>
            <a:off x="1716543" y="1123125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1</a:t>
            </a:r>
            <a:endParaRPr lang="en-US" sz="4400" dirty="0"/>
          </a:p>
        </p:txBody>
      </p:sp>
      <p:sp>
        <p:nvSpPr>
          <p:cNvPr id="2106" name="TextBox 2105">
            <a:extLst>
              <a:ext uri="{FF2B5EF4-FFF2-40B4-BE49-F238E27FC236}">
                <a16:creationId xmlns:a16="http://schemas.microsoft.com/office/drawing/2014/main" id="{72E927A5-1DB7-B462-2C5A-2DAA7AAADE00}"/>
              </a:ext>
            </a:extLst>
          </p:cNvPr>
          <p:cNvSpPr txBox="1"/>
          <p:nvPr/>
        </p:nvSpPr>
        <p:spPr>
          <a:xfrm>
            <a:off x="5713449" y="1180633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2</a:t>
            </a:r>
          </a:p>
        </p:txBody>
      </p:sp>
      <p:sp>
        <p:nvSpPr>
          <p:cNvPr id="2107" name="TextBox 2106">
            <a:extLst>
              <a:ext uri="{FF2B5EF4-FFF2-40B4-BE49-F238E27FC236}">
                <a16:creationId xmlns:a16="http://schemas.microsoft.com/office/drawing/2014/main" id="{C5890852-1664-0BB2-A5E9-B6000E859DDC}"/>
              </a:ext>
            </a:extLst>
          </p:cNvPr>
          <p:cNvSpPr txBox="1"/>
          <p:nvPr/>
        </p:nvSpPr>
        <p:spPr>
          <a:xfrm>
            <a:off x="9839750" y="1123125"/>
            <a:ext cx="774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ea typeface="Calibri"/>
                <a:cs typeface="Calibri"/>
              </a:rPr>
              <a:t>3</a:t>
            </a:r>
            <a:endParaRPr lang="en-US" sz="3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622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AA8C43-9EE0-CCED-11DA-7E4F9D193F26}"/>
              </a:ext>
            </a:extLst>
          </p:cNvPr>
          <p:cNvSpPr/>
          <p:nvPr/>
        </p:nvSpPr>
        <p:spPr>
          <a:xfrm>
            <a:off x="3888189" y="1788634"/>
            <a:ext cx="4272151" cy="40377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4E910B-E618-7537-07FE-D9E376EB0DC6}"/>
              </a:ext>
            </a:extLst>
          </p:cNvPr>
          <p:cNvSpPr/>
          <p:nvPr/>
        </p:nvSpPr>
        <p:spPr>
          <a:xfrm>
            <a:off x="4698288" y="2455353"/>
            <a:ext cx="2648888" cy="270426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8F3F5D-BD01-5980-A81A-39A5CCF452D2}"/>
              </a:ext>
            </a:extLst>
          </p:cNvPr>
          <p:cNvSpPr/>
          <p:nvPr/>
        </p:nvSpPr>
        <p:spPr>
          <a:xfrm>
            <a:off x="5424298" y="3214039"/>
            <a:ext cx="1196868" cy="118102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 b="1">
              <a:highlight>
                <a:srgbClr val="FFFF00"/>
              </a:highlight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359B1-273B-0E30-3620-A9496F94EFF1}"/>
              </a:ext>
            </a:extLst>
          </p:cNvPr>
          <p:cNvSpPr txBox="1"/>
          <p:nvPr/>
        </p:nvSpPr>
        <p:spPr>
          <a:xfrm>
            <a:off x="5814335" y="4326694"/>
            <a:ext cx="419604" cy="585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40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2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826D0-C745-FCBB-250D-3F6B0C3AF2D8}"/>
              </a:ext>
            </a:extLst>
          </p:cNvPr>
          <p:cNvSpPr txBox="1"/>
          <p:nvPr/>
        </p:nvSpPr>
        <p:spPr>
          <a:xfrm>
            <a:off x="5814334" y="5121211"/>
            <a:ext cx="419604" cy="585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40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3</a:t>
            </a:r>
            <a:endParaRPr lang="en-US" sz="3600" b="1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8EB68-1091-B5A2-EAB4-FBC8BAA2218E}"/>
              </a:ext>
            </a:extLst>
          </p:cNvPr>
          <p:cNvSpPr txBox="1"/>
          <p:nvPr/>
        </p:nvSpPr>
        <p:spPr>
          <a:xfrm>
            <a:off x="5814335" y="3506128"/>
            <a:ext cx="419604" cy="585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3240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1</a:t>
            </a:r>
            <a:endParaRPr lang="en-US" sz="3600" b="1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C9EC4-7A61-852F-FBCF-1049CF107960}"/>
              </a:ext>
            </a:extLst>
          </p:cNvPr>
          <p:cNvSpPr txBox="1"/>
          <p:nvPr/>
        </p:nvSpPr>
        <p:spPr>
          <a:xfrm>
            <a:off x="327165" y="1793661"/>
            <a:ext cx="3759073" cy="1575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288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1 = People</a:t>
            </a:r>
          </a:p>
          <a:p>
            <a:pPr defTabSz="822960">
              <a:spcAft>
                <a:spcPts val="600"/>
              </a:spcAft>
            </a:pPr>
            <a:r>
              <a:rPr lang="en-US" sz="288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2 = Organisations</a:t>
            </a:r>
          </a:p>
          <a:p>
            <a:pPr defTabSz="822960">
              <a:spcAft>
                <a:spcPts val="600"/>
              </a:spcAft>
            </a:pPr>
            <a:r>
              <a:rPr lang="en-US" sz="288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3 = Physical conditions</a:t>
            </a:r>
            <a:endParaRPr lang="en-US" sz="3200" dirty="0">
              <a:ea typeface="Calibri"/>
              <a:cs typeface="Calibri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661B501-53EE-F997-18F2-E22298CCD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388" y="1241428"/>
            <a:ext cx="2299145" cy="1885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F845C-C2DD-8050-7F8E-771EB7E222CD}"/>
              </a:ext>
            </a:extLst>
          </p:cNvPr>
          <p:cNvSpPr txBox="1"/>
          <p:nvPr/>
        </p:nvSpPr>
        <p:spPr>
          <a:xfrm>
            <a:off x="1133471" y="408584"/>
            <a:ext cx="85735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Outcomes of Our Previous Approach</a:t>
            </a:r>
          </a:p>
        </p:txBody>
      </p:sp>
    </p:spTree>
    <p:extLst>
      <p:ext uri="{BB962C8B-B14F-4D97-AF65-F5344CB8AC3E}">
        <p14:creationId xmlns:p14="http://schemas.microsoft.com/office/powerpoint/2010/main" val="283752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873ab3-290d-484c-a765-c51b9ddefc12" xsi:nil="true"/>
    <lcf76f155ced4ddcb4097134ff3c332f xmlns="0fb7224a-9f8c-413c-869b-8cd2b7fcda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8662DE359840AD4EAB25B4D5534D" ma:contentTypeVersion="" ma:contentTypeDescription="Create a new document." ma:contentTypeScope="" ma:versionID="197da3cdcad3ee5616851d0425b6580a">
  <xsd:schema xmlns:xsd="http://www.w3.org/2001/XMLSchema" xmlns:xs="http://www.w3.org/2001/XMLSchema" xmlns:p="http://schemas.microsoft.com/office/2006/metadata/properties" xmlns:ns2="2b48ac93-cc54-447f-8a0e-64aedf25f3c5" xmlns:ns3="0fb7224a-9f8c-413c-869b-8cd2b7fcdad2" xmlns:ns4="ba873ab3-290d-484c-a765-c51b9ddefc12" targetNamespace="http://schemas.microsoft.com/office/2006/metadata/properties" ma:root="true" ma:fieldsID="59b07b41520b37144197f2333ddab47b" ns2:_="" ns3:_="" ns4:_="">
    <xsd:import namespace="2b48ac93-cc54-447f-8a0e-64aedf25f3c5"/>
    <xsd:import namespace="0fb7224a-9f8c-413c-869b-8cd2b7fcdad2"/>
    <xsd:import namespace="ba873ab3-290d-484c-a765-c51b9ddefc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ac93-cc54-447f-8a0e-64aedf25f3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7224a-9f8c-413c-869b-8cd2b7fcd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46089a-3d49-4323-ab7f-02ea071765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73ab3-290d-484c-a765-c51b9ddefc1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f390671-29b2-4100-aa68-ce3ecc5cede8}" ma:internalName="TaxCatchAll" ma:showField="CatchAllData" ma:web="ba873ab3-290d-484c-a765-c51b9ddef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A79231-7FB3-4AA1-9001-7434A97E216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a873ab3-290d-484c-a765-c51b9ddefc12"/>
    <ds:schemaRef ds:uri="http://purl.org/dc/elements/1.1/"/>
    <ds:schemaRef ds:uri="http://schemas.microsoft.com/office/2006/metadata/properties"/>
    <ds:schemaRef ds:uri="2b48ac93-cc54-447f-8a0e-64aedf25f3c5"/>
    <ds:schemaRef ds:uri="0fb7224a-9f8c-413c-869b-8cd2b7fcdad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11D765-46C0-4024-B2CC-6547ED2C3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48ac93-cc54-447f-8a0e-64aedf25f3c5"/>
    <ds:schemaRef ds:uri="0fb7224a-9f8c-413c-869b-8cd2b7fcdad2"/>
    <ds:schemaRef ds:uri="ba873ab3-290d-484c-a765-c51b9ddef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747F68-046F-42C5-BB1F-23FC1CD420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1222</Words>
  <Application>Microsoft Office PowerPoint</Application>
  <PresentationFormat>Widescreen</PresentationFormat>
  <Paragraphs>202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Courier New</vt:lpstr>
      <vt:lpstr>Poppins</vt:lpstr>
      <vt:lpstr>Office Theme</vt:lpstr>
      <vt:lpstr>Office Theme</vt:lpstr>
      <vt:lpstr>Office Theme</vt:lpstr>
      <vt:lpstr>Developing Our Place Based Approach In Calderdale</vt:lpstr>
      <vt:lpstr>What to Expect</vt:lpstr>
      <vt:lpstr>Active Calderdale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Headline Learnings From Previous Approach  </vt:lpstr>
      <vt:lpstr>PowerPoint Presentation</vt:lpstr>
      <vt:lpstr>To Create:</vt:lpstr>
      <vt:lpstr>PowerPoint Presentation</vt:lpstr>
      <vt:lpstr>Rational for Evolving the Approach - Main Points  </vt:lpstr>
      <vt:lpstr>PowerPoint Presentation</vt:lpstr>
      <vt:lpstr>PowerPoint Presentation</vt:lpstr>
      <vt:lpstr>PowerPoint Presentation</vt:lpstr>
      <vt:lpstr>PowerPoint Presentation</vt:lpstr>
      <vt:lpstr>Our First Ever Community Led Workshop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Our Place Based Approach In Calderdale</dc:title>
  <dc:creator>Anthony Whittaker</dc:creator>
  <cp:lastModifiedBy>Anthony Whittaker</cp:lastModifiedBy>
  <cp:revision>933</cp:revision>
  <dcterms:created xsi:type="dcterms:W3CDTF">2023-06-12T18:37:35Z</dcterms:created>
  <dcterms:modified xsi:type="dcterms:W3CDTF">2023-09-06T14:47:23Z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0x010100B4AE8662DE359840AD4EAB25B4D5534D</vt:lpwstr>
  </property>
  <property fmtid="{D5CDD505-2E9C-101B-9397-08002B2CF9AE}" pid="3" name="MediaServiceImageTags">
    <vt:lpwstr/>
  </property>
</Properties>
</file>