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  <p:sldMasterId id="2147483648" r:id="rId5"/>
    <p:sldMasterId id="2147483661" r:id="rId6"/>
  </p:sldMasterIdLst>
  <p:notesMasterIdLst>
    <p:notesMasterId r:id="rId26"/>
  </p:notesMasterIdLst>
  <p:sldIdLst>
    <p:sldId id="256" r:id="rId7"/>
    <p:sldId id="433" r:id="rId8"/>
    <p:sldId id="461" r:id="rId9"/>
    <p:sldId id="432" r:id="rId10"/>
    <p:sldId id="437" r:id="rId11"/>
    <p:sldId id="370" r:id="rId12"/>
    <p:sldId id="258" r:id="rId13"/>
    <p:sldId id="450" r:id="rId14"/>
    <p:sldId id="454" r:id="rId15"/>
    <p:sldId id="455" r:id="rId16"/>
    <p:sldId id="463" r:id="rId17"/>
    <p:sldId id="457" r:id="rId18"/>
    <p:sldId id="456" r:id="rId19"/>
    <p:sldId id="440" r:id="rId20"/>
    <p:sldId id="451" r:id="rId21"/>
    <p:sldId id="462" r:id="rId22"/>
    <p:sldId id="459" r:id="rId23"/>
    <p:sldId id="464" r:id="rId24"/>
    <p:sldId id="45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1F16156-8FC5-B13E-AD14-28A47AB6C8B8}" name="Richard Croker" initials="RC" userId="S::richard.croker@calderdale.gov.uk::b21634df-e073-4aa7-ae43-f756c5ffbfe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80F2E5-E3D4-4BC9-89E2-A56550FFC9B7}" v="4" dt="2023-06-12T19:30:54.059"/>
    <p1510:client id="{683CF942-E7D5-904B-2992-A6B27AF0E4CF}" v="4249" dt="2023-06-13T20:32:53.867"/>
    <p1510:client id="{AC01F3D6-6D6B-4F1B-B42D-5F57EBF57C47}" v="8" dt="2023-06-13T19:58:51.3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25.png"/><Relationship Id="rId3" Type="http://schemas.openxmlformats.org/officeDocument/2006/relationships/image" Target="../media/image17.png"/><Relationship Id="rId7" Type="http://schemas.openxmlformats.org/officeDocument/2006/relationships/image" Target="../media/image11.png"/><Relationship Id="rId12" Type="http://schemas.openxmlformats.org/officeDocument/2006/relationships/image" Target="../media/image24.svg"/><Relationship Id="rId2" Type="http://schemas.openxmlformats.org/officeDocument/2006/relationships/image" Target="../media/image16.svg"/><Relationship Id="rId16" Type="http://schemas.openxmlformats.org/officeDocument/2006/relationships/image" Target="../media/image28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11" Type="http://schemas.openxmlformats.org/officeDocument/2006/relationships/image" Target="../media/image23.png"/><Relationship Id="rId5" Type="http://schemas.openxmlformats.org/officeDocument/2006/relationships/image" Target="../media/image19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8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25.png"/><Relationship Id="rId3" Type="http://schemas.openxmlformats.org/officeDocument/2006/relationships/image" Target="../media/image17.png"/><Relationship Id="rId7" Type="http://schemas.openxmlformats.org/officeDocument/2006/relationships/image" Target="../media/image11.png"/><Relationship Id="rId12" Type="http://schemas.openxmlformats.org/officeDocument/2006/relationships/image" Target="../media/image24.svg"/><Relationship Id="rId2" Type="http://schemas.openxmlformats.org/officeDocument/2006/relationships/image" Target="../media/image16.svg"/><Relationship Id="rId16" Type="http://schemas.openxmlformats.org/officeDocument/2006/relationships/image" Target="../media/image28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11" Type="http://schemas.openxmlformats.org/officeDocument/2006/relationships/image" Target="../media/image23.png"/><Relationship Id="rId5" Type="http://schemas.openxmlformats.org/officeDocument/2006/relationships/image" Target="../media/image19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8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0758BB-5EDB-4A4E-AECC-38280DCA994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04500C-5867-4A9B-A97E-0135F09E302F}">
      <dgm:prSet custT="1"/>
      <dgm:spPr/>
      <dgm:t>
        <a:bodyPr anchor="ctr"/>
        <a:lstStyle/>
        <a:p>
          <a:pPr algn="ctr" rtl="0"/>
          <a:r>
            <a:rPr lang="en-GB" sz="1400" b="1" i="0" dirty="0">
              <a:latin typeface="Poppins"/>
              <a:cs typeface="Poppins"/>
            </a:rPr>
            <a:t>LOCAL PEOPLE</a:t>
          </a:r>
          <a:endParaRPr lang="en-US" sz="1400" b="1" i="0" dirty="0">
            <a:latin typeface="Poppins"/>
            <a:cs typeface="Poppins"/>
          </a:endParaRPr>
        </a:p>
      </dgm:t>
    </dgm:pt>
    <dgm:pt modelId="{983ED9BE-1AFE-48BA-B2AD-4F6D82A45C30}" type="par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87E0AC7-B312-452A-862C-5467B8256111}" type="sib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0D0DA79-1B76-4AFD-8B4F-EAA5A3757E37}">
      <dgm:prSet custT="1"/>
      <dgm:spPr/>
      <dgm:t>
        <a:bodyPr/>
        <a:lstStyle/>
        <a:p>
          <a:pPr algn="ctr"/>
          <a:r>
            <a:rPr lang="en-GB" sz="1400" b="1" dirty="0">
              <a:latin typeface="Poppins"/>
              <a:cs typeface="Poppins"/>
            </a:rPr>
            <a:t>1. People have reasons to move more, reasons that matter to them</a:t>
          </a:r>
          <a:endParaRPr lang="en-US" sz="1400" b="1" dirty="0">
            <a:latin typeface="Poppins"/>
            <a:cs typeface="Poppins"/>
          </a:endParaRPr>
        </a:p>
      </dgm:t>
    </dgm:pt>
    <dgm:pt modelId="{923BE5C1-2BF9-4B96-9C75-864554087882}" type="par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191A6C5-F996-4E12-A020-9AE5696AC4ED}" type="sib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9EC26612-EF10-411C-98DE-2A19CA6676BD}">
      <dgm:prSet custT="1"/>
      <dgm:spPr/>
      <dgm:t>
        <a:bodyPr/>
        <a:lstStyle/>
        <a:p>
          <a:pPr algn="ctr" rtl="0"/>
          <a:r>
            <a:rPr lang="en-GB" sz="1400" b="1" dirty="0">
              <a:latin typeface="Poppins"/>
              <a:cs typeface="Poppins"/>
            </a:rPr>
            <a:t>2. People have opportunities to move more</a:t>
          </a:r>
          <a:endParaRPr lang="en-US" sz="1400" b="1" dirty="0">
            <a:latin typeface="Poppins"/>
            <a:cs typeface="Poppins"/>
          </a:endParaRPr>
        </a:p>
      </dgm:t>
    </dgm:pt>
    <dgm:pt modelId="{04DA52C1-4337-48CB-A094-4E17BEBE8724}" type="par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C3B1A0A-7405-4B7A-8C42-F90FAD511886}" type="sib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F620A65-8330-4283-B082-31720A97E8AD}">
      <dgm:prSet custT="1"/>
      <dgm:spPr/>
      <dgm:t>
        <a:bodyPr/>
        <a:lstStyle/>
        <a:p>
          <a:pPr algn="ctr" rtl="0"/>
          <a:r>
            <a:rPr lang="en-GB" sz="1400" b="1" dirty="0">
              <a:latin typeface="Poppins"/>
              <a:cs typeface="Poppins"/>
            </a:rPr>
            <a:t>4. People know the benefits of moving more and the opportunities and are reminded of them regularly</a:t>
          </a:r>
        </a:p>
        <a:p>
          <a:pPr algn="ctr"/>
          <a:endParaRPr lang="en-GB" sz="1400" b="1" dirty="0">
            <a:latin typeface="Poppins"/>
            <a:cs typeface="Poppins"/>
          </a:endParaRPr>
        </a:p>
      </dgm:t>
    </dgm:pt>
    <dgm:pt modelId="{4B43D044-A52F-423B-B5B1-E7C3E386143E}" type="parTrans" cxnId="{74EDDC44-8D41-4ED9-A779-79C3F464B846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0ED1668-44E4-4864-A5D5-A9A11DCC0817}" type="sibTrans" cxnId="{74EDDC44-8D41-4ED9-A779-79C3F464B846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D1B9FE6-3488-484C-8C7E-9F912A9CB14D}">
      <dgm:prSet custT="1"/>
      <dgm:spPr/>
      <dgm:t>
        <a:bodyPr/>
        <a:lstStyle/>
        <a:p>
          <a:pPr algn="ctr"/>
          <a:r>
            <a:rPr lang="en-GB" sz="1400" b="1" dirty="0">
              <a:latin typeface="Poppins"/>
              <a:cs typeface="Poppins"/>
            </a:rPr>
            <a:t>3. People know what’s expected of them to be physically active and are reminded regularly  </a:t>
          </a:r>
          <a:endParaRPr lang="en-US" sz="1400" b="1" dirty="0">
            <a:latin typeface="Poppins"/>
            <a:cs typeface="Poppins"/>
          </a:endParaRPr>
        </a:p>
      </dgm:t>
    </dgm:pt>
    <dgm:pt modelId="{2FEF8359-0154-440C-9391-C9624663B69C}" type="parTrans" cxnId="{E65AE79A-59F9-4A28-9BFC-4605CDF42C43}">
      <dgm:prSet/>
      <dgm:spPr/>
      <dgm:t>
        <a:bodyPr/>
        <a:lstStyle/>
        <a:p>
          <a:endParaRPr lang="en-GB" sz="1400"/>
        </a:p>
      </dgm:t>
    </dgm:pt>
    <dgm:pt modelId="{B4DFDEB4-40CB-427D-8A0B-FA5713975C84}" type="sibTrans" cxnId="{E65AE79A-59F9-4A28-9BFC-4605CDF42C43}">
      <dgm:prSet/>
      <dgm:spPr/>
      <dgm:t>
        <a:bodyPr/>
        <a:lstStyle/>
        <a:p>
          <a:endParaRPr lang="en-GB" sz="1400"/>
        </a:p>
      </dgm:t>
    </dgm:pt>
    <dgm:pt modelId="{A01F7C9D-2FF1-45A7-974D-678078E5D5F9}" type="pres">
      <dgm:prSet presAssocID="{D40758BB-5EDB-4A4E-AECC-38280DCA9948}" presName="vert0" presStyleCnt="0">
        <dgm:presLayoutVars>
          <dgm:dir/>
          <dgm:animOne val="branch"/>
          <dgm:animLvl val="lvl"/>
        </dgm:presLayoutVars>
      </dgm:prSet>
      <dgm:spPr/>
    </dgm:pt>
    <dgm:pt modelId="{D0007023-0C53-42B9-B76B-033795DDF165}" type="pres">
      <dgm:prSet presAssocID="{DC04500C-5867-4A9B-A97E-0135F09E302F}" presName="thickLine" presStyleLbl="alignNode1" presStyleIdx="0" presStyleCnt="5"/>
      <dgm:spPr/>
    </dgm:pt>
    <dgm:pt modelId="{BB95814C-0C48-40A4-AAC2-348701FF904C}" type="pres">
      <dgm:prSet presAssocID="{DC04500C-5867-4A9B-A97E-0135F09E302F}" presName="horz1" presStyleCnt="0"/>
      <dgm:spPr/>
    </dgm:pt>
    <dgm:pt modelId="{8F60A506-BF98-4265-A770-3624CA42536E}" type="pres">
      <dgm:prSet presAssocID="{DC04500C-5867-4A9B-A97E-0135F09E302F}" presName="tx1" presStyleLbl="revTx" presStyleIdx="0" presStyleCnt="5" custScaleY="19311"/>
      <dgm:spPr/>
    </dgm:pt>
    <dgm:pt modelId="{671A8EEF-044F-4626-ABEE-38F8C323AFEB}" type="pres">
      <dgm:prSet presAssocID="{DC04500C-5867-4A9B-A97E-0135F09E302F}" presName="vert1" presStyleCnt="0"/>
      <dgm:spPr/>
    </dgm:pt>
    <dgm:pt modelId="{96874E28-84B3-4B00-A08C-E54A1E2E2E70}" type="pres">
      <dgm:prSet presAssocID="{10D0DA79-1B76-4AFD-8B4F-EAA5A3757E37}" presName="thickLine" presStyleLbl="alignNode1" presStyleIdx="1" presStyleCnt="5"/>
      <dgm:spPr/>
    </dgm:pt>
    <dgm:pt modelId="{C71FAD08-5DFC-437F-89BF-C356B5D0710A}" type="pres">
      <dgm:prSet presAssocID="{10D0DA79-1B76-4AFD-8B4F-EAA5A3757E37}" presName="horz1" presStyleCnt="0"/>
      <dgm:spPr/>
    </dgm:pt>
    <dgm:pt modelId="{6A314AAA-52BE-44FE-BDDA-AE7F99E678AB}" type="pres">
      <dgm:prSet presAssocID="{10D0DA79-1B76-4AFD-8B4F-EAA5A3757E37}" presName="tx1" presStyleLbl="revTx" presStyleIdx="1" presStyleCnt="5" custScaleY="28642"/>
      <dgm:spPr/>
    </dgm:pt>
    <dgm:pt modelId="{6859FED0-B524-41BA-9E82-B7FC7027406D}" type="pres">
      <dgm:prSet presAssocID="{10D0DA79-1B76-4AFD-8B4F-EAA5A3757E37}" presName="vert1" presStyleCnt="0"/>
      <dgm:spPr/>
    </dgm:pt>
    <dgm:pt modelId="{5FC60A23-D314-4C90-9F3C-F9AA6A32CF1B}" type="pres">
      <dgm:prSet presAssocID="{9EC26612-EF10-411C-98DE-2A19CA6676BD}" presName="thickLine" presStyleLbl="alignNode1" presStyleIdx="2" presStyleCnt="5"/>
      <dgm:spPr/>
    </dgm:pt>
    <dgm:pt modelId="{9DF25729-9E9F-4803-B3C4-C8448A001FA7}" type="pres">
      <dgm:prSet presAssocID="{9EC26612-EF10-411C-98DE-2A19CA6676BD}" presName="horz1" presStyleCnt="0"/>
      <dgm:spPr/>
    </dgm:pt>
    <dgm:pt modelId="{556BC404-574C-45FD-986F-D8E00C2FF1C8}" type="pres">
      <dgm:prSet presAssocID="{9EC26612-EF10-411C-98DE-2A19CA6676BD}" presName="tx1" presStyleLbl="revTx" presStyleIdx="2" presStyleCnt="5" custScaleY="28249"/>
      <dgm:spPr/>
    </dgm:pt>
    <dgm:pt modelId="{6751F805-5861-4932-B301-A71D05F243C2}" type="pres">
      <dgm:prSet presAssocID="{9EC26612-EF10-411C-98DE-2A19CA6676BD}" presName="vert1" presStyleCnt="0"/>
      <dgm:spPr/>
    </dgm:pt>
    <dgm:pt modelId="{4C2D154C-4C01-462F-9F79-7F8F09B267E7}" type="pres">
      <dgm:prSet presAssocID="{CD1B9FE6-3488-484C-8C7E-9F912A9CB14D}" presName="thickLine" presStyleLbl="alignNode1" presStyleIdx="3" presStyleCnt="5"/>
      <dgm:spPr/>
    </dgm:pt>
    <dgm:pt modelId="{D91764C5-29ED-4DF1-822E-33F6C3474A69}" type="pres">
      <dgm:prSet presAssocID="{CD1B9FE6-3488-484C-8C7E-9F912A9CB14D}" presName="horz1" presStyleCnt="0"/>
      <dgm:spPr/>
    </dgm:pt>
    <dgm:pt modelId="{1E1630A3-B616-4D95-9779-C88E829FF9B8}" type="pres">
      <dgm:prSet presAssocID="{CD1B9FE6-3488-484C-8C7E-9F912A9CB14D}" presName="tx1" presStyleLbl="revTx" presStyleIdx="3" presStyleCnt="5" custScaleY="28249"/>
      <dgm:spPr/>
    </dgm:pt>
    <dgm:pt modelId="{A6996453-45B5-43B6-B992-71DC1E1FF812}" type="pres">
      <dgm:prSet presAssocID="{CD1B9FE6-3488-484C-8C7E-9F912A9CB14D}" presName="vert1" presStyleCnt="0"/>
      <dgm:spPr/>
    </dgm:pt>
    <dgm:pt modelId="{EC3A07C9-177D-432D-9703-0CFABB1A92CA}" type="pres">
      <dgm:prSet presAssocID="{3F620A65-8330-4283-B082-31720A97E8AD}" presName="thickLine" presStyleLbl="alignNode1" presStyleIdx="4" presStyleCnt="5"/>
      <dgm:spPr/>
    </dgm:pt>
    <dgm:pt modelId="{68EA4A71-1D91-4E9E-A298-388830281E10}" type="pres">
      <dgm:prSet presAssocID="{3F620A65-8330-4283-B082-31720A97E8AD}" presName="horz1" presStyleCnt="0"/>
      <dgm:spPr/>
    </dgm:pt>
    <dgm:pt modelId="{0DA881BB-AB47-4A0A-BCCA-130D48FFF55C}" type="pres">
      <dgm:prSet presAssocID="{3F620A65-8330-4283-B082-31720A97E8AD}" presName="tx1" presStyleLbl="revTx" presStyleIdx="4" presStyleCnt="5" custScaleY="27287"/>
      <dgm:spPr/>
    </dgm:pt>
    <dgm:pt modelId="{2967DD8A-19AD-4F82-84B7-8D902A6D2C0B}" type="pres">
      <dgm:prSet presAssocID="{3F620A65-8330-4283-B082-31720A97E8AD}" presName="vert1" presStyleCnt="0"/>
      <dgm:spPr/>
    </dgm:pt>
  </dgm:ptLst>
  <dgm:cxnLst>
    <dgm:cxn modelId="{0A420F11-1F7E-48E3-9498-E86913275F68}" type="presOf" srcId="{DC04500C-5867-4A9B-A97E-0135F09E302F}" destId="{8F60A506-BF98-4265-A770-3624CA42536E}" srcOrd="0" destOrd="0" presId="urn:microsoft.com/office/officeart/2008/layout/LinedList"/>
    <dgm:cxn modelId="{74EDDC44-8D41-4ED9-A779-79C3F464B846}" srcId="{D40758BB-5EDB-4A4E-AECC-38280DCA9948}" destId="{3F620A65-8330-4283-B082-31720A97E8AD}" srcOrd="4" destOrd="0" parTransId="{4B43D044-A52F-423B-B5B1-E7C3E386143E}" sibTransId="{70ED1668-44E4-4864-A5D5-A9A11DCC0817}"/>
    <dgm:cxn modelId="{56652C67-574F-4830-AE3D-7E8BB14BDD79}" type="presOf" srcId="{9EC26612-EF10-411C-98DE-2A19CA6676BD}" destId="{556BC404-574C-45FD-986F-D8E00C2FF1C8}" srcOrd="0" destOrd="0" presId="urn:microsoft.com/office/officeart/2008/layout/LinedList"/>
    <dgm:cxn modelId="{85015B70-552C-4995-9932-561D1447C701}" type="presOf" srcId="{10D0DA79-1B76-4AFD-8B4F-EAA5A3757E37}" destId="{6A314AAA-52BE-44FE-BDDA-AE7F99E678AB}" srcOrd="0" destOrd="0" presId="urn:microsoft.com/office/officeart/2008/layout/LinedList"/>
    <dgm:cxn modelId="{55A5E771-9871-4A8D-BA12-924F4EB0F528}" type="presOf" srcId="{D40758BB-5EDB-4A4E-AECC-38280DCA9948}" destId="{A01F7C9D-2FF1-45A7-974D-678078E5D5F9}" srcOrd="0" destOrd="0" presId="urn:microsoft.com/office/officeart/2008/layout/LinedList"/>
    <dgm:cxn modelId="{53A07A76-4DEF-4433-9C12-2ED9847BFE65}" srcId="{D40758BB-5EDB-4A4E-AECC-38280DCA9948}" destId="{10D0DA79-1B76-4AFD-8B4F-EAA5A3757E37}" srcOrd="1" destOrd="0" parTransId="{923BE5C1-2BF9-4B96-9C75-864554087882}" sibTransId="{5191A6C5-F996-4E12-A020-9AE5696AC4ED}"/>
    <dgm:cxn modelId="{31985094-1208-4147-9FA1-7E61D0B5A6D1}" type="presOf" srcId="{3F620A65-8330-4283-B082-31720A97E8AD}" destId="{0DA881BB-AB47-4A0A-BCCA-130D48FFF55C}" srcOrd="0" destOrd="0" presId="urn:microsoft.com/office/officeart/2008/layout/LinedList"/>
    <dgm:cxn modelId="{E65AE79A-59F9-4A28-9BFC-4605CDF42C43}" srcId="{D40758BB-5EDB-4A4E-AECC-38280DCA9948}" destId="{CD1B9FE6-3488-484C-8C7E-9F912A9CB14D}" srcOrd="3" destOrd="0" parTransId="{2FEF8359-0154-440C-9391-C9624663B69C}" sibTransId="{B4DFDEB4-40CB-427D-8A0B-FA5713975C84}"/>
    <dgm:cxn modelId="{3197ADAC-B8CE-42C5-9A3D-1095E4AB7AD8}" type="presOf" srcId="{CD1B9FE6-3488-484C-8C7E-9F912A9CB14D}" destId="{1E1630A3-B616-4D95-9779-C88E829FF9B8}" srcOrd="0" destOrd="0" presId="urn:microsoft.com/office/officeart/2008/layout/LinedList"/>
    <dgm:cxn modelId="{8FA71EB8-D258-4691-993F-93CD7A877C2B}" srcId="{D40758BB-5EDB-4A4E-AECC-38280DCA9948}" destId="{9EC26612-EF10-411C-98DE-2A19CA6676BD}" srcOrd="2" destOrd="0" parTransId="{04DA52C1-4337-48CB-A094-4E17BEBE8724}" sibTransId="{AC3B1A0A-7405-4B7A-8C42-F90FAD511886}"/>
    <dgm:cxn modelId="{970C40E5-FADF-4198-B307-225F6E6AC4E4}" srcId="{D40758BB-5EDB-4A4E-AECC-38280DCA9948}" destId="{DC04500C-5867-4A9B-A97E-0135F09E302F}" srcOrd="0" destOrd="0" parTransId="{983ED9BE-1AFE-48BA-B2AD-4F6D82A45C30}" sibTransId="{A87E0AC7-B312-452A-862C-5467B8256111}"/>
    <dgm:cxn modelId="{68F4D176-5DAE-44F3-B9AB-A6EF3CCE9D6C}" type="presParOf" srcId="{A01F7C9D-2FF1-45A7-974D-678078E5D5F9}" destId="{D0007023-0C53-42B9-B76B-033795DDF165}" srcOrd="0" destOrd="0" presId="urn:microsoft.com/office/officeart/2008/layout/LinedList"/>
    <dgm:cxn modelId="{83699D71-40D5-4A7C-95CB-9B1045432EC5}" type="presParOf" srcId="{A01F7C9D-2FF1-45A7-974D-678078E5D5F9}" destId="{BB95814C-0C48-40A4-AAC2-348701FF904C}" srcOrd="1" destOrd="0" presId="urn:microsoft.com/office/officeart/2008/layout/LinedList"/>
    <dgm:cxn modelId="{8648634F-912E-40A5-927D-F10A997FE370}" type="presParOf" srcId="{BB95814C-0C48-40A4-AAC2-348701FF904C}" destId="{8F60A506-BF98-4265-A770-3624CA42536E}" srcOrd="0" destOrd="0" presId="urn:microsoft.com/office/officeart/2008/layout/LinedList"/>
    <dgm:cxn modelId="{527431A6-B01A-4C8D-A853-27894EC037CC}" type="presParOf" srcId="{BB95814C-0C48-40A4-AAC2-348701FF904C}" destId="{671A8EEF-044F-4626-ABEE-38F8C323AFEB}" srcOrd="1" destOrd="0" presId="urn:microsoft.com/office/officeart/2008/layout/LinedList"/>
    <dgm:cxn modelId="{23526CFA-5900-4068-B28B-9280D1A6388A}" type="presParOf" srcId="{A01F7C9D-2FF1-45A7-974D-678078E5D5F9}" destId="{96874E28-84B3-4B00-A08C-E54A1E2E2E70}" srcOrd="2" destOrd="0" presId="urn:microsoft.com/office/officeart/2008/layout/LinedList"/>
    <dgm:cxn modelId="{2B8435DC-6B01-4D6A-9EEF-74962D9FAD00}" type="presParOf" srcId="{A01F7C9D-2FF1-45A7-974D-678078E5D5F9}" destId="{C71FAD08-5DFC-437F-89BF-C356B5D0710A}" srcOrd="3" destOrd="0" presId="urn:microsoft.com/office/officeart/2008/layout/LinedList"/>
    <dgm:cxn modelId="{5FAE4356-1267-4AF4-9741-C94297B44D68}" type="presParOf" srcId="{C71FAD08-5DFC-437F-89BF-C356B5D0710A}" destId="{6A314AAA-52BE-44FE-BDDA-AE7F99E678AB}" srcOrd="0" destOrd="0" presId="urn:microsoft.com/office/officeart/2008/layout/LinedList"/>
    <dgm:cxn modelId="{70FA1AE1-29D9-46C4-BD60-F42998EBCB9F}" type="presParOf" srcId="{C71FAD08-5DFC-437F-89BF-C356B5D0710A}" destId="{6859FED0-B524-41BA-9E82-B7FC7027406D}" srcOrd="1" destOrd="0" presId="urn:microsoft.com/office/officeart/2008/layout/LinedList"/>
    <dgm:cxn modelId="{2E6C8C15-D456-448B-BF71-F77E98865149}" type="presParOf" srcId="{A01F7C9D-2FF1-45A7-974D-678078E5D5F9}" destId="{5FC60A23-D314-4C90-9F3C-F9AA6A32CF1B}" srcOrd="4" destOrd="0" presId="urn:microsoft.com/office/officeart/2008/layout/LinedList"/>
    <dgm:cxn modelId="{45FA73EA-EAB5-4E61-ACAA-5FA435EE6772}" type="presParOf" srcId="{A01F7C9D-2FF1-45A7-974D-678078E5D5F9}" destId="{9DF25729-9E9F-4803-B3C4-C8448A001FA7}" srcOrd="5" destOrd="0" presId="urn:microsoft.com/office/officeart/2008/layout/LinedList"/>
    <dgm:cxn modelId="{6DB577FB-90E1-4EC4-8F2E-C0F5257E8AA9}" type="presParOf" srcId="{9DF25729-9E9F-4803-B3C4-C8448A001FA7}" destId="{556BC404-574C-45FD-986F-D8E00C2FF1C8}" srcOrd="0" destOrd="0" presId="urn:microsoft.com/office/officeart/2008/layout/LinedList"/>
    <dgm:cxn modelId="{AEEF327B-D9DB-4073-82DE-ED62BDE308EC}" type="presParOf" srcId="{9DF25729-9E9F-4803-B3C4-C8448A001FA7}" destId="{6751F805-5861-4932-B301-A71D05F243C2}" srcOrd="1" destOrd="0" presId="urn:microsoft.com/office/officeart/2008/layout/LinedList"/>
    <dgm:cxn modelId="{0C06A991-6323-46CF-A8D3-43F631063932}" type="presParOf" srcId="{A01F7C9D-2FF1-45A7-974D-678078E5D5F9}" destId="{4C2D154C-4C01-462F-9F79-7F8F09B267E7}" srcOrd="6" destOrd="0" presId="urn:microsoft.com/office/officeart/2008/layout/LinedList"/>
    <dgm:cxn modelId="{80545430-5876-4249-A7EB-9AE00F275E14}" type="presParOf" srcId="{A01F7C9D-2FF1-45A7-974D-678078E5D5F9}" destId="{D91764C5-29ED-4DF1-822E-33F6C3474A69}" srcOrd="7" destOrd="0" presId="urn:microsoft.com/office/officeart/2008/layout/LinedList"/>
    <dgm:cxn modelId="{CDDC7FEF-B480-447F-86D7-FE461E8FCE5F}" type="presParOf" srcId="{D91764C5-29ED-4DF1-822E-33F6C3474A69}" destId="{1E1630A3-B616-4D95-9779-C88E829FF9B8}" srcOrd="0" destOrd="0" presId="urn:microsoft.com/office/officeart/2008/layout/LinedList"/>
    <dgm:cxn modelId="{0071DEE1-F84E-44E2-BB4D-B57B452503BA}" type="presParOf" srcId="{D91764C5-29ED-4DF1-822E-33F6C3474A69}" destId="{A6996453-45B5-43B6-B992-71DC1E1FF812}" srcOrd="1" destOrd="0" presId="urn:microsoft.com/office/officeart/2008/layout/LinedList"/>
    <dgm:cxn modelId="{D19C914C-F077-4920-A91C-56B299D4BB6A}" type="presParOf" srcId="{A01F7C9D-2FF1-45A7-974D-678078E5D5F9}" destId="{EC3A07C9-177D-432D-9703-0CFABB1A92CA}" srcOrd="8" destOrd="0" presId="urn:microsoft.com/office/officeart/2008/layout/LinedList"/>
    <dgm:cxn modelId="{C3CFB229-2E8B-4909-8E1D-C1E0ED30C92F}" type="presParOf" srcId="{A01F7C9D-2FF1-45A7-974D-678078E5D5F9}" destId="{68EA4A71-1D91-4E9E-A298-388830281E10}" srcOrd="9" destOrd="0" presId="urn:microsoft.com/office/officeart/2008/layout/LinedList"/>
    <dgm:cxn modelId="{6EC2C1C3-8748-4E92-B0D1-3F2C5888AE75}" type="presParOf" srcId="{68EA4A71-1D91-4E9E-A298-388830281E10}" destId="{0DA881BB-AB47-4A0A-BCCA-130D48FFF55C}" srcOrd="0" destOrd="0" presId="urn:microsoft.com/office/officeart/2008/layout/LinedList"/>
    <dgm:cxn modelId="{1784FBF6-BAA9-446A-A791-9F3BCA5C2FCC}" type="presParOf" srcId="{68EA4A71-1D91-4E9E-A298-388830281E10}" destId="{2967DD8A-19AD-4F82-84B7-8D902A6D2C0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40758BB-5EDB-4A4E-AECC-38280DCA994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04500C-5867-4A9B-A97E-0135F09E302F}">
      <dgm:prSet custT="1"/>
      <dgm:spPr/>
      <dgm:t>
        <a:bodyPr anchor="ctr"/>
        <a:lstStyle/>
        <a:p>
          <a:pPr algn="ctr" rtl="0"/>
          <a:r>
            <a:rPr lang="en-GB" sz="1400" b="1" i="0" dirty="0">
              <a:solidFill>
                <a:srgbClr val="00B050"/>
              </a:solidFill>
              <a:latin typeface="Poppins"/>
              <a:cs typeface="Poppins"/>
            </a:rPr>
            <a:t>LOCAL ORGANISATIONS</a:t>
          </a:r>
          <a:endParaRPr lang="en-US" sz="1400" b="1" i="0" dirty="0">
            <a:solidFill>
              <a:srgbClr val="00B050"/>
            </a:solidFill>
            <a:latin typeface="Poppins"/>
            <a:cs typeface="Poppins"/>
          </a:endParaRPr>
        </a:p>
      </dgm:t>
    </dgm:pt>
    <dgm:pt modelId="{983ED9BE-1AFE-48BA-B2AD-4F6D82A45C30}" type="par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87E0AC7-B312-452A-862C-5467B8256111}" type="sib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0D0DA79-1B76-4AFD-8B4F-EAA5A3757E37}">
      <dgm:prSet custT="1"/>
      <dgm:spPr/>
      <dgm:t>
        <a:bodyPr/>
        <a:lstStyle/>
        <a:p>
          <a:pPr algn="ctr"/>
          <a:endParaRPr lang="en-GB" sz="1400" b="1" dirty="0">
            <a:latin typeface="Poppins"/>
            <a:cs typeface="Poppins"/>
          </a:endParaRPr>
        </a:p>
        <a:p>
          <a:pPr algn="ctr" rtl="0"/>
          <a:r>
            <a:rPr lang="en-GB" sz="1400" b="1" dirty="0">
              <a:solidFill>
                <a:srgbClr val="00B050"/>
              </a:solidFill>
              <a:latin typeface="Poppins"/>
              <a:cs typeface="Poppins"/>
            </a:rPr>
            <a:t>5. People see and have role models who are regularly active -  ‘people like them’</a:t>
          </a:r>
          <a:endParaRPr lang="en-US" sz="1400" b="1" dirty="0">
            <a:solidFill>
              <a:srgbClr val="00B050"/>
            </a:solidFill>
            <a:latin typeface="Poppins"/>
            <a:cs typeface="Poppins"/>
          </a:endParaRPr>
        </a:p>
      </dgm:t>
    </dgm:pt>
    <dgm:pt modelId="{923BE5C1-2BF9-4B96-9C75-864554087882}" type="par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191A6C5-F996-4E12-A020-9AE5696AC4ED}" type="sib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9EC26612-EF10-411C-98DE-2A19CA6676BD}">
      <dgm:prSet custT="1"/>
      <dgm:spPr/>
      <dgm:t>
        <a:bodyPr/>
        <a:lstStyle/>
        <a:p>
          <a:pPr algn="ctr"/>
          <a:endParaRPr lang="en-GB" sz="1400" b="1" dirty="0">
            <a:latin typeface="Poppins"/>
            <a:cs typeface="Poppins"/>
          </a:endParaRPr>
        </a:p>
        <a:p>
          <a:pPr algn="ctr" rtl="0"/>
          <a:r>
            <a:rPr lang="en-GB" sz="1400" b="1" dirty="0">
              <a:solidFill>
                <a:srgbClr val="00B050"/>
              </a:solidFill>
              <a:latin typeface="Poppins"/>
              <a:cs typeface="Poppins"/>
            </a:rPr>
            <a:t>6. People have support &amp; encouragement to move more from individuals and organisations  that they know, value and trust </a:t>
          </a:r>
          <a:endParaRPr lang="en-US" sz="1400" b="1" dirty="0">
            <a:solidFill>
              <a:srgbClr val="00B050"/>
            </a:solidFill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04DA52C1-4337-48CB-A094-4E17BEBE8724}" type="par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C3B1A0A-7405-4B7A-8C42-F90FAD511886}" type="sib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01F7C9D-2FF1-45A7-974D-678078E5D5F9}" type="pres">
      <dgm:prSet presAssocID="{D40758BB-5EDB-4A4E-AECC-38280DCA9948}" presName="vert0" presStyleCnt="0">
        <dgm:presLayoutVars>
          <dgm:dir/>
          <dgm:animOne val="branch"/>
          <dgm:animLvl val="lvl"/>
        </dgm:presLayoutVars>
      </dgm:prSet>
      <dgm:spPr/>
    </dgm:pt>
    <dgm:pt modelId="{D0007023-0C53-42B9-B76B-033795DDF165}" type="pres">
      <dgm:prSet presAssocID="{DC04500C-5867-4A9B-A97E-0135F09E302F}" presName="thickLine" presStyleLbl="alignNode1" presStyleIdx="0" presStyleCnt="3"/>
      <dgm:spPr/>
    </dgm:pt>
    <dgm:pt modelId="{BB95814C-0C48-40A4-AAC2-348701FF904C}" type="pres">
      <dgm:prSet presAssocID="{DC04500C-5867-4A9B-A97E-0135F09E302F}" presName="horz1" presStyleCnt="0"/>
      <dgm:spPr/>
    </dgm:pt>
    <dgm:pt modelId="{8F60A506-BF98-4265-A770-3624CA42536E}" type="pres">
      <dgm:prSet presAssocID="{DC04500C-5867-4A9B-A97E-0135F09E302F}" presName="tx1" presStyleLbl="revTx" presStyleIdx="0" presStyleCnt="3" custScaleY="16970"/>
      <dgm:spPr/>
    </dgm:pt>
    <dgm:pt modelId="{671A8EEF-044F-4626-ABEE-38F8C323AFEB}" type="pres">
      <dgm:prSet presAssocID="{DC04500C-5867-4A9B-A97E-0135F09E302F}" presName="vert1" presStyleCnt="0"/>
      <dgm:spPr/>
    </dgm:pt>
    <dgm:pt modelId="{96874E28-84B3-4B00-A08C-E54A1E2E2E70}" type="pres">
      <dgm:prSet presAssocID="{10D0DA79-1B76-4AFD-8B4F-EAA5A3757E37}" presName="thickLine" presStyleLbl="alignNode1" presStyleIdx="1" presStyleCnt="3"/>
      <dgm:spPr/>
    </dgm:pt>
    <dgm:pt modelId="{C71FAD08-5DFC-437F-89BF-C356B5D0710A}" type="pres">
      <dgm:prSet presAssocID="{10D0DA79-1B76-4AFD-8B4F-EAA5A3757E37}" presName="horz1" presStyleCnt="0"/>
      <dgm:spPr/>
    </dgm:pt>
    <dgm:pt modelId="{6A314AAA-52BE-44FE-BDDA-AE7F99E678AB}" type="pres">
      <dgm:prSet presAssocID="{10D0DA79-1B76-4AFD-8B4F-EAA5A3757E37}" presName="tx1" presStyleLbl="revTx" presStyleIdx="1" presStyleCnt="3" custScaleY="30018"/>
      <dgm:spPr/>
    </dgm:pt>
    <dgm:pt modelId="{6859FED0-B524-41BA-9E82-B7FC7027406D}" type="pres">
      <dgm:prSet presAssocID="{10D0DA79-1B76-4AFD-8B4F-EAA5A3757E37}" presName="vert1" presStyleCnt="0"/>
      <dgm:spPr/>
    </dgm:pt>
    <dgm:pt modelId="{5FC60A23-D314-4C90-9F3C-F9AA6A32CF1B}" type="pres">
      <dgm:prSet presAssocID="{9EC26612-EF10-411C-98DE-2A19CA6676BD}" presName="thickLine" presStyleLbl="alignNode1" presStyleIdx="2" presStyleCnt="3"/>
      <dgm:spPr/>
    </dgm:pt>
    <dgm:pt modelId="{9DF25729-9E9F-4803-B3C4-C8448A001FA7}" type="pres">
      <dgm:prSet presAssocID="{9EC26612-EF10-411C-98DE-2A19CA6676BD}" presName="horz1" presStyleCnt="0"/>
      <dgm:spPr/>
    </dgm:pt>
    <dgm:pt modelId="{556BC404-574C-45FD-986F-D8E00C2FF1C8}" type="pres">
      <dgm:prSet presAssocID="{9EC26612-EF10-411C-98DE-2A19CA6676BD}" presName="tx1" presStyleLbl="revTx" presStyleIdx="2" presStyleCnt="3" custScaleY="35578"/>
      <dgm:spPr/>
    </dgm:pt>
    <dgm:pt modelId="{6751F805-5861-4932-B301-A71D05F243C2}" type="pres">
      <dgm:prSet presAssocID="{9EC26612-EF10-411C-98DE-2A19CA6676BD}" presName="vert1" presStyleCnt="0"/>
      <dgm:spPr/>
    </dgm:pt>
  </dgm:ptLst>
  <dgm:cxnLst>
    <dgm:cxn modelId="{0A420F11-1F7E-48E3-9498-E86913275F68}" type="presOf" srcId="{DC04500C-5867-4A9B-A97E-0135F09E302F}" destId="{8F60A506-BF98-4265-A770-3624CA42536E}" srcOrd="0" destOrd="0" presId="urn:microsoft.com/office/officeart/2008/layout/LinedList"/>
    <dgm:cxn modelId="{56652C67-574F-4830-AE3D-7E8BB14BDD79}" type="presOf" srcId="{9EC26612-EF10-411C-98DE-2A19CA6676BD}" destId="{556BC404-574C-45FD-986F-D8E00C2FF1C8}" srcOrd="0" destOrd="0" presId="urn:microsoft.com/office/officeart/2008/layout/LinedList"/>
    <dgm:cxn modelId="{85015B70-552C-4995-9932-561D1447C701}" type="presOf" srcId="{10D0DA79-1B76-4AFD-8B4F-EAA5A3757E37}" destId="{6A314AAA-52BE-44FE-BDDA-AE7F99E678AB}" srcOrd="0" destOrd="0" presId="urn:microsoft.com/office/officeart/2008/layout/LinedList"/>
    <dgm:cxn modelId="{55A5E771-9871-4A8D-BA12-924F4EB0F528}" type="presOf" srcId="{D40758BB-5EDB-4A4E-AECC-38280DCA9948}" destId="{A01F7C9D-2FF1-45A7-974D-678078E5D5F9}" srcOrd="0" destOrd="0" presId="urn:microsoft.com/office/officeart/2008/layout/LinedList"/>
    <dgm:cxn modelId="{53A07A76-4DEF-4433-9C12-2ED9847BFE65}" srcId="{D40758BB-5EDB-4A4E-AECC-38280DCA9948}" destId="{10D0DA79-1B76-4AFD-8B4F-EAA5A3757E37}" srcOrd="1" destOrd="0" parTransId="{923BE5C1-2BF9-4B96-9C75-864554087882}" sibTransId="{5191A6C5-F996-4E12-A020-9AE5696AC4ED}"/>
    <dgm:cxn modelId="{8FA71EB8-D258-4691-993F-93CD7A877C2B}" srcId="{D40758BB-5EDB-4A4E-AECC-38280DCA9948}" destId="{9EC26612-EF10-411C-98DE-2A19CA6676BD}" srcOrd="2" destOrd="0" parTransId="{04DA52C1-4337-48CB-A094-4E17BEBE8724}" sibTransId="{AC3B1A0A-7405-4B7A-8C42-F90FAD511886}"/>
    <dgm:cxn modelId="{970C40E5-FADF-4198-B307-225F6E6AC4E4}" srcId="{D40758BB-5EDB-4A4E-AECC-38280DCA9948}" destId="{DC04500C-5867-4A9B-A97E-0135F09E302F}" srcOrd="0" destOrd="0" parTransId="{983ED9BE-1AFE-48BA-B2AD-4F6D82A45C30}" sibTransId="{A87E0AC7-B312-452A-862C-5467B8256111}"/>
    <dgm:cxn modelId="{68F4D176-5DAE-44F3-B9AB-A6EF3CCE9D6C}" type="presParOf" srcId="{A01F7C9D-2FF1-45A7-974D-678078E5D5F9}" destId="{D0007023-0C53-42B9-B76B-033795DDF165}" srcOrd="0" destOrd="0" presId="urn:microsoft.com/office/officeart/2008/layout/LinedList"/>
    <dgm:cxn modelId="{83699D71-40D5-4A7C-95CB-9B1045432EC5}" type="presParOf" srcId="{A01F7C9D-2FF1-45A7-974D-678078E5D5F9}" destId="{BB95814C-0C48-40A4-AAC2-348701FF904C}" srcOrd="1" destOrd="0" presId="urn:microsoft.com/office/officeart/2008/layout/LinedList"/>
    <dgm:cxn modelId="{8648634F-912E-40A5-927D-F10A997FE370}" type="presParOf" srcId="{BB95814C-0C48-40A4-AAC2-348701FF904C}" destId="{8F60A506-BF98-4265-A770-3624CA42536E}" srcOrd="0" destOrd="0" presId="urn:microsoft.com/office/officeart/2008/layout/LinedList"/>
    <dgm:cxn modelId="{527431A6-B01A-4C8D-A853-27894EC037CC}" type="presParOf" srcId="{BB95814C-0C48-40A4-AAC2-348701FF904C}" destId="{671A8EEF-044F-4626-ABEE-38F8C323AFEB}" srcOrd="1" destOrd="0" presId="urn:microsoft.com/office/officeart/2008/layout/LinedList"/>
    <dgm:cxn modelId="{23526CFA-5900-4068-B28B-9280D1A6388A}" type="presParOf" srcId="{A01F7C9D-2FF1-45A7-974D-678078E5D5F9}" destId="{96874E28-84B3-4B00-A08C-E54A1E2E2E70}" srcOrd="2" destOrd="0" presId="urn:microsoft.com/office/officeart/2008/layout/LinedList"/>
    <dgm:cxn modelId="{2B8435DC-6B01-4D6A-9EEF-74962D9FAD00}" type="presParOf" srcId="{A01F7C9D-2FF1-45A7-974D-678078E5D5F9}" destId="{C71FAD08-5DFC-437F-89BF-C356B5D0710A}" srcOrd="3" destOrd="0" presId="urn:microsoft.com/office/officeart/2008/layout/LinedList"/>
    <dgm:cxn modelId="{5FAE4356-1267-4AF4-9741-C94297B44D68}" type="presParOf" srcId="{C71FAD08-5DFC-437F-89BF-C356B5D0710A}" destId="{6A314AAA-52BE-44FE-BDDA-AE7F99E678AB}" srcOrd="0" destOrd="0" presId="urn:microsoft.com/office/officeart/2008/layout/LinedList"/>
    <dgm:cxn modelId="{70FA1AE1-29D9-46C4-BD60-F42998EBCB9F}" type="presParOf" srcId="{C71FAD08-5DFC-437F-89BF-C356B5D0710A}" destId="{6859FED0-B524-41BA-9E82-B7FC7027406D}" srcOrd="1" destOrd="0" presId="urn:microsoft.com/office/officeart/2008/layout/LinedList"/>
    <dgm:cxn modelId="{2E6C8C15-D456-448B-BF71-F77E98865149}" type="presParOf" srcId="{A01F7C9D-2FF1-45A7-974D-678078E5D5F9}" destId="{5FC60A23-D314-4C90-9F3C-F9AA6A32CF1B}" srcOrd="4" destOrd="0" presId="urn:microsoft.com/office/officeart/2008/layout/LinedList"/>
    <dgm:cxn modelId="{45FA73EA-EAB5-4E61-ACAA-5FA435EE6772}" type="presParOf" srcId="{A01F7C9D-2FF1-45A7-974D-678078E5D5F9}" destId="{9DF25729-9E9F-4803-B3C4-C8448A001FA7}" srcOrd="5" destOrd="0" presId="urn:microsoft.com/office/officeart/2008/layout/LinedList"/>
    <dgm:cxn modelId="{6DB577FB-90E1-4EC4-8F2E-C0F5257E8AA9}" type="presParOf" srcId="{9DF25729-9E9F-4803-B3C4-C8448A001FA7}" destId="{556BC404-574C-45FD-986F-D8E00C2FF1C8}" srcOrd="0" destOrd="0" presId="urn:microsoft.com/office/officeart/2008/layout/LinedList"/>
    <dgm:cxn modelId="{AEEF327B-D9DB-4073-82DE-ED62BDE308EC}" type="presParOf" srcId="{9DF25729-9E9F-4803-B3C4-C8448A001FA7}" destId="{6751F805-5861-4932-B301-A71D05F243C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40758BB-5EDB-4A4E-AECC-38280DCA994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04500C-5867-4A9B-A97E-0135F09E302F}">
      <dgm:prSet custT="1"/>
      <dgm:spPr/>
      <dgm:t>
        <a:bodyPr anchor="ctr"/>
        <a:lstStyle/>
        <a:p>
          <a:pPr algn="ctr" rtl="0"/>
          <a:r>
            <a:rPr lang="en-GB" sz="1400" b="1" i="0" dirty="0">
              <a:solidFill>
                <a:srgbClr val="00B050"/>
              </a:solidFill>
              <a:latin typeface="Poppins"/>
              <a:cs typeface="Poppins"/>
            </a:rPr>
            <a:t>LOCAL PHYSICAL CONDITIONS</a:t>
          </a:r>
          <a:endParaRPr lang="en-US" sz="1400" b="1" i="0" dirty="0">
            <a:solidFill>
              <a:srgbClr val="00B050"/>
            </a:solidFill>
            <a:latin typeface="Poppins"/>
            <a:cs typeface="Poppins"/>
          </a:endParaRPr>
        </a:p>
      </dgm:t>
    </dgm:pt>
    <dgm:pt modelId="{983ED9BE-1AFE-48BA-B2AD-4F6D82A45C30}" type="par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87E0AC7-B312-452A-862C-5467B8256111}" type="sib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0D0DA79-1B76-4AFD-8B4F-EAA5A3757E37}">
      <dgm:prSet custT="1"/>
      <dgm:spPr/>
      <dgm:t>
        <a:bodyPr/>
        <a:lstStyle/>
        <a:p>
          <a:pPr algn="ctr"/>
          <a:endParaRPr lang="en-GB" sz="1400" b="1" dirty="0">
            <a:latin typeface="Poppins"/>
            <a:cs typeface="Poppins"/>
          </a:endParaRPr>
        </a:p>
        <a:p>
          <a:pPr algn="ctr"/>
          <a:r>
            <a:rPr lang="en-GB" sz="1400" b="1" dirty="0">
              <a:solidFill>
                <a:srgbClr val="00B050"/>
              </a:solidFill>
              <a:latin typeface="Poppins"/>
              <a:cs typeface="Poppins"/>
            </a:rPr>
            <a:t>7. People have access to safe, accessible and attractive places and spaces to move more – streets, public realm, parks, green spaces</a:t>
          </a:r>
          <a:endParaRPr lang="en-US" sz="1400" b="1" dirty="0">
            <a:solidFill>
              <a:srgbClr val="00B050"/>
            </a:solidFill>
            <a:latin typeface="Poppins"/>
            <a:cs typeface="Poppins"/>
          </a:endParaRPr>
        </a:p>
      </dgm:t>
    </dgm:pt>
    <dgm:pt modelId="{923BE5C1-2BF9-4B96-9C75-864554087882}" type="par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191A6C5-F996-4E12-A020-9AE5696AC4ED}" type="sib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9EC26612-EF10-411C-98DE-2A19CA6676BD}">
      <dgm:prSet custT="1"/>
      <dgm:spPr/>
      <dgm:t>
        <a:bodyPr/>
        <a:lstStyle/>
        <a:p>
          <a:pPr algn="ctr"/>
          <a:endParaRPr lang="en-GB" sz="1400" b="1" dirty="0">
            <a:latin typeface="Poppins"/>
            <a:cs typeface="Poppins"/>
          </a:endParaRPr>
        </a:p>
        <a:p>
          <a:pPr algn="ctr"/>
          <a:endParaRPr lang="en-GB" sz="1400" b="1" dirty="0">
            <a:latin typeface="Poppins"/>
            <a:cs typeface="Poppins"/>
          </a:endParaRPr>
        </a:p>
        <a:p>
          <a:pPr algn="ctr"/>
          <a:r>
            <a:rPr lang="en-GB" sz="1400" b="1" dirty="0">
              <a:solidFill>
                <a:srgbClr val="00B050"/>
              </a:solidFill>
              <a:latin typeface="Poppins"/>
              <a:cs typeface="Poppins"/>
            </a:rPr>
            <a:t>8. People have access to attractive, inclusive, affordable and timely opportunities to move more – formal and informal</a:t>
          </a:r>
          <a:endParaRPr lang="en-US" sz="1400" b="1" dirty="0">
            <a:solidFill>
              <a:srgbClr val="00B050"/>
            </a:solidFill>
            <a:latin typeface="Poppins"/>
            <a:cs typeface="Poppins"/>
          </a:endParaRPr>
        </a:p>
      </dgm:t>
    </dgm:pt>
    <dgm:pt modelId="{04DA52C1-4337-48CB-A094-4E17BEBE8724}" type="par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C3B1A0A-7405-4B7A-8C42-F90FAD511886}" type="sib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01F7C9D-2FF1-45A7-974D-678078E5D5F9}" type="pres">
      <dgm:prSet presAssocID="{D40758BB-5EDB-4A4E-AECC-38280DCA9948}" presName="vert0" presStyleCnt="0">
        <dgm:presLayoutVars>
          <dgm:dir/>
          <dgm:animOne val="branch"/>
          <dgm:animLvl val="lvl"/>
        </dgm:presLayoutVars>
      </dgm:prSet>
      <dgm:spPr/>
    </dgm:pt>
    <dgm:pt modelId="{D0007023-0C53-42B9-B76B-033795DDF165}" type="pres">
      <dgm:prSet presAssocID="{DC04500C-5867-4A9B-A97E-0135F09E302F}" presName="thickLine" presStyleLbl="alignNode1" presStyleIdx="0" presStyleCnt="3"/>
      <dgm:spPr/>
    </dgm:pt>
    <dgm:pt modelId="{BB95814C-0C48-40A4-AAC2-348701FF904C}" type="pres">
      <dgm:prSet presAssocID="{DC04500C-5867-4A9B-A97E-0135F09E302F}" presName="horz1" presStyleCnt="0"/>
      <dgm:spPr/>
    </dgm:pt>
    <dgm:pt modelId="{8F60A506-BF98-4265-A770-3624CA42536E}" type="pres">
      <dgm:prSet presAssocID="{DC04500C-5867-4A9B-A97E-0135F09E302F}" presName="tx1" presStyleLbl="revTx" presStyleIdx="0" presStyleCnt="3" custScaleY="16970" custLinFactNeighborY="-230"/>
      <dgm:spPr/>
    </dgm:pt>
    <dgm:pt modelId="{671A8EEF-044F-4626-ABEE-38F8C323AFEB}" type="pres">
      <dgm:prSet presAssocID="{DC04500C-5867-4A9B-A97E-0135F09E302F}" presName="vert1" presStyleCnt="0"/>
      <dgm:spPr/>
    </dgm:pt>
    <dgm:pt modelId="{96874E28-84B3-4B00-A08C-E54A1E2E2E70}" type="pres">
      <dgm:prSet presAssocID="{10D0DA79-1B76-4AFD-8B4F-EAA5A3757E37}" presName="thickLine" presStyleLbl="alignNode1" presStyleIdx="1" presStyleCnt="3"/>
      <dgm:spPr/>
    </dgm:pt>
    <dgm:pt modelId="{C71FAD08-5DFC-437F-89BF-C356B5D0710A}" type="pres">
      <dgm:prSet presAssocID="{10D0DA79-1B76-4AFD-8B4F-EAA5A3757E37}" presName="horz1" presStyleCnt="0"/>
      <dgm:spPr/>
    </dgm:pt>
    <dgm:pt modelId="{6A314AAA-52BE-44FE-BDDA-AE7F99E678AB}" type="pres">
      <dgm:prSet presAssocID="{10D0DA79-1B76-4AFD-8B4F-EAA5A3757E37}" presName="tx1" presStyleLbl="revTx" presStyleIdx="1" presStyleCnt="3" custScaleY="43595"/>
      <dgm:spPr/>
    </dgm:pt>
    <dgm:pt modelId="{6859FED0-B524-41BA-9E82-B7FC7027406D}" type="pres">
      <dgm:prSet presAssocID="{10D0DA79-1B76-4AFD-8B4F-EAA5A3757E37}" presName="vert1" presStyleCnt="0"/>
      <dgm:spPr/>
    </dgm:pt>
    <dgm:pt modelId="{5FC60A23-D314-4C90-9F3C-F9AA6A32CF1B}" type="pres">
      <dgm:prSet presAssocID="{9EC26612-EF10-411C-98DE-2A19CA6676BD}" presName="thickLine" presStyleLbl="alignNode1" presStyleIdx="2" presStyleCnt="3"/>
      <dgm:spPr/>
    </dgm:pt>
    <dgm:pt modelId="{9DF25729-9E9F-4803-B3C4-C8448A001FA7}" type="pres">
      <dgm:prSet presAssocID="{9EC26612-EF10-411C-98DE-2A19CA6676BD}" presName="horz1" presStyleCnt="0"/>
      <dgm:spPr/>
    </dgm:pt>
    <dgm:pt modelId="{556BC404-574C-45FD-986F-D8E00C2FF1C8}" type="pres">
      <dgm:prSet presAssocID="{9EC26612-EF10-411C-98DE-2A19CA6676BD}" presName="tx1" presStyleLbl="revTx" presStyleIdx="2" presStyleCnt="3" custScaleY="35578"/>
      <dgm:spPr/>
    </dgm:pt>
    <dgm:pt modelId="{6751F805-5861-4932-B301-A71D05F243C2}" type="pres">
      <dgm:prSet presAssocID="{9EC26612-EF10-411C-98DE-2A19CA6676BD}" presName="vert1" presStyleCnt="0"/>
      <dgm:spPr/>
    </dgm:pt>
  </dgm:ptLst>
  <dgm:cxnLst>
    <dgm:cxn modelId="{0A420F11-1F7E-48E3-9498-E86913275F68}" type="presOf" srcId="{DC04500C-5867-4A9B-A97E-0135F09E302F}" destId="{8F60A506-BF98-4265-A770-3624CA42536E}" srcOrd="0" destOrd="0" presId="urn:microsoft.com/office/officeart/2008/layout/LinedList"/>
    <dgm:cxn modelId="{56652C67-574F-4830-AE3D-7E8BB14BDD79}" type="presOf" srcId="{9EC26612-EF10-411C-98DE-2A19CA6676BD}" destId="{556BC404-574C-45FD-986F-D8E00C2FF1C8}" srcOrd="0" destOrd="0" presId="urn:microsoft.com/office/officeart/2008/layout/LinedList"/>
    <dgm:cxn modelId="{85015B70-552C-4995-9932-561D1447C701}" type="presOf" srcId="{10D0DA79-1B76-4AFD-8B4F-EAA5A3757E37}" destId="{6A314AAA-52BE-44FE-BDDA-AE7F99E678AB}" srcOrd="0" destOrd="0" presId="urn:microsoft.com/office/officeart/2008/layout/LinedList"/>
    <dgm:cxn modelId="{55A5E771-9871-4A8D-BA12-924F4EB0F528}" type="presOf" srcId="{D40758BB-5EDB-4A4E-AECC-38280DCA9948}" destId="{A01F7C9D-2FF1-45A7-974D-678078E5D5F9}" srcOrd="0" destOrd="0" presId="urn:microsoft.com/office/officeart/2008/layout/LinedList"/>
    <dgm:cxn modelId="{53A07A76-4DEF-4433-9C12-2ED9847BFE65}" srcId="{D40758BB-5EDB-4A4E-AECC-38280DCA9948}" destId="{10D0DA79-1B76-4AFD-8B4F-EAA5A3757E37}" srcOrd="1" destOrd="0" parTransId="{923BE5C1-2BF9-4B96-9C75-864554087882}" sibTransId="{5191A6C5-F996-4E12-A020-9AE5696AC4ED}"/>
    <dgm:cxn modelId="{8FA71EB8-D258-4691-993F-93CD7A877C2B}" srcId="{D40758BB-5EDB-4A4E-AECC-38280DCA9948}" destId="{9EC26612-EF10-411C-98DE-2A19CA6676BD}" srcOrd="2" destOrd="0" parTransId="{04DA52C1-4337-48CB-A094-4E17BEBE8724}" sibTransId="{AC3B1A0A-7405-4B7A-8C42-F90FAD511886}"/>
    <dgm:cxn modelId="{970C40E5-FADF-4198-B307-225F6E6AC4E4}" srcId="{D40758BB-5EDB-4A4E-AECC-38280DCA9948}" destId="{DC04500C-5867-4A9B-A97E-0135F09E302F}" srcOrd="0" destOrd="0" parTransId="{983ED9BE-1AFE-48BA-B2AD-4F6D82A45C30}" sibTransId="{A87E0AC7-B312-452A-862C-5467B8256111}"/>
    <dgm:cxn modelId="{68F4D176-5DAE-44F3-B9AB-A6EF3CCE9D6C}" type="presParOf" srcId="{A01F7C9D-2FF1-45A7-974D-678078E5D5F9}" destId="{D0007023-0C53-42B9-B76B-033795DDF165}" srcOrd="0" destOrd="0" presId="urn:microsoft.com/office/officeart/2008/layout/LinedList"/>
    <dgm:cxn modelId="{83699D71-40D5-4A7C-95CB-9B1045432EC5}" type="presParOf" srcId="{A01F7C9D-2FF1-45A7-974D-678078E5D5F9}" destId="{BB95814C-0C48-40A4-AAC2-348701FF904C}" srcOrd="1" destOrd="0" presId="urn:microsoft.com/office/officeart/2008/layout/LinedList"/>
    <dgm:cxn modelId="{8648634F-912E-40A5-927D-F10A997FE370}" type="presParOf" srcId="{BB95814C-0C48-40A4-AAC2-348701FF904C}" destId="{8F60A506-BF98-4265-A770-3624CA42536E}" srcOrd="0" destOrd="0" presId="urn:microsoft.com/office/officeart/2008/layout/LinedList"/>
    <dgm:cxn modelId="{527431A6-B01A-4C8D-A853-27894EC037CC}" type="presParOf" srcId="{BB95814C-0C48-40A4-AAC2-348701FF904C}" destId="{671A8EEF-044F-4626-ABEE-38F8C323AFEB}" srcOrd="1" destOrd="0" presId="urn:microsoft.com/office/officeart/2008/layout/LinedList"/>
    <dgm:cxn modelId="{23526CFA-5900-4068-B28B-9280D1A6388A}" type="presParOf" srcId="{A01F7C9D-2FF1-45A7-974D-678078E5D5F9}" destId="{96874E28-84B3-4B00-A08C-E54A1E2E2E70}" srcOrd="2" destOrd="0" presId="urn:microsoft.com/office/officeart/2008/layout/LinedList"/>
    <dgm:cxn modelId="{2B8435DC-6B01-4D6A-9EEF-74962D9FAD00}" type="presParOf" srcId="{A01F7C9D-2FF1-45A7-974D-678078E5D5F9}" destId="{C71FAD08-5DFC-437F-89BF-C356B5D0710A}" srcOrd="3" destOrd="0" presId="urn:microsoft.com/office/officeart/2008/layout/LinedList"/>
    <dgm:cxn modelId="{5FAE4356-1267-4AF4-9741-C94297B44D68}" type="presParOf" srcId="{C71FAD08-5DFC-437F-89BF-C356B5D0710A}" destId="{6A314AAA-52BE-44FE-BDDA-AE7F99E678AB}" srcOrd="0" destOrd="0" presId="urn:microsoft.com/office/officeart/2008/layout/LinedList"/>
    <dgm:cxn modelId="{70FA1AE1-29D9-46C4-BD60-F42998EBCB9F}" type="presParOf" srcId="{C71FAD08-5DFC-437F-89BF-C356B5D0710A}" destId="{6859FED0-B524-41BA-9E82-B7FC7027406D}" srcOrd="1" destOrd="0" presId="urn:microsoft.com/office/officeart/2008/layout/LinedList"/>
    <dgm:cxn modelId="{2E6C8C15-D456-448B-BF71-F77E98865149}" type="presParOf" srcId="{A01F7C9D-2FF1-45A7-974D-678078E5D5F9}" destId="{5FC60A23-D314-4C90-9F3C-F9AA6A32CF1B}" srcOrd="4" destOrd="0" presId="urn:microsoft.com/office/officeart/2008/layout/LinedList"/>
    <dgm:cxn modelId="{45FA73EA-EAB5-4E61-ACAA-5FA435EE6772}" type="presParOf" srcId="{A01F7C9D-2FF1-45A7-974D-678078E5D5F9}" destId="{9DF25729-9E9F-4803-B3C4-C8448A001FA7}" srcOrd="5" destOrd="0" presId="urn:microsoft.com/office/officeart/2008/layout/LinedList"/>
    <dgm:cxn modelId="{6DB577FB-90E1-4EC4-8F2E-C0F5257E8AA9}" type="presParOf" srcId="{9DF25729-9E9F-4803-B3C4-C8448A001FA7}" destId="{556BC404-574C-45FD-986F-D8E00C2FF1C8}" srcOrd="0" destOrd="0" presId="urn:microsoft.com/office/officeart/2008/layout/LinedList"/>
    <dgm:cxn modelId="{AEEF327B-D9DB-4073-82DE-ED62BDE308EC}" type="presParOf" srcId="{9DF25729-9E9F-4803-B3C4-C8448A001FA7}" destId="{6751F805-5861-4932-B301-A71D05F243C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0758BB-5EDB-4A4E-AECC-38280DCA994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04500C-5867-4A9B-A97E-0135F09E302F}">
      <dgm:prSet custT="1"/>
      <dgm:spPr/>
      <dgm:t>
        <a:bodyPr anchor="ctr"/>
        <a:lstStyle/>
        <a:p>
          <a:pPr algn="ctr" rtl="0"/>
          <a:r>
            <a:rPr lang="en-GB" sz="1400" b="1" i="0" dirty="0">
              <a:latin typeface="Poppins"/>
              <a:cs typeface="Poppins"/>
            </a:rPr>
            <a:t>LOCAL ORGANISATIONS</a:t>
          </a:r>
          <a:endParaRPr lang="en-US" sz="1400" b="1" i="0" dirty="0">
            <a:latin typeface="Poppins"/>
            <a:cs typeface="Poppins"/>
          </a:endParaRPr>
        </a:p>
      </dgm:t>
    </dgm:pt>
    <dgm:pt modelId="{983ED9BE-1AFE-48BA-B2AD-4F6D82A45C30}" type="par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87E0AC7-B312-452A-862C-5467B8256111}" type="sib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0D0DA79-1B76-4AFD-8B4F-EAA5A3757E37}">
      <dgm:prSet custT="1"/>
      <dgm:spPr/>
      <dgm:t>
        <a:bodyPr/>
        <a:lstStyle/>
        <a:p>
          <a:pPr algn="ctr"/>
          <a:endParaRPr lang="en-GB" sz="1400" b="1" dirty="0">
            <a:latin typeface="Poppins"/>
            <a:cs typeface="Poppins"/>
          </a:endParaRPr>
        </a:p>
        <a:p>
          <a:pPr algn="ctr" rtl="0"/>
          <a:r>
            <a:rPr lang="en-GB" sz="1400" b="1" dirty="0">
              <a:latin typeface="Poppins"/>
              <a:cs typeface="Poppins"/>
            </a:rPr>
            <a:t>5. People see and have role models who are regularly active -  ‘people like them’</a:t>
          </a:r>
          <a:endParaRPr lang="en-US" sz="1400" b="1" dirty="0">
            <a:latin typeface="Poppins"/>
            <a:cs typeface="Poppins"/>
          </a:endParaRPr>
        </a:p>
      </dgm:t>
    </dgm:pt>
    <dgm:pt modelId="{923BE5C1-2BF9-4B96-9C75-864554087882}" type="par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191A6C5-F996-4E12-A020-9AE5696AC4ED}" type="sib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9EC26612-EF10-411C-98DE-2A19CA6676BD}">
      <dgm:prSet custT="1"/>
      <dgm:spPr/>
      <dgm:t>
        <a:bodyPr/>
        <a:lstStyle/>
        <a:p>
          <a:pPr algn="ctr"/>
          <a:endParaRPr lang="en-GB" sz="1400" b="1" dirty="0">
            <a:latin typeface="Poppins"/>
            <a:cs typeface="Poppins"/>
          </a:endParaRPr>
        </a:p>
        <a:p>
          <a:pPr algn="ctr" rtl="0"/>
          <a:r>
            <a:rPr lang="en-GB" sz="1400" b="1" dirty="0">
              <a:latin typeface="Poppins"/>
              <a:cs typeface="Poppins"/>
            </a:rPr>
            <a:t>6. People have support &amp; encouragement to move more from individuals and organisations  that they know, value and trust </a:t>
          </a:r>
          <a:endParaRPr lang="en-US" sz="14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04DA52C1-4337-48CB-A094-4E17BEBE8724}" type="par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C3B1A0A-7405-4B7A-8C42-F90FAD511886}" type="sib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01F7C9D-2FF1-45A7-974D-678078E5D5F9}" type="pres">
      <dgm:prSet presAssocID="{D40758BB-5EDB-4A4E-AECC-38280DCA9948}" presName="vert0" presStyleCnt="0">
        <dgm:presLayoutVars>
          <dgm:dir/>
          <dgm:animOne val="branch"/>
          <dgm:animLvl val="lvl"/>
        </dgm:presLayoutVars>
      </dgm:prSet>
      <dgm:spPr/>
    </dgm:pt>
    <dgm:pt modelId="{D0007023-0C53-42B9-B76B-033795DDF165}" type="pres">
      <dgm:prSet presAssocID="{DC04500C-5867-4A9B-A97E-0135F09E302F}" presName="thickLine" presStyleLbl="alignNode1" presStyleIdx="0" presStyleCnt="3"/>
      <dgm:spPr/>
    </dgm:pt>
    <dgm:pt modelId="{BB95814C-0C48-40A4-AAC2-348701FF904C}" type="pres">
      <dgm:prSet presAssocID="{DC04500C-5867-4A9B-A97E-0135F09E302F}" presName="horz1" presStyleCnt="0"/>
      <dgm:spPr/>
    </dgm:pt>
    <dgm:pt modelId="{8F60A506-BF98-4265-A770-3624CA42536E}" type="pres">
      <dgm:prSet presAssocID="{DC04500C-5867-4A9B-A97E-0135F09E302F}" presName="tx1" presStyleLbl="revTx" presStyleIdx="0" presStyleCnt="3" custScaleY="16970"/>
      <dgm:spPr/>
    </dgm:pt>
    <dgm:pt modelId="{671A8EEF-044F-4626-ABEE-38F8C323AFEB}" type="pres">
      <dgm:prSet presAssocID="{DC04500C-5867-4A9B-A97E-0135F09E302F}" presName="vert1" presStyleCnt="0"/>
      <dgm:spPr/>
    </dgm:pt>
    <dgm:pt modelId="{96874E28-84B3-4B00-A08C-E54A1E2E2E70}" type="pres">
      <dgm:prSet presAssocID="{10D0DA79-1B76-4AFD-8B4F-EAA5A3757E37}" presName="thickLine" presStyleLbl="alignNode1" presStyleIdx="1" presStyleCnt="3"/>
      <dgm:spPr/>
    </dgm:pt>
    <dgm:pt modelId="{C71FAD08-5DFC-437F-89BF-C356B5D0710A}" type="pres">
      <dgm:prSet presAssocID="{10D0DA79-1B76-4AFD-8B4F-EAA5A3757E37}" presName="horz1" presStyleCnt="0"/>
      <dgm:spPr/>
    </dgm:pt>
    <dgm:pt modelId="{6A314AAA-52BE-44FE-BDDA-AE7F99E678AB}" type="pres">
      <dgm:prSet presAssocID="{10D0DA79-1B76-4AFD-8B4F-EAA5A3757E37}" presName="tx1" presStyleLbl="revTx" presStyleIdx="1" presStyleCnt="3" custScaleY="30018"/>
      <dgm:spPr/>
    </dgm:pt>
    <dgm:pt modelId="{6859FED0-B524-41BA-9E82-B7FC7027406D}" type="pres">
      <dgm:prSet presAssocID="{10D0DA79-1B76-4AFD-8B4F-EAA5A3757E37}" presName="vert1" presStyleCnt="0"/>
      <dgm:spPr/>
    </dgm:pt>
    <dgm:pt modelId="{5FC60A23-D314-4C90-9F3C-F9AA6A32CF1B}" type="pres">
      <dgm:prSet presAssocID="{9EC26612-EF10-411C-98DE-2A19CA6676BD}" presName="thickLine" presStyleLbl="alignNode1" presStyleIdx="2" presStyleCnt="3"/>
      <dgm:spPr/>
    </dgm:pt>
    <dgm:pt modelId="{9DF25729-9E9F-4803-B3C4-C8448A001FA7}" type="pres">
      <dgm:prSet presAssocID="{9EC26612-EF10-411C-98DE-2A19CA6676BD}" presName="horz1" presStyleCnt="0"/>
      <dgm:spPr/>
    </dgm:pt>
    <dgm:pt modelId="{556BC404-574C-45FD-986F-D8E00C2FF1C8}" type="pres">
      <dgm:prSet presAssocID="{9EC26612-EF10-411C-98DE-2A19CA6676BD}" presName="tx1" presStyleLbl="revTx" presStyleIdx="2" presStyleCnt="3" custScaleY="35578"/>
      <dgm:spPr/>
    </dgm:pt>
    <dgm:pt modelId="{6751F805-5861-4932-B301-A71D05F243C2}" type="pres">
      <dgm:prSet presAssocID="{9EC26612-EF10-411C-98DE-2A19CA6676BD}" presName="vert1" presStyleCnt="0"/>
      <dgm:spPr/>
    </dgm:pt>
  </dgm:ptLst>
  <dgm:cxnLst>
    <dgm:cxn modelId="{0A420F11-1F7E-48E3-9498-E86913275F68}" type="presOf" srcId="{DC04500C-5867-4A9B-A97E-0135F09E302F}" destId="{8F60A506-BF98-4265-A770-3624CA42536E}" srcOrd="0" destOrd="0" presId="urn:microsoft.com/office/officeart/2008/layout/LinedList"/>
    <dgm:cxn modelId="{56652C67-574F-4830-AE3D-7E8BB14BDD79}" type="presOf" srcId="{9EC26612-EF10-411C-98DE-2A19CA6676BD}" destId="{556BC404-574C-45FD-986F-D8E00C2FF1C8}" srcOrd="0" destOrd="0" presId="urn:microsoft.com/office/officeart/2008/layout/LinedList"/>
    <dgm:cxn modelId="{85015B70-552C-4995-9932-561D1447C701}" type="presOf" srcId="{10D0DA79-1B76-4AFD-8B4F-EAA5A3757E37}" destId="{6A314AAA-52BE-44FE-BDDA-AE7F99E678AB}" srcOrd="0" destOrd="0" presId="urn:microsoft.com/office/officeart/2008/layout/LinedList"/>
    <dgm:cxn modelId="{55A5E771-9871-4A8D-BA12-924F4EB0F528}" type="presOf" srcId="{D40758BB-5EDB-4A4E-AECC-38280DCA9948}" destId="{A01F7C9D-2FF1-45A7-974D-678078E5D5F9}" srcOrd="0" destOrd="0" presId="urn:microsoft.com/office/officeart/2008/layout/LinedList"/>
    <dgm:cxn modelId="{53A07A76-4DEF-4433-9C12-2ED9847BFE65}" srcId="{D40758BB-5EDB-4A4E-AECC-38280DCA9948}" destId="{10D0DA79-1B76-4AFD-8B4F-EAA5A3757E37}" srcOrd="1" destOrd="0" parTransId="{923BE5C1-2BF9-4B96-9C75-864554087882}" sibTransId="{5191A6C5-F996-4E12-A020-9AE5696AC4ED}"/>
    <dgm:cxn modelId="{8FA71EB8-D258-4691-993F-93CD7A877C2B}" srcId="{D40758BB-5EDB-4A4E-AECC-38280DCA9948}" destId="{9EC26612-EF10-411C-98DE-2A19CA6676BD}" srcOrd="2" destOrd="0" parTransId="{04DA52C1-4337-48CB-A094-4E17BEBE8724}" sibTransId="{AC3B1A0A-7405-4B7A-8C42-F90FAD511886}"/>
    <dgm:cxn modelId="{970C40E5-FADF-4198-B307-225F6E6AC4E4}" srcId="{D40758BB-5EDB-4A4E-AECC-38280DCA9948}" destId="{DC04500C-5867-4A9B-A97E-0135F09E302F}" srcOrd="0" destOrd="0" parTransId="{983ED9BE-1AFE-48BA-B2AD-4F6D82A45C30}" sibTransId="{A87E0AC7-B312-452A-862C-5467B8256111}"/>
    <dgm:cxn modelId="{68F4D176-5DAE-44F3-B9AB-A6EF3CCE9D6C}" type="presParOf" srcId="{A01F7C9D-2FF1-45A7-974D-678078E5D5F9}" destId="{D0007023-0C53-42B9-B76B-033795DDF165}" srcOrd="0" destOrd="0" presId="urn:microsoft.com/office/officeart/2008/layout/LinedList"/>
    <dgm:cxn modelId="{83699D71-40D5-4A7C-95CB-9B1045432EC5}" type="presParOf" srcId="{A01F7C9D-2FF1-45A7-974D-678078E5D5F9}" destId="{BB95814C-0C48-40A4-AAC2-348701FF904C}" srcOrd="1" destOrd="0" presId="urn:microsoft.com/office/officeart/2008/layout/LinedList"/>
    <dgm:cxn modelId="{8648634F-912E-40A5-927D-F10A997FE370}" type="presParOf" srcId="{BB95814C-0C48-40A4-AAC2-348701FF904C}" destId="{8F60A506-BF98-4265-A770-3624CA42536E}" srcOrd="0" destOrd="0" presId="urn:microsoft.com/office/officeart/2008/layout/LinedList"/>
    <dgm:cxn modelId="{527431A6-B01A-4C8D-A853-27894EC037CC}" type="presParOf" srcId="{BB95814C-0C48-40A4-AAC2-348701FF904C}" destId="{671A8EEF-044F-4626-ABEE-38F8C323AFEB}" srcOrd="1" destOrd="0" presId="urn:microsoft.com/office/officeart/2008/layout/LinedList"/>
    <dgm:cxn modelId="{23526CFA-5900-4068-B28B-9280D1A6388A}" type="presParOf" srcId="{A01F7C9D-2FF1-45A7-974D-678078E5D5F9}" destId="{96874E28-84B3-4B00-A08C-E54A1E2E2E70}" srcOrd="2" destOrd="0" presId="urn:microsoft.com/office/officeart/2008/layout/LinedList"/>
    <dgm:cxn modelId="{2B8435DC-6B01-4D6A-9EEF-74962D9FAD00}" type="presParOf" srcId="{A01F7C9D-2FF1-45A7-974D-678078E5D5F9}" destId="{C71FAD08-5DFC-437F-89BF-C356B5D0710A}" srcOrd="3" destOrd="0" presId="urn:microsoft.com/office/officeart/2008/layout/LinedList"/>
    <dgm:cxn modelId="{5FAE4356-1267-4AF4-9741-C94297B44D68}" type="presParOf" srcId="{C71FAD08-5DFC-437F-89BF-C356B5D0710A}" destId="{6A314AAA-52BE-44FE-BDDA-AE7F99E678AB}" srcOrd="0" destOrd="0" presId="urn:microsoft.com/office/officeart/2008/layout/LinedList"/>
    <dgm:cxn modelId="{70FA1AE1-29D9-46C4-BD60-F42998EBCB9F}" type="presParOf" srcId="{C71FAD08-5DFC-437F-89BF-C356B5D0710A}" destId="{6859FED0-B524-41BA-9E82-B7FC7027406D}" srcOrd="1" destOrd="0" presId="urn:microsoft.com/office/officeart/2008/layout/LinedList"/>
    <dgm:cxn modelId="{2E6C8C15-D456-448B-BF71-F77E98865149}" type="presParOf" srcId="{A01F7C9D-2FF1-45A7-974D-678078E5D5F9}" destId="{5FC60A23-D314-4C90-9F3C-F9AA6A32CF1B}" srcOrd="4" destOrd="0" presId="urn:microsoft.com/office/officeart/2008/layout/LinedList"/>
    <dgm:cxn modelId="{45FA73EA-EAB5-4E61-ACAA-5FA435EE6772}" type="presParOf" srcId="{A01F7C9D-2FF1-45A7-974D-678078E5D5F9}" destId="{9DF25729-9E9F-4803-B3C4-C8448A001FA7}" srcOrd="5" destOrd="0" presId="urn:microsoft.com/office/officeart/2008/layout/LinedList"/>
    <dgm:cxn modelId="{6DB577FB-90E1-4EC4-8F2E-C0F5257E8AA9}" type="presParOf" srcId="{9DF25729-9E9F-4803-B3C4-C8448A001FA7}" destId="{556BC404-574C-45FD-986F-D8E00C2FF1C8}" srcOrd="0" destOrd="0" presId="urn:microsoft.com/office/officeart/2008/layout/LinedList"/>
    <dgm:cxn modelId="{AEEF327B-D9DB-4073-82DE-ED62BDE308EC}" type="presParOf" srcId="{9DF25729-9E9F-4803-B3C4-C8448A001FA7}" destId="{6751F805-5861-4932-B301-A71D05F243C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0758BB-5EDB-4A4E-AECC-38280DCA994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04500C-5867-4A9B-A97E-0135F09E302F}">
      <dgm:prSet custT="1"/>
      <dgm:spPr/>
      <dgm:t>
        <a:bodyPr anchor="ctr"/>
        <a:lstStyle/>
        <a:p>
          <a:pPr algn="ctr" rtl="0"/>
          <a:r>
            <a:rPr lang="en-GB" sz="1400" b="1" i="0" dirty="0">
              <a:latin typeface="Poppins"/>
              <a:cs typeface="Poppins"/>
            </a:rPr>
            <a:t>LOCAL PHYSICAL CONDITIONS</a:t>
          </a:r>
          <a:endParaRPr lang="en-US" sz="1400" b="1" i="0" dirty="0">
            <a:latin typeface="Poppins"/>
            <a:cs typeface="Poppins"/>
          </a:endParaRPr>
        </a:p>
      </dgm:t>
    </dgm:pt>
    <dgm:pt modelId="{983ED9BE-1AFE-48BA-B2AD-4F6D82A45C30}" type="par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87E0AC7-B312-452A-862C-5467B8256111}" type="sib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0D0DA79-1B76-4AFD-8B4F-EAA5A3757E37}">
      <dgm:prSet custT="1"/>
      <dgm:spPr/>
      <dgm:t>
        <a:bodyPr/>
        <a:lstStyle/>
        <a:p>
          <a:pPr algn="ctr"/>
          <a:endParaRPr lang="en-GB" sz="1400" b="1" dirty="0">
            <a:latin typeface="Poppins"/>
            <a:cs typeface="Poppins"/>
          </a:endParaRPr>
        </a:p>
        <a:p>
          <a:pPr algn="ctr"/>
          <a:r>
            <a:rPr lang="en-GB" sz="1400" b="1" dirty="0">
              <a:latin typeface="Poppins"/>
              <a:cs typeface="Poppins"/>
            </a:rPr>
            <a:t>7. People have access to safe, accessible and attractive places and spaces to move more – streets, public realm, parks, green spaces</a:t>
          </a:r>
          <a:endParaRPr lang="en-US" sz="1400" b="1" dirty="0">
            <a:latin typeface="Poppins"/>
            <a:cs typeface="Poppins"/>
          </a:endParaRPr>
        </a:p>
      </dgm:t>
    </dgm:pt>
    <dgm:pt modelId="{923BE5C1-2BF9-4B96-9C75-864554087882}" type="par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191A6C5-F996-4E12-A020-9AE5696AC4ED}" type="sib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9EC26612-EF10-411C-98DE-2A19CA6676BD}">
      <dgm:prSet custT="1"/>
      <dgm:spPr/>
      <dgm:t>
        <a:bodyPr/>
        <a:lstStyle/>
        <a:p>
          <a:pPr algn="ctr"/>
          <a:endParaRPr lang="en-GB" sz="1400" b="1" dirty="0">
            <a:latin typeface="Poppins"/>
            <a:cs typeface="Poppins"/>
          </a:endParaRPr>
        </a:p>
        <a:p>
          <a:pPr algn="ctr"/>
          <a:endParaRPr lang="en-GB" sz="1400" b="1" dirty="0">
            <a:latin typeface="Poppins"/>
            <a:cs typeface="Poppins"/>
          </a:endParaRPr>
        </a:p>
        <a:p>
          <a:pPr algn="ctr"/>
          <a:r>
            <a:rPr lang="en-GB" sz="1400" b="1" dirty="0">
              <a:latin typeface="Poppins"/>
              <a:cs typeface="Poppins"/>
            </a:rPr>
            <a:t>8. People have access to attractive, inclusive, affordable and timely opportunities to move more – formal and informal</a:t>
          </a:r>
          <a:endParaRPr lang="en-US" sz="1400" b="1" dirty="0">
            <a:latin typeface="Poppins"/>
            <a:cs typeface="Poppins"/>
          </a:endParaRPr>
        </a:p>
      </dgm:t>
    </dgm:pt>
    <dgm:pt modelId="{04DA52C1-4337-48CB-A094-4E17BEBE8724}" type="par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C3B1A0A-7405-4B7A-8C42-F90FAD511886}" type="sib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01F7C9D-2FF1-45A7-974D-678078E5D5F9}" type="pres">
      <dgm:prSet presAssocID="{D40758BB-5EDB-4A4E-AECC-38280DCA9948}" presName="vert0" presStyleCnt="0">
        <dgm:presLayoutVars>
          <dgm:dir/>
          <dgm:animOne val="branch"/>
          <dgm:animLvl val="lvl"/>
        </dgm:presLayoutVars>
      </dgm:prSet>
      <dgm:spPr/>
    </dgm:pt>
    <dgm:pt modelId="{D0007023-0C53-42B9-B76B-033795DDF165}" type="pres">
      <dgm:prSet presAssocID="{DC04500C-5867-4A9B-A97E-0135F09E302F}" presName="thickLine" presStyleLbl="alignNode1" presStyleIdx="0" presStyleCnt="3"/>
      <dgm:spPr/>
    </dgm:pt>
    <dgm:pt modelId="{BB95814C-0C48-40A4-AAC2-348701FF904C}" type="pres">
      <dgm:prSet presAssocID="{DC04500C-5867-4A9B-A97E-0135F09E302F}" presName="horz1" presStyleCnt="0"/>
      <dgm:spPr/>
    </dgm:pt>
    <dgm:pt modelId="{8F60A506-BF98-4265-A770-3624CA42536E}" type="pres">
      <dgm:prSet presAssocID="{DC04500C-5867-4A9B-A97E-0135F09E302F}" presName="tx1" presStyleLbl="revTx" presStyleIdx="0" presStyleCnt="3" custScaleY="16970" custLinFactNeighborY="-230"/>
      <dgm:spPr/>
    </dgm:pt>
    <dgm:pt modelId="{671A8EEF-044F-4626-ABEE-38F8C323AFEB}" type="pres">
      <dgm:prSet presAssocID="{DC04500C-5867-4A9B-A97E-0135F09E302F}" presName="vert1" presStyleCnt="0"/>
      <dgm:spPr/>
    </dgm:pt>
    <dgm:pt modelId="{96874E28-84B3-4B00-A08C-E54A1E2E2E70}" type="pres">
      <dgm:prSet presAssocID="{10D0DA79-1B76-4AFD-8B4F-EAA5A3757E37}" presName="thickLine" presStyleLbl="alignNode1" presStyleIdx="1" presStyleCnt="3"/>
      <dgm:spPr/>
    </dgm:pt>
    <dgm:pt modelId="{C71FAD08-5DFC-437F-89BF-C356B5D0710A}" type="pres">
      <dgm:prSet presAssocID="{10D0DA79-1B76-4AFD-8B4F-EAA5A3757E37}" presName="horz1" presStyleCnt="0"/>
      <dgm:spPr/>
    </dgm:pt>
    <dgm:pt modelId="{6A314AAA-52BE-44FE-BDDA-AE7F99E678AB}" type="pres">
      <dgm:prSet presAssocID="{10D0DA79-1B76-4AFD-8B4F-EAA5A3757E37}" presName="tx1" presStyleLbl="revTx" presStyleIdx="1" presStyleCnt="3" custScaleY="43595"/>
      <dgm:spPr/>
    </dgm:pt>
    <dgm:pt modelId="{6859FED0-B524-41BA-9E82-B7FC7027406D}" type="pres">
      <dgm:prSet presAssocID="{10D0DA79-1B76-4AFD-8B4F-EAA5A3757E37}" presName="vert1" presStyleCnt="0"/>
      <dgm:spPr/>
    </dgm:pt>
    <dgm:pt modelId="{5FC60A23-D314-4C90-9F3C-F9AA6A32CF1B}" type="pres">
      <dgm:prSet presAssocID="{9EC26612-EF10-411C-98DE-2A19CA6676BD}" presName="thickLine" presStyleLbl="alignNode1" presStyleIdx="2" presStyleCnt="3"/>
      <dgm:spPr/>
    </dgm:pt>
    <dgm:pt modelId="{9DF25729-9E9F-4803-B3C4-C8448A001FA7}" type="pres">
      <dgm:prSet presAssocID="{9EC26612-EF10-411C-98DE-2A19CA6676BD}" presName="horz1" presStyleCnt="0"/>
      <dgm:spPr/>
    </dgm:pt>
    <dgm:pt modelId="{556BC404-574C-45FD-986F-D8E00C2FF1C8}" type="pres">
      <dgm:prSet presAssocID="{9EC26612-EF10-411C-98DE-2A19CA6676BD}" presName="tx1" presStyleLbl="revTx" presStyleIdx="2" presStyleCnt="3" custScaleY="35578"/>
      <dgm:spPr/>
    </dgm:pt>
    <dgm:pt modelId="{6751F805-5861-4932-B301-A71D05F243C2}" type="pres">
      <dgm:prSet presAssocID="{9EC26612-EF10-411C-98DE-2A19CA6676BD}" presName="vert1" presStyleCnt="0"/>
      <dgm:spPr/>
    </dgm:pt>
  </dgm:ptLst>
  <dgm:cxnLst>
    <dgm:cxn modelId="{0A420F11-1F7E-48E3-9498-E86913275F68}" type="presOf" srcId="{DC04500C-5867-4A9B-A97E-0135F09E302F}" destId="{8F60A506-BF98-4265-A770-3624CA42536E}" srcOrd="0" destOrd="0" presId="urn:microsoft.com/office/officeart/2008/layout/LinedList"/>
    <dgm:cxn modelId="{56652C67-574F-4830-AE3D-7E8BB14BDD79}" type="presOf" srcId="{9EC26612-EF10-411C-98DE-2A19CA6676BD}" destId="{556BC404-574C-45FD-986F-D8E00C2FF1C8}" srcOrd="0" destOrd="0" presId="urn:microsoft.com/office/officeart/2008/layout/LinedList"/>
    <dgm:cxn modelId="{85015B70-552C-4995-9932-561D1447C701}" type="presOf" srcId="{10D0DA79-1B76-4AFD-8B4F-EAA5A3757E37}" destId="{6A314AAA-52BE-44FE-BDDA-AE7F99E678AB}" srcOrd="0" destOrd="0" presId="urn:microsoft.com/office/officeart/2008/layout/LinedList"/>
    <dgm:cxn modelId="{55A5E771-9871-4A8D-BA12-924F4EB0F528}" type="presOf" srcId="{D40758BB-5EDB-4A4E-AECC-38280DCA9948}" destId="{A01F7C9D-2FF1-45A7-974D-678078E5D5F9}" srcOrd="0" destOrd="0" presId="urn:microsoft.com/office/officeart/2008/layout/LinedList"/>
    <dgm:cxn modelId="{53A07A76-4DEF-4433-9C12-2ED9847BFE65}" srcId="{D40758BB-5EDB-4A4E-AECC-38280DCA9948}" destId="{10D0DA79-1B76-4AFD-8B4F-EAA5A3757E37}" srcOrd="1" destOrd="0" parTransId="{923BE5C1-2BF9-4B96-9C75-864554087882}" sibTransId="{5191A6C5-F996-4E12-A020-9AE5696AC4ED}"/>
    <dgm:cxn modelId="{8FA71EB8-D258-4691-993F-93CD7A877C2B}" srcId="{D40758BB-5EDB-4A4E-AECC-38280DCA9948}" destId="{9EC26612-EF10-411C-98DE-2A19CA6676BD}" srcOrd="2" destOrd="0" parTransId="{04DA52C1-4337-48CB-A094-4E17BEBE8724}" sibTransId="{AC3B1A0A-7405-4B7A-8C42-F90FAD511886}"/>
    <dgm:cxn modelId="{970C40E5-FADF-4198-B307-225F6E6AC4E4}" srcId="{D40758BB-5EDB-4A4E-AECC-38280DCA9948}" destId="{DC04500C-5867-4A9B-A97E-0135F09E302F}" srcOrd="0" destOrd="0" parTransId="{983ED9BE-1AFE-48BA-B2AD-4F6D82A45C30}" sibTransId="{A87E0AC7-B312-452A-862C-5467B8256111}"/>
    <dgm:cxn modelId="{68F4D176-5DAE-44F3-B9AB-A6EF3CCE9D6C}" type="presParOf" srcId="{A01F7C9D-2FF1-45A7-974D-678078E5D5F9}" destId="{D0007023-0C53-42B9-B76B-033795DDF165}" srcOrd="0" destOrd="0" presId="urn:microsoft.com/office/officeart/2008/layout/LinedList"/>
    <dgm:cxn modelId="{83699D71-40D5-4A7C-95CB-9B1045432EC5}" type="presParOf" srcId="{A01F7C9D-2FF1-45A7-974D-678078E5D5F9}" destId="{BB95814C-0C48-40A4-AAC2-348701FF904C}" srcOrd="1" destOrd="0" presId="urn:microsoft.com/office/officeart/2008/layout/LinedList"/>
    <dgm:cxn modelId="{8648634F-912E-40A5-927D-F10A997FE370}" type="presParOf" srcId="{BB95814C-0C48-40A4-AAC2-348701FF904C}" destId="{8F60A506-BF98-4265-A770-3624CA42536E}" srcOrd="0" destOrd="0" presId="urn:microsoft.com/office/officeart/2008/layout/LinedList"/>
    <dgm:cxn modelId="{527431A6-B01A-4C8D-A853-27894EC037CC}" type="presParOf" srcId="{BB95814C-0C48-40A4-AAC2-348701FF904C}" destId="{671A8EEF-044F-4626-ABEE-38F8C323AFEB}" srcOrd="1" destOrd="0" presId="urn:microsoft.com/office/officeart/2008/layout/LinedList"/>
    <dgm:cxn modelId="{23526CFA-5900-4068-B28B-9280D1A6388A}" type="presParOf" srcId="{A01F7C9D-2FF1-45A7-974D-678078E5D5F9}" destId="{96874E28-84B3-4B00-A08C-E54A1E2E2E70}" srcOrd="2" destOrd="0" presId="urn:microsoft.com/office/officeart/2008/layout/LinedList"/>
    <dgm:cxn modelId="{2B8435DC-6B01-4D6A-9EEF-74962D9FAD00}" type="presParOf" srcId="{A01F7C9D-2FF1-45A7-974D-678078E5D5F9}" destId="{C71FAD08-5DFC-437F-89BF-C356B5D0710A}" srcOrd="3" destOrd="0" presId="urn:microsoft.com/office/officeart/2008/layout/LinedList"/>
    <dgm:cxn modelId="{5FAE4356-1267-4AF4-9741-C94297B44D68}" type="presParOf" srcId="{C71FAD08-5DFC-437F-89BF-C356B5D0710A}" destId="{6A314AAA-52BE-44FE-BDDA-AE7F99E678AB}" srcOrd="0" destOrd="0" presId="urn:microsoft.com/office/officeart/2008/layout/LinedList"/>
    <dgm:cxn modelId="{70FA1AE1-29D9-46C4-BD60-F42998EBCB9F}" type="presParOf" srcId="{C71FAD08-5DFC-437F-89BF-C356B5D0710A}" destId="{6859FED0-B524-41BA-9E82-B7FC7027406D}" srcOrd="1" destOrd="0" presId="urn:microsoft.com/office/officeart/2008/layout/LinedList"/>
    <dgm:cxn modelId="{2E6C8C15-D456-448B-BF71-F77E98865149}" type="presParOf" srcId="{A01F7C9D-2FF1-45A7-974D-678078E5D5F9}" destId="{5FC60A23-D314-4C90-9F3C-F9AA6A32CF1B}" srcOrd="4" destOrd="0" presId="urn:microsoft.com/office/officeart/2008/layout/LinedList"/>
    <dgm:cxn modelId="{45FA73EA-EAB5-4E61-ACAA-5FA435EE6772}" type="presParOf" srcId="{A01F7C9D-2FF1-45A7-974D-678078E5D5F9}" destId="{9DF25729-9E9F-4803-B3C4-C8448A001FA7}" srcOrd="5" destOrd="0" presId="urn:microsoft.com/office/officeart/2008/layout/LinedList"/>
    <dgm:cxn modelId="{6DB577FB-90E1-4EC4-8F2E-C0F5257E8AA9}" type="presParOf" srcId="{9DF25729-9E9F-4803-B3C4-C8448A001FA7}" destId="{556BC404-574C-45FD-986F-D8E00C2FF1C8}" srcOrd="0" destOrd="0" presId="urn:microsoft.com/office/officeart/2008/layout/LinedList"/>
    <dgm:cxn modelId="{AEEF327B-D9DB-4073-82DE-ED62BDE308EC}" type="presParOf" srcId="{9DF25729-9E9F-4803-B3C4-C8448A001FA7}" destId="{6751F805-5861-4932-B301-A71D05F243C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0758BB-5EDB-4A4E-AECC-38280DCA994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04500C-5867-4A9B-A97E-0135F09E302F}">
      <dgm:prSet custT="1"/>
      <dgm:spPr/>
      <dgm:t>
        <a:bodyPr anchor="ctr"/>
        <a:lstStyle/>
        <a:p>
          <a:pPr algn="ctr" rtl="0"/>
          <a:r>
            <a:rPr lang="en-GB" sz="1400" b="1" i="0" dirty="0">
              <a:latin typeface="Poppins"/>
              <a:cs typeface="Poppins"/>
            </a:rPr>
            <a:t>LOCAL PEOPLE</a:t>
          </a:r>
          <a:endParaRPr lang="en-US" sz="1400" b="1" i="0" dirty="0">
            <a:latin typeface="Poppins"/>
            <a:cs typeface="Poppins"/>
          </a:endParaRPr>
        </a:p>
      </dgm:t>
    </dgm:pt>
    <dgm:pt modelId="{983ED9BE-1AFE-48BA-B2AD-4F6D82A45C30}" type="par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87E0AC7-B312-452A-862C-5467B8256111}" type="sib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0D0DA79-1B76-4AFD-8B4F-EAA5A3757E37}">
      <dgm:prSet custT="1"/>
      <dgm:spPr/>
      <dgm:t>
        <a:bodyPr/>
        <a:lstStyle/>
        <a:p>
          <a:pPr algn="ctr"/>
          <a:r>
            <a:rPr lang="en-GB" sz="1400" b="1" dirty="0">
              <a:solidFill>
                <a:srgbClr val="00B050"/>
              </a:solidFill>
              <a:latin typeface="Poppins"/>
              <a:cs typeface="Poppins"/>
            </a:rPr>
            <a:t>1. People have reasons to move more, reasons that matter to them</a:t>
          </a:r>
          <a:endParaRPr lang="en-US" sz="1400" b="1" dirty="0">
            <a:solidFill>
              <a:srgbClr val="00B050"/>
            </a:solidFill>
            <a:latin typeface="Poppins"/>
            <a:cs typeface="Poppins"/>
          </a:endParaRPr>
        </a:p>
      </dgm:t>
    </dgm:pt>
    <dgm:pt modelId="{923BE5C1-2BF9-4B96-9C75-864554087882}" type="par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191A6C5-F996-4E12-A020-9AE5696AC4ED}" type="sib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9EC26612-EF10-411C-98DE-2A19CA6676BD}">
      <dgm:prSet custT="1"/>
      <dgm:spPr/>
      <dgm:t>
        <a:bodyPr/>
        <a:lstStyle/>
        <a:p>
          <a:pPr algn="ctr" rtl="0"/>
          <a:r>
            <a:rPr lang="en-GB" sz="1400" b="1" dirty="0">
              <a:solidFill>
                <a:srgbClr val="FFC000"/>
              </a:solidFill>
              <a:latin typeface="Poppins"/>
              <a:cs typeface="Poppins"/>
            </a:rPr>
            <a:t>2. People have opportunities to move more</a:t>
          </a:r>
          <a:endParaRPr lang="en-US" sz="1400" b="1" dirty="0">
            <a:solidFill>
              <a:srgbClr val="FFC000"/>
            </a:solidFill>
            <a:latin typeface="Poppins"/>
            <a:cs typeface="Poppins"/>
          </a:endParaRPr>
        </a:p>
      </dgm:t>
    </dgm:pt>
    <dgm:pt modelId="{04DA52C1-4337-48CB-A094-4E17BEBE8724}" type="par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C3B1A0A-7405-4B7A-8C42-F90FAD511886}" type="sib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F620A65-8330-4283-B082-31720A97E8AD}">
      <dgm:prSet custT="1"/>
      <dgm:spPr/>
      <dgm:t>
        <a:bodyPr/>
        <a:lstStyle/>
        <a:p>
          <a:pPr algn="ctr" rtl="0"/>
          <a:r>
            <a:rPr lang="en-GB" sz="1400" b="1" dirty="0">
              <a:solidFill>
                <a:srgbClr val="00B050"/>
              </a:solidFill>
              <a:latin typeface="Poppins"/>
              <a:cs typeface="Poppins"/>
            </a:rPr>
            <a:t>4. People know the benefits of moving more and the opportunities and are reminded of them regularly</a:t>
          </a:r>
        </a:p>
        <a:p>
          <a:pPr algn="ctr"/>
          <a:endParaRPr lang="en-GB" sz="1400" b="1" dirty="0">
            <a:latin typeface="Poppins"/>
            <a:cs typeface="Poppins"/>
          </a:endParaRPr>
        </a:p>
      </dgm:t>
    </dgm:pt>
    <dgm:pt modelId="{4B43D044-A52F-423B-B5B1-E7C3E386143E}" type="parTrans" cxnId="{74EDDC44-8D41-4ED9-A779-79C3F464B846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0ED1668-44E4-4864-A5D5-A9A11DCC0817}" type="sibTrans" cxnId="{74EDDC44-8D41-4ED9-A779-79C3F464B846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D1B9FE6-3488-484C-8C7E-9F912A9CB14D}">
      <dgm:prSet custT="1"/>
      <dgm:spPr/>
      <dgm:t>
        <a:bodyPr/>
        <a:lstStyle/>
        <a:p>
          <a:pPr algn="ctr"/>
          <a:r>
            <a:rPr lang="en-GB" sz="1400" b="1" dirty="0">
              <a:solidFill>
                <a:srgbClr val="FFC000"/>
              </a:solidFill>
              <a:latin typeface="Poppins"/>
              <a:cs typeface="Poppins"/>
            </a:rPr>
            <a:t>3. People know what’s expected of them to be physically active and are reminded regularly </a:t>
          </a:r>
          <a:r>
            <a:rPr lang="en-GB" sz="1400" b="1" dirty="0">
              <a:latin typeface="Poppins"/>
              <a:cs typeface="Poppins"/>
            </a:rPr>
            <a:t> </a:t>
          </a:r>
          <a:endParaRPr lang="en-US" sz="1400" b="1" dirty="0">
            <a:latin typeface="Poppins"/>
            <a:cs typeface="Poppins"/>
          </a:endParaRPr>
        </a:p>
      </dgm:t>
    </dgm:pt>
    <dgm:pt modelId="{2FEF8359-0154-440C-9391-C9624663B69C}" type="parTrans" cxnId="{E65AE79A-59F9-4A28-9BFC-4605CDF42C43}">
      <dgm:prSet/>
      <dgm:spPr/>
      <dgm:t>
        <a:bodyPr/>
        <a:lstStyle/>
        <a:p>
          <a:endParaRPr lang="en-GB" sz="1400"/>
        </a:p>
      </dgm:t>
    </dgm:pt>
    <dgm:pt modelId="{B4DFDEB4-40CB-427D-8A0B-FA5713975C84}" type="sibTrans" cxnId="{E65AE79A-59F9-4A28-9BFC-4605CDF42C43}">
      <dgm:prSet/>
      <dgm:spPr/>
      <dgm:t>
        <a:bodyPr/>
        <a:lstStyle/>
        <a:p>
          <a:endParaRPr lang="en-GB" sz="1400"/>
        </a:p>
      </dgm:t>
    </dgm:pt>
    <dgm:pt modelId="{A01F7C9D-2FF1-45A7-974D-678078E5D5F9}" type="pres">
      <dgm:prSet presAssocID="{D40758BB-5EDB-4A4E-AECC-38280DCA9948}" presName="vert0" presStyleCnt="0">
        <dgm:presLayoutVars>
          <dgm:dir/>
          <dgm:animOne val="branch"/>
          <dgm:animLvl val="lvl"/>
        </dgm:presLayoutVars>
      </dgm:prSet>
      <dgm:spPr/>
    </dgm:pt>
    <dgm:pt modelId="{D0007023-0C53-42B9-B76B-033795DDF165}" type="pres">
      <dgm:prSet presAssocID="{DC04500C-5867-4A9B-A97E-0135F09E302F}" presName="thickLine" presStyleLbl="alignNode1" presStyleIdx="0" presStyleCnt="5"/>
      <dgm:spPr/>
    </dgm:pt>
    <dgm:pt modelId="{BB95814C-0C48-40A4-AAC2-348701FF904C}" type="pres">
      <dgm:prSet presAssocID="{DC04500C-5867-4A9B-A97E-0135F09E302F}" presName="horz1" presStyleCnt="0"/>
      <dgm:spPr/>
    </dgm:pt>
    <dgm:pt modelId="{8F60A506-BF98-4265-A770-3624CA42536E}" type="pres">
      <dgm:prSet presAssocID="{DC04500C-5867-4A9B-A97E-0135F09E302F}" presName="tx1" presStyleLbl="revTx" presStyleIdx="0" presStyleCnt="5" custScaleY="19311"/>
      <dgm:spPr/>
    </dgm:pt>
    <dgm:pt modelId="{671A8EEF-044F-4626-ABEE-38F8C323AFEB}" type="pres">
      <dgm:prSet presAssocID="{DC04500C-5867-4A9B-A97E-0135F09E302F}" presName="vert1" presStyleCnt="0"/>
      <dgm:spPr/>
    </dgm:pt>
    <dgm:pt modelId="{96874E28-84B3-4B00-A08C-E54A1E2E2E70}" type="pres">
      <dgm:prSet presAssocID="{10D0DA79-1B76-4AFD-8B4F-EAA5A3757E37}" presName="thickLine" presStyleLbl="alignNode1" presStyleIdx="1" presStyleCnt="5"/>
      <dgm:spPr/>
    </dgm:pt>
    <dgm:pt modelId="{C71FAD08-5DFC-437F-89BF-C356B5D0710A}" type="pres">
      <dgm:prSet presAssocID="{10D0DA79-1B76-4AFD-8B4F-EAA5A3757E37}" presName="horz1" presStyleCnt="0"/>
      <dgm:spPr/>
    </dgm:pt>
    <dgm:pt modelId="{6A314AAA-52BE-44FE-BDDA-AE7F99E678AB}" type="pres">
      <dgm:prSet presAssocID="{10D0DA79-1B76-4AFD-8B4F-EAA5A3757E37}" presName="tx1" presStyleLbl="revTx" presStyleIdx="1" presStyleCnt="5" custScaleY="28642"/>
      <dgm:spPr/>
    </dgm:pt>
    <dgm:pt modelId="{6859FED0-B524-41BA-9E82-B7FC7027406D}" type="pres">
      <dgm:prSet presAssocID="{10D0DA79-1B76-4AFD-8B4F-EAA5A3757E37}" presName="vert1" presStyleCnt="0"/>
      <dgm:spPr/>
    </dgm:pt>
    <dgm:pt modelId="{5FC60A23-D314-4C90-9F3C-F9AA6A32CF1B}" type="pres">
      <dgm:prSet presAssocID="{9EC26612-EF10-411C-98DE-2A19CA6676BD}" presName="thickLine" presStyleLbl="alignNode1" presStyleIdx="2" presStyleCnt="5"/>
      <dgm:spPr/>
    </dgm:pt>
    <dgm:pt modelId="{9DF25729-9E9F-4803-B3C4-C8448A001FA7}" type="pres">
      <dgm:prSet presAssocID="{9EC26612-EF10-411C-98DE-2A19CA6676BD}" presName="horz1" presStyleCnt="0"/>
      <dgm:spPr/>
    </dgm:pt>
    <dgm:pt modelId="{556BC404-574C-45FD-986F-D8E00C2FF1C8}" type="pres">
      <dgm:prSet presAssocID="{9EC26612-EF10-411C-98DE-2A19CA6676BD}" presName="tx1" presStyleLbl="revTx" presStyleIdx="2" presStyleCnt="5" custScaleY="28249"/>
      <dgm:spPr/>
    </dgm:pt>
    <dgm:pt modelId="{6751F805-5861-4932-B301-A71D05F243C2}" type="pres">
      <dgm:prSet presAssocID="{9EC26612-EF10-411C-98DE-2A19CA6676BD}" presName="vert1" presStyleCnt="0"/>
      <dgm:spPr/>
    </dgm:pt>
    <dgm:pt modelId="{4C2D154C-4C01-462F-9F79-7F8F09B267E7}" type="pres">
      <dgm:prSet presAssocID="{CD1B9FE6-3488-484C-8C7E-9F912A9CB14D}" presName="thickLine" presStyleLbl="alignNode1" presStyleIdx="3" presStyleCnt="5"/>
      <dgm:spPr/>
    </dgm:pt>
    <dgm:pt modelId="{D91764C5-29ED-4DF1-822E-33F6C3474A69}" type="pres">
      <dgm:prSet presAssocID="{CD1B9FE6-3488-484C-8C7E-9F912A9CB14D}" presName="horz1" presStyleCnt="0"/>
      <dgm:spPr/>
    </dgm:pt>
    <dgm:pt modelId="{1E1630A3-B616-4D95-9779-C88E829FF9B8}" type="pres">
      <dgm:prSet presAssocID="{CD1B9FE6-3488-484C-8C7E-9F912A9CB14D}" presName="tx1" presStyleLbl="revTx" presStyleIdx="3" presStyleCnt="5" custScaleY="28249"/>
      <dgm:spPr/>
    </dgm:pt>
    <dgm:pt modelId="{A6996453-45B5-43B6-B992-71DC1E1FF812}" type="pres">
      <dgm:prSet presAssocID="{CD1B9FE6-3488-484C-8C7E-9F912A9CB14D}" presName="vert1" presStyleCnt="0"/>
      <dgm:spPr/>
    </dgm:pt>
    <dgm:pt modelId="{EC3A07C9-177D-432D-9703-0CFABB1A92CA}" type="pres">
      <dgm:prSet presAssocID="{3F620A65-8330-4283-B082-31720A97E8AD}" presName="thickLine" presStyleLbl="alignNode1" presStyleIdx="4" presStyleCnt="5"/>
      <dgm:spPr/>
    </dgm:pt>
    <dgm:pt modelId="{68EA4A71-1D91-4E9E-A298-388830281E10}" type="pres">
      <dgm:prSet presAssocID="{3F620A65-8330-4283-B082-31720A97E8AD}" presName="horz1" presStyleCnt="0"/>
      <dgm:spPr/>
    </dgm:pt>
    <dgm:pt modelId="{0DA881BB-AB47-4A0A-BCCA-130D48FFF55C}" type="pres">
      <dgm:prSet presAssocID="{3F620A65-8330-4283-B082-31720A97E8AD}" presName="tx1" presStyleLbl="revTx" presStyleIdx="4" presStyleCnt="5" custScaleY="27287"/>
      <dgm:spPr/>
    </dgm:pt>
    <dgm:pt modelId="{2967DD8A-19AD-4F82-84B7-8D902A6D2C0B}" type="pres">
      <dgm:prSet presAssocID="{3F620A65-8330-4283-B082-31720A97E8AD}" presName="vert1" presStyleCnt="0"/>
      <dgm:spPr/>
    </dgm:pt>
  </dgm:ptLst>
  <dgm:cxnLst>
    <dgm:cxn modelId="{0A420F11-1F7E-48E3-9498-E86913275F68}" type="presOf" srcId="{DC04500C-5867-4A9B-A97E-0135F09E302F}" destId="{8F60A506-BF98-4265-A770-3624CA42536E}" srcOrd="0" destOrd="0" presId="urn:microsoft.com/office/officeart/2008/layout/LinedList"/>
    <dgm:cxn modelId="{74EDDC44-8D41-4ED9-A779-79C3F464B846}" srcId="{D40758BB-5EDB-4A4E-AECC-38280DCA9948}" destId="{3F620A65-8330-4283-B082-31720A97E8AD}" srcOrd="4" destOrd="0" parTransId="{4B43D044-A52F-423B-B5B1-E7C3E386143E}" sibTransId="{70ED1668-44E4-4864-A5D5-A9A11DCC0817}"/>
    <dgm:cxn modelId="{56652C67-574F-4830-AE3D-7E8BB14BDD79}" type="presOf" srcId="{9EC26612-EF10-411C-98DE-2A19CA6676BD}" destId="{556BC404-574C-45FD-986F-D8E00C2FF1C8}" srcOrd="0" destOrd="0" presId="urn:microsoft.com/office/officeart/2008/layout/LinedList"/>
    <dgm:cxn modelId="{85015B70-552C-4995-9932-561D1447C701}" type="presOf" srcId="{10D0DA79-1B76-4AFD-8B4F-EAA5A3757E37}" destId="{6A314AAA-52BE-44FE-BDDA-AE7F99E678AB}" srcOrd="0" destOrd="0" presId="urn:microsoft.com/office/officeart/2008/layout/LinedList"/>
    <dgm:cxn modelId="{55A5E771-9871-4A8D-BA12-924F4EB0F528}" type="presOf" srcId="{D40758BB-5EDB-4A4E-AECC-38280DCA9948}" destId="{A01F7C9D-2FF1-45A7-974D-678078E5D5F9}" srcOrd="0" destOrd="0" presId="urn:microsoft.com/office/officeart/2008/layout/LinedList"/>
    <dgm:cxn modelId="{53A07A76-4DEF-4433-9C12-2ED9847BFE65}" srcId="{D40758BB-5EDB-4A4E-AECC-38280DCA9948}" destId="{10D0DA79-1B76-4AFD-8B4F-EAA5A3757E37}" srcOrd="1" destOrd="0" parTransId="{923BE5C1-2BF9-4B96-9C75-864554087882}" sibTransId="{5191A6C5-F996-4E12-A020-9AE5696AC4ED}"/>
    <dgm:cxn modelId="{31985094-1208-4147-9FA1-7E61D0B5A6D1}" type="presOf" srcId="{3F620A65-8330-4283-B082-31720A97E8AD}" destId="{0DA881BB-AB47-4A0A-BCCA-130D48FFF55C}" srcOrd="0" destOrd="0" presId="urn:microsoft.com/office/officeart/2008/layout/LinedList"/>
    <dgm:cxn modelId="{E65AE79A-59F9-4A28-9BFC-4605CDF42C43}" srcId="{D40758BB-5EDB-4A4E-AECC-38280DCA9948}" destId="{CD1B9FE6-3488-484C-8C7E-9F912A9CB14D}" srcOrd="3" destOrd="0" parTransId="{2FEF8359-0154-440C-9391-C9624663B69C}" sibTransId="{B4DFDEB4-40CB-427D-8A0B-FA5713975C84}"/>
    <dgm:cxn modelId="{3197ADAC-B8CE-42C5-9A3D-1095E4AB7AD8}" type="presOf" srcId="{CD1B9FE6-3488-484C-8C7E-9F912A9CB14D}" destId="{1E1630A3-B616-4D95-9779-C88E829FF9B8}" srcOrd="0" destOrd="0" presId="urn:microsoft.com/office/officeart/2008/layout/LinedList"/>
    <dgm:cxn modelId="{8FA71EB8-D258-4691-993F-93CD7A877C2B}" srcId="{D40758BB-5EDB-4A4E-AECC-38280DCA9948}" destId="{9EC26612-EF10-411C-98DE-2A19CA6676BD}" srcOrd="2" destOrd="0" parTransId="{04DA52C1-4337-48CB-A094-4E17BEBE8724}" sibTransId="{AC3B1A0A-7405-4B7A-8C42-F90FAD511886}"/>
    <dgm:cxn modelId="{970C40E5-FADF-4198-B307-225F6E6AC4E4}" srcId="{D40758BB-5EDB-4A4E-AECC-38280DCA9948}" destId="{DC04500C-5867-4A9B-A97E-0135F09E302F}" srcOrd="0" destOrd="0" parTransId="{983ED9BE-1AFE-48BA-B2AD-4F6D82A45C30}" sibTransId="{A87E0AC7-B312-452A-862C-5467B8256111}"/>
    <dgm:cxn modelId="{68F4D176-5DAE-44F3-B9AB-A6EF3CCE9D6C}" type="presParOf" srcId="{A01F7C9D-2FF1-45A7-974D-678078E5D5F9}" destId="{D0007023-0C53-42B9-B76B-033795DDF165}" srcOrd="0" destOrd="0" presId="urn:microsoft.com/office/officeart/2008/layout/LinedList"/>
    <dgm:cxn modelId="{83699D71-40D5-4A7C-95CB-9B1045432EC5}" type="presParOf" srcId="{A01F7C9D-2FF1-45A7-974D-678078E5D5F9}" destId="{BB95814C-0C48-40A4-AAC2-348701FF904C}" srcOrd="1" destOrd="0" presId="urn:microsoft.com/office/officeart/2008/layout/LinedList"/>
    <dgm:cxn modelId="{8648634F-912E-40A5-927D-F10A997FE370}" type="presParOf" srcId="{BB95814C-0C48-40A4-AAC2-348701FF904C}" destId="{8F60A506-BF98-4265-A770-3624CA42536E}" srcOrd="0" destOrd="0" presId="urn:microsoft.com/office/officeart/2008/layout/LinedList"/>
    <dgm:cxn modelId="{527431A6-B01A-4C8D-A853-27894EC037CC}" type="presParOf" srcId="{BB95814C-0C48-40A4-AAC2-348701FF904C}" destId="{671A8EEF-044F-4626-ABEE-38F8C323AFEB}" srcOrd="1" destOrd="0" presId="urn:microsoft.com/office/officeart/2008/layout/LinedList"/>
    <dgm:cxn modelId="{23526CFA-5900-4068-B28B-9280D1A6388A}" type="presParOf" srcId="{A01F7C9D-2FF1-45A7-974D-678078E5D5F9}" destId="{96874E28-84B3-4B00-A08C-E54A1E2E2E70}" srcOrd="2" destOrd="0" presId="urn:microsoft.com/office/officeart/2008/layout/LinedList"/>
    <dgm:cxn modelId="{2B8435DC-6B01-4D6A-9EEF-74962D9FAD00}" type="presParOf" srcId="{A01F7C9D-2FF1-45A7-974D-678078E5D5F9}" destId="{C71FAD08-5DFC-437F-89BF-C356B5D0710A}" srcOrd="3" destOrd="0" presId="urn:microsoft.com/office/officeart/2008/layout/LinedList"/>
    <dgm:cxn modelId="{5FAE4356-1267-4AF4-9741-C94297B44D68}" type="presParOf" srcId="{C71FAD08-5DFC-437F-89BF-C356B5D0710A}" destId="{6A314AAA-52BE-44FE-BDDA-AE7F99E678AB}" srcOrd="0" destOrd="0" presId="urn:microsoft.com/office/officeart/2008/layout/LinedList"/>
    <dgm:cxn modelId="{70FA1AE1-29D9-46C4-BD60-F42998EBCB9F}" type="presParOf" srcId="{C71FAD08-5DFC-437F-89BF-C356B5D0710A}" destId="{6859FED0-B524-41BA-9E82-B7FC7027406D}" srcOrd="1" destOrd="0" presId="urn:microsoft.com/office/officeart/2008/layout/LinedList"/>
    <dgm:cxn modelId="{2E6C8C15-D456-448B-BF71-F77E98865149}" type="presParOf" srcId="{A01F7C9D-2FF1-45A7-974D-678078E5D5F9}" destId="{5FC60A23-D314-4C90-9F3C-F9AA6A32CF1B}" srcOrd="4" destOrd="0" presId="urn:microsoft.com/office/officeart/2008/layout/LinedList"/>
    <dgm:cxn modelId="{45FA73EA-EAB5-4E61-ACAA-5FA435EE6772}" type="presParOf" srcId="{A01F7C9D-2FF1-45A7-974D-678078E5D5F9}" destId="{9DF25729-9E9F-4803-B3C4-C8448A001FA7}" srcOrd="5" destOrd="0" presId="urn:microsoft.com/office/officeart/2008/layout/LinedList"/>
    <dgm:cxn modelId="{6DB577FB-90E1-4EC4-8F2E-C0F5257E8AA9}" type="presParOf" srcId="{9DF25729-9E9F-4803-B3C4-C8448A001FA7}" destId="{556BC404-574C-45FD-986F-D8E00C2FF1C8}" srcOrd="0" destOrd="0" presId="urn:microsoft.com/office/officeart/2008/layout/LinedList"/>
    <dgm:cxn modelId="{AEEF327B-D9DB-4073-82DE-ED62BDE308EC}" type="presParOf" srcId="{9DF25729-9E9F-4803-B3C4-C8448A001FA7}" destId="{6751F805-5861-4932-B301-A71D05F243C2}" srcOrd="1" destOrd="0" presId="urn:microsoft.com/office/officeart/2008/layout/LinedList"/>
    <dgm:cxn modelId="{0C06A991-6323-46CF-A8D3-43F631063932}" type="presParOf" srcId="{A01F7C9D-2FF1-45A7-974D-678078E5D5F9}" destId="{4C2D154C-4C01-462F-9F79-7F8F09B267E7}" srcOrd="6" destOrd="0" presId="urn:microsoft.com/office/officeart/2008/layout/LinedList"/>
    <dgm:cxn modelId="{80545430-5876-4249-A7EB-9AE00F275E14}" type="presParOf" srcId="{A01F7C9D-2FF1-45A7-974D-678078E5D5F9}" destId="{D91764C5-29ED-4DF1-822E-33F6C3474A69}" srcOrd="7" destOrd="0" presId="urn:microsoft.com/office/officeart/2008/layout/LinedList"/>
    <dgm:cxn modelId="{CDDC7FEF-B480-447F-86D7-FE461E8FCE5F}" type="presParOf" srcId="{D91764C5-29ED-4DF1-822E-33F6C3474A69}" destId="{1E1630A3-B616-4D95-9779-C88E829FF9B8}" srcOrd="0" destOrd="0" presId="urn:microsoft.com/office/officeart/2008/layout/LinedList"/>
    <dgm:cxn modelId="{0071DEE1-F84E-44E2-BB4D-B57B452503BA}" type="presParOf" srcId="{D91764C5-29ED-4DF1-822E-33F6C3474A69}" destId="{A6996453-45B5-43B6-B992-71DC1E1FF812}" srcOrd="1" destOrd="0" presId="urn:microsoft.com/office/officeart/2008/layout/LinedList"/>
    <dgm:cxn modelId="{D19C914C-F077-4920-A91C-56B299D4BB6A}" type="presParOf" srcId="{A01F7C9D-2FF1-45A7-974D-678078E5D5F9}" destId="{EC3A07C9-177D-432D-9703-0CFABB1A92CA}" srcOrd="8" destOrd="0" presId="urn:microsoft.com/office/officeart/2008/layout/LinedList"/>
    <dgm:cxn modelId="{C3CFB229-2E8B-4909-8E1D-C1E0ED30C92F}" type="presParOf" srcId="{A01F7C9D-2FF1-45A7-974D-678078E5D5F9}" destId="{68EA4A71-1D91-4E9E-A298-388830281E10}" srcOrd="9" destOrd="0" presId="urn:microsoft.com/office/officeart/2008/layout/LinedList"/>
    <dgm:cxn modelId="{6EC2C1C3-8748-4E92-B0D1-3F2C5888AE75}" type="presParOf" srcId="{68EA4A71-1D91-4E9E-A298-388830281E10}" destId="{0DA881BB-AB47-4A0A-BCCA-130D48FFF55C}" srcOrd="0" destOrd="0" presId="urn:microsoft.com/office/officeart/2008/layout/LinedList"/>
    <dgm:cxn modelId="{1784FBF6-BAA9-446A-A791-9F3BCA5C2FCC}" type="presParOf" srcId="{68EA4A71-1D91-4E9E-A298-388830281E10}" destId="{2967DD8A-19AD-4F82-84B7-8D902A6D2C0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40758BB-5EDB-4A4E-AECC-38280DCA994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04500C-5867-4A9B-A97E-0135F09E302F}">
      <dgm:prSet custT="1"/>
      <dgm:spPr/>
      <dgm:t>
        <a:bodyPr anchor="ctr"/>
        <a:lstStyle/>
        <a:p>
          <a:pPr algn="ctr" rtl="0"/>
          <a:r>
            <a:rPr lang="en-GB" sz="1400" b="1" i="0" dirty="0">
              <a:latin typeface="Poppins"/>
              <a:cs typeface="Poppins"/>
            </a:rPr>
            <a:t>LOCAL ORGANISATIONS</a:t>
          </a:r>
          <a:endParaRPr lang="en-US" sz="1400" b="1" i="0" dirty="0">
            <a:latin typeface="Poppins"/>
            <a:cs typeface="Poppins"/>
          </a:endParaRPr>
        </a:p>
      </dgm:t>
    </dgm:pt>
    <dgm:pt modelId="{983ED9BE-1AFE-48BA-B2AD-4F6D82A45C30}" type="par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87E0AC7-B312-452A-862C-5467B8256111}" type="sib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0D0DA79-1B76-4AFD-8B4F-EAA5A3757E37}">
      <dgm:prSet custT="1"/>
      <dgm:spPr/>
      <dgm:t>
        <a:bodyPr/>
        <a:lstStyle/>
        <a:p>
          <a:pPr algn="ctr"/>
          <a:endParaRPr lang="en-GB" sz="1400" b="1" dirty="0">
            <a:latin typeface="Poppins"/>
            <a:cs typeface="Poppins"/>
          </a:endParaRPr>
        </a:p>
        <a:p>
          <a:pPr algn="ctr" rtl="0"/>
          <a:r>
            <a:rPr lang="en-GB" sz="1400" b="1" dirty="0">
              <a:solidFill>
                <a:srgbClr val="00B050"/>
              </a:solidFill>
              <a:latin typeface="Poppins"/>
              <a:cs typeface="Poppins"/>
            </a:rPr>
            <a:t>5. People see and have role models who are regularly active -  ‘people like them’</a:t>
          </a:r>
          <a:endParaRPr lang="en-US" sz="1400" b="1" dirty="0">
            <a:solidFill>
              <a:srgbClr val="00B050"/>
            </a:solidFill>
            <a:latin typeface="Poppins"/>
            <a:cs typeface="Poppins"/>
          </a:endParaRPr>
        </a:p>
      </dgm:t>
    </dgm:pt>
    <dgm:pt modelId="{923BE5C1-2BF9-4B96-9C75-864554087882}" type="par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191A6C5-F996-4E12-A020-9AE5696AC4ED}" type="sib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9EC26612-EF10-411C-98DE-2A19CA6676BD}">
      <dgm:prSet custT="1"/>
      <dgm:spPr/>
      <dgm:t>
        <a:bodyPr/>
        <a:lstStyle/>
        <a:p>
          <a:pPr algn="ctr"/>
          <a:endParaRPr lang="en-GB" sz="1400" b="1" dirty="0">
            <a:latin typeface="Poppins"/>
            <a:cs typeface="Poppins"/>
          </a:endParaRPr>
        </a:p>
        <a:p>
          <a:pPr algn="ctr" rtl="0"/>
          <a:r>
            <a:rPr lang="en-GB" sz="1400" b="1" dirty="0">
              <a:solidFill>
                <a:srgbClr val="00B050"/>
              </a:solidFill>
              <a:latin typeface="Poppins"/>
              <a:cs typeface="Poppins"/>
            </a:rPr>
            <a:t>6. People have support &amp; encouragement to move more from individuals and organisations  that they know, value and trust </a:t>
          </a:r>
          <a:endParaRPr lang="en-US" sz="1400" b="1" dirty="0">
            <a:solidFill>
              <a:srgbClr val="00B050"/>
            </a:solidFill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04DA52C1-4337-48CB-A094-4E17BEBE8724}" type="par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C3B1A0A-7405-4B7A-8C42-F90FAD511886}" type="sib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01F7C9D-2FF1-45A7-974D-678078E5D5F9}" type="pres">
      <dgm:prSet presAssocID="{D40758BB-5EDB-4A4E-AECC-38280DCA9948}" presName="vert0" presStyleCnt="0">
        <dgm:presLayoutVars>
          <dgm:dir/>
          <dgm:animOne val="branch"/>
          <dgm:animLvl val="lvl"/>
        </dgm:presLayoutVars>
      </dgm:prSet>
      <dgm:spPr/>
    </dgm:pt>
    <dgm:pt modelId="{D0007023-0C53-42B9-B76B-033795DDF165}" type="pres">
      <dgm:prSet presAssocID="{DC04500C-5867-4A9B-A97E-0135F09E302F}" presName="thickLine" presStyleLbl="alignNode1" presStyleIdx="0" presStyleCnt="3"/>
      <dgm:spPr/>
    </dgm:pt>
    <dgm:pt modelId="{BB95814C-0C48-40A4-AAC2-348701FF904C}" type="pres">
      <dgm:prSet presAssocID="{DC04500C-5867-4A9B-A97E-0135F09E302F}" presName="horz1" presStyleCnt="0"/>
      <dgm:spPr/>
    </dgm:pt>
    <dgm:pt modelId="{8F60A506-BF98-4265-A770-3624CA42536E}" type="pres">
      <dgm:prSet presAssocID="{DC04500C-5867-4A9B-A97E-0135F09E302F}" presName="tx1" presStyleLbl="revTx" presStyleIdx="0" presStyleCnt="3" custScaleY="16970"/>
      <dgm:spPr/>
    </dgm:pt>
    <dgm:pt modelId="{671A8EEF-044F-4626-ABEE-38F8C323AFEB}" type="pres">
      <dgm:prSet presAssocID="{DC04500C-5867-4A9B-A97E-0135F09E302F}" presName="vert1" presStyleCnt="0"/>
      <dgm:spPr/>
    </dgm:pt>
    <dgm:pt modelId="{96874E28-84B3-4B00-A08C-E54A1E2E2E70}" type="pres">
      <dgm:prSet presAssocID="{10D0DA79-1B76-4AFD-8B4F-EAA5A3757E37}" presName="thickLine" presStyleLbl="alignNode1" presStyleIdx="1" presStyleCnt="3"/>
      <dgm:spPr/>
    </dgm:pt>
    <dgm:pt modelId="{C71FAD08-5DFC-437F-89BF-C356B5D0710A}" type="pres">
      <dgm:prSet presAssocID="{10D0DA79-1B76-4AFD-8B4F-EAA5A3757E37}" presName="horz1" presStyleCnt="0"/>
      <dgm:spPr/>
    </dgm:pt>
    <dgm:pt modelId="{6A314AAA-52BE-44FE-BDDA-AE7F99E678AB}" type="pres">
      <dgm:prSet presAssocID="{10D0DA79-1B76-4AFD-8B4F-EAA5A3757E37}" presName="tx1" presStyleLbl="revTx" presStyleIdx="1" presStyleCnt="3" custScaleY="30018"/>
      <dgm:spPr/>
    </dgm:pt>
    <dgm:pt modelId="{6859FED0-B524-41BA-9E82-B7FC7027406D}" type="pres">
      <dgm:prSet presAssocID="{10D0DA79-1B76-4AFD-8B4F-EAA5A3757E37}" presName="vert1" presStyleCnt="0"/>
      <dgm:spPr/>
    </dgm:pt>
    <dgm:pt modelId="{5FC60A23-D314-4C90-9F3C-F9AA6A32CF1B}" type="pres">
      <dgm:prSet presAssocID="{9EC26612-EF10-411C-98DE-2A19CA6676BD}" presName="thickLine" presStyleLbl="alignNode1" presStyleIdx="2" presStyleCnt="3"/>
      <dgm:spPr/>
    </dgm:pt>
    <dgm:pt modelId="{9DF25729-9E9F-4803-B3C4-C8448A001FA7}" type="pres">
      <dgm:prSet presAssocID="{9EC26612-EF10-411C-98DE-2A19CA6676BD}" presName="horz1" presStyleCnt="0"/>
      <dgm:spPr/>
    </dgm:pt>
    <dgm:pt modelId="{556BC404-574C-45FD-986F-D8E00C2FF1C8}" type="pres">
      <dgm:prSet presAssocID="{9EC26612-EF10-411C-98DE-2A19CA6676BD}" presName="tx1" presStyleLbl="revTx" presStyleIdx="2" presStyleCnt="3" custScaleY="35578"/>
      <dgm:spPr/>
    </dgm:pt>
    <dgm:pt modelId="{6751F805-5861-4932-B301-A71D05F243C2}" type="pres">
      <dgm:prSet presAssocID="{9EC26612-EF10-411C-98DE-2A19CA6676BD}" presName="vert1" presStyleCnt="0"/>
      <dgm:spPr/>
    </dgm:pt>
  </dgm:ptLst>
  <dgm:cxnLst>
    <dgm:cxn modelId="{0A420F11-1F7E-48E3-9498-E86913275F68}" type="presOf" srcId="{DC04500C-5867-4A9B-A97E-0135F09E302F}" destId="{8F60A506-BF98-4265-A770-3624CA42536E}" srcOrd="0" destOrd="0" presId="urn:microsoft.com/office/officeart/2008/layout/LinedList"/>
    <dgm:cxn modelId="{56652C67-574F-4830-AE3D-7E8BB14BDD79}" type="presOf" srcId="{9EC26612-EF10-411C-98DE-2A19CA6676BD}" destId="{556BC404-574C-45FD-986F-D8E00C2FF1C8}" srcOrd="0" destOrd="0" presId="urn:microsoft.com/office/officeart/2008/layout/LinedList"/>
    <dgm:cxn modelId="{85015B70-552C-4995-9932-561D1447C701}" type="presOf" srcId="{10D0DA79-1B76-4AFD-8B4F-EAA5A3757E37}" destId="{6A314AAA-52BE-44FE-BDDA-AE7F99E678AB}" srcOrd="0" destOrd="0" presId="urn:microsoft.com/office/officeart/2008/layout/LinedList"/>
    <dgm:cxn modelId="{55A5E771-9871-4A8D-BA12-924F4EB0F528}" type="presOf" srcId="{D40758BB-5EDB-4A4E-AECC-38280DCA9948}" destId="{A01F7C9D-2FF1-45A7-974D-678078E5D5F9}" srcOrd="0" destOrd="0" presId="urn:microsoft.com/office/officeart/2008/layout/LinedList"/>
    <dgm:cxn modelId="{53A07A76-4DEF-4433-9C12-2ED9847BFE65}" srcId="{D40758BB-5EDB-4A4E-AECC-38280DCA9948}" destId="{10D0DA79-1B76-4AFD-8B4F-EAA5A3757E37}" srcOrd="1" destOrd="0" parTransId="{923BE5C1-2BF9-4B96-9C75-864554087882}" sibTransId="{5191A6C5-F996-4E12-A020-9AE5696AC4ED}"/>
    <dgm:cxn modelId="{8FA71EB8-D258-4691-993F-93CD7A877C2B}" srcId="{D40758BB-5EDB-4A4E-AECC-38280DCA9948}" destId="{9EC26612-EF10-411C-98DE-2A19CA6676BD}" srcOrd="2" destOrd="0" parTransId="{04DA52C1-4337-48CB-A094-4E17BEBE8724}" sibTransId="{AC3B1A0A-7405-4B7A-8C42-F90FAD511886}"/>
    <dgm:cxn modelId="{970C40E5-FADF-4198-B307-225F6E6AC4E4}" srcId="{D40758BB-5EDB-4A4E-AECC-38280DCA9948}" destId="{DC04500C-5867-4A9B-A97E-0135F09E302F}" srcOrd="0" destOrd="0" parTransId="{983ED9BE-1AFE-48BA-B2AD-4F6D82A45C30}" sibTransId="{A87E0AC7-B312-452A-862C-5467B8256111}"/>
    <dgm:cxn modelId="{68F4D176-5DAE-44F3-B9AB-A6EF3CCE9D6C}" type="presParOf" srcId="{A01F7C9D-2FF1-45A7-974D-678078E5D5F9}" destId="{D0007023-0C53-42B9-B76B-033795DDF165}" srcOrd="0" destOrd="0" presId="urn:microsoft.com/office/officeart/2008/layout/LinedList"/>
    <dgm:cxn modelId="{83699D71-40D5-4A7C-95CB-9B1045432EC5}" type="presParOf" srcId="{A01F7C9D-2FF1-45A7-974D-678078E5D5F9}" destId="{BB95814C-0C48-40A4-AAC2-348701FF904C}" srcOrd="1" destOrd="0" presId="urn:microsoft.com/office/officeart/2008/layout/LinedList"/>
    <dgm:cxn modelId="{8648634F-912E-40A5-927D-F10A997FE370}" type="presParOf" srcId="{BB95814C-0C48-40A4-AAC2-348701FF904C}" destId="{8F60A506-BF98-4265-A770-3624CA42536E}" srcOrd="0" destOrd="0" presId="urn:microsoft.com/office/officeart/2008/layout/LinedList"/>
    <dgm:cxn modelId="{527431A6-B01A-4C8D-A853-27894EC037CC}" type="presParOf" srcId="{BB95814C-0C48-40A4-AAC2-348701FF904C}" destId="{671A8EEF-044F-4626-ABEE-38F8C323AFEB}" srcOrd="1" destOrd="0" presId="urn:microsoft.com/office/officeart/2008/layout/LinedList"/>
    <dgm:cxn modelId="{23526CFA-5900-4068-B28B-9280D1A6388A}" type="presParOf" srcId="{A01F7C9D-2FF1-45A7-974D-678078E5D5F9}" destId="{96874E28-84B3-4B00-A08C-E54A1E2E2E70}" srcOrd="2" destOrd="0" presId="urn:microsoft.com/office/officeart/2008/layout/LinedList"/>
    <dgm:cxn modelId="{2B8435DC-6B01-4D6A-9EEF-74962D9FAD00}" type="presParOf" srcId="{A01F7C9D-2FF1-45A7-974D-678078E5D5F9}" destId="{C71FAD08-5DFC-437F-89BF-C356B5D0710A}" srcOrd="3" destOrd="0" presId="urn:microsoft.com/office/officeart/2008/layout/LinedList"/>
    <dgm:cxn modelId="{5FAE4356-1267-4AF4-9741-C94297B44D68}" type="presParOf" srcId="{C71FAD08-5DFC-437F-89BF-C356B5D0710A}" destId="{6A314AAA-52BE-44FE-BDDA-AE7F99E678AB}" srcOrd="0" destOrd="0" presId="urn:microsoft.com/office/officeart/2008/layout/LinedList"/>
    <dgm:cxn modelId="{70FA1AE1-29D9-46C4-BD60-F42998EBCB9F}" type="presParOf" srcId="{C71FAD08-5DFC-437F-89BF-C356B5D0710A}" destId="{6859FED0-B524-41BA-9E82-B7FC7027406D}" srcOrd="1" destOrd="0" presId="urn:microsoft.com/office/officeart/2008/layout/LinedList"/>
    <dgm:cxn modelId="{2E6C8C15-D456-448B-BF71-F77E98865149}" type="presParOf" srcId="{A01F7C9D-2FF1-45A7-974D-678078E5D5F9}" destId="{5FC60A23-D314-4C90-9F3C-F9AA6A32CF1B}" srcOrd="4" destOrd="0" presId="urn:microsoft.com/office/officeart/2008/layout/LinedList"/>
    <dgm:cxn modelId="{45FA73EA-EAB5-4E61-ACAA-5FA435EE6772}" type="presParOf" srcId="{A01F7C9D-2FF1-45A7-974D-678078E5D5F9}" destId="{9DF25729-9E9F-4803-B3C4-C8448A001FA7}" srcOrd="5" destOrd="0" presId="urn:microsoft.com/office/officeart/2008/layout/LinedList"/>
    <dgm:cxn modelId="{6DB577FB-90E1-4EC4-8F2E-C0F5257E8AA9}" type="presParOf" srcId="{9DF25729-9E9F-4803-B3C4-C8448A001FA7}" destId="{556BC404-574C-45FD-986F-D8E00C2FF1C8}" srcOrd="0" destOrd="0" presId="urn:microsoft.com/office/officeart/2008/layout/LinedList"/>
    <dgm:cxn modelId="{AEEF327B-D9DB-4073-82DE-ED62BDE308EC}" type="presParOf" srcId="{9DF25729-9E9F-4803-B3C4-C8448A001FA7}" destId="{6751F805-5861-4932-B301-A71D05F243C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40758BB-5EDB-4A4E-AECC-38280DCA994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04500C-5867-4A9B-A97E-0135F09E302F}">
      <dgm:prSet custT="1"/>
      <dgm:spPr/>
      <dgm:t>
        <a:bodyPr anchor="ctr"/>
        <a:lstStyle/>
        <a:p>
          <a:pPr algn="ctr" rtl="0"/>
          <a:r>
            <a:rPr lang="en-GB" sz="1400" b="1" i="0" dirty="0">
              <a:latin typeface="Poppins"/>
              <a:cs typeface="Poppins"/>
            </a:rPr>
            <a:t>LOCAL PHYSICAL CONDITIONS</a:t>
          </a:r>
          <a:endParaRPr lang="en-US" sz="1400" b="1" i="0" dirty="0">
            <a:latin typeface="Poppins"/>
            <a:cs typeface="Poppins"/>
          </a:endParaRPr>
        </a:p>
      </dgm:t>
    </dgm:pt>
    <dgm:pt modelId="{983ED9BE-1AFE-48BA-B2AD-4F6D82A45C30}" type="par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87E0AC7-B312-452A-862C-5467B8256111}" type="sib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0D0DA79-1B76-4AFD-8B4F-EAA5A3757E37}">
      <dgm:prSet custT="1"/>
      <dgm:spPr/>
      <dgm:t>
        <a:bodyPr/>
        <a:lstStyle/>
        <a:p>
          <a:pPr algn="ctr"/>
          <a:endParaRPr lang="en-GB" sz="1400" b="1" dirty="0">
            <a:solidFill>
              <a:srgbClr val="FF0000"/>
            </a:solidFill>
            <a:latin typeface="Poppins"/>
            <a:cs typeface="Poppins"/>
          </a:endParaRPr>
        </a:p>
        <a:p>
          <a:pPr algn="ctr"/>
          <a:r>
            <a:rPr lang="en-GB" sz="1400" b="1" dirty="0">
              <a:solidFill>
                <a:srgbClr val="FF0000"/>
              </a:solidFill>
              <a:latin typeface="Poppins"/>
              <a:cs typeface="Poppins"/>
            </a:rPr>
            <a:t>7. People have access to safe, accessible and attractive places and spaces to move more – streets, public realm, parks, green spaces</a:t>
          </a:r>
          <a:endParaRPr lang="en-US" sz="1400" b="1" dirty="0">
            <a:solidFill>
              <a:srgbClr val="FF0000"/>
            </a:solidFill>
            <a:latin typeface="Poppins"/>
            <a:cs typeface="Poppins"/>
          </a:endParaRPr>
        </a:p>
      </dgm:t>
    </dgm:pt>
    <dgm:pt modelId="{923BE5C1-2BF9-4B96-9C75-864554087882}" type="par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191A6C5-F996-4E12-A020-9AE5696AC4ED}" type="sib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9EC26612-EF10-411C-98DE-2A19CA6676BD}">
      <dgm:prSet custT="1"/>
      <dgm:spPr/>
      <dgm:t>
        <a:bodyPr/>
        <a:lstStyle/>
        <a:p>
          <a:pPr algn="ctr"/>
          <a:endParaRPr lang="en-GB" sz="1400" b="1" dirty="0">
            <a:latin typeface="Poppins"/>
            <a:cs typeface="Poppins"/>
          </a:endParaRPr>
        </a:p>
        <a:p>
          <a:pPr algn="ctr"/>
          <a:endParaRPr lang="en-GB" sz="1400" b="1" dirty="0">
            <a:latin typeface="Poppins"/>
            <a:cs typeface="Poppins"/>
          </a:endParaRPr>
        </a:p>
        <a:p>
          <a:pPr algn="ctr"/>
          <a:r>
            <a:rPr lang="en-GB" sz="1400" b="1" dirty="0">
              <a:solidFill>
                <a:srgbClr val="FFC000"/>
              </a:solidFill>
              <a:latin typeface="Poppins"/>
              <a:cs typeface="Poppins"/>
            </a:rPr>
            <a:t>8. People have access to attractive, inclusive, affordable and timely opportunities to move more – formal and informal</a:t>
          </a:r>
          <a:endParaRPr lang="en-US" sz="1400" b="1" dirty="0">
            <a:solidFill>
              <a:srgbClr val="FFC000"/>
            </a:solidFill>
            <a:latin typeface="Poppins"/>
            <a:cs typeface="Poppins"/>
          </a:endParaRPr>
        </a:p>
      </dgm:t>
    </dgm:pt>
    <dgm:pt modelId="{04DA52C1-4337-48CB-A094-4E17BEBE8724}" type="par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C3B1A0A-7405-4B7A-8C42-F90FAD511886}" type="sib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01F7C9D-2FF1-45A7-974D-678078E5D5F9}" type="pres">
      <dgm:prSet presAssocID="{D40758BB-5EDB-4A4E-AECC-38280DCA9948}" presName="vert0" presStyleCnt="0">
        <dgm:presLayoutVars>
          <dgm:dir/>
          <dgm:animOne val="branch"/>
          <dgm:animLvl val="lvl"/>
        </dgm:presLayoutVars>
      </dgm:prSet>
      <dgm:spPr/>
    </dgm:pt>
    <dgm:pt modelId="{D0007023-0C53-42B9-B76B-033795DDF165}" type="pres">
      <dgm:prSet presAssocID="{DC04500C-5867-4A9B-A97E-0135F09E302F}" presName="thickLine" presStyleLbl="alignNode1" presStyleIdx="0" presStyleCnt="3"/>
      <dgm:spPr/>
    </dgm:pt>
    <dgm:pt modelId="{BB95814C-0C48-40A4-AAC2-348701FF904C}" type="pres">
      <dgm:prSet presAssocID="{DC04500C-5867-4A9B-A97E-0135F09E302F}" presName="horz1" presStyleCnt="0"/>
      <dgm:spPr/>
    </dgm:pt>
    <dgm:pt modelId="{8F60A506-BF98-4265-A770-3624CA42536E}" type="pres">
      <dgm:prSet presAssocID="{DC04500C-5867-4A9B-A97E-0135F09E302F}" presName="tx1" presStyleLbl="revTx" presStyleIdx="0" presStyleCnt="3" custScaleY="16970" custLinFactNeighborY="-230"/>
      <dgm:spPr/>
    </dgm:pt>
    <dgm:pt modelId="{671A8EEF-044F-4626-ABEE-38F8C323AFEB}" type="pres">
      <dgm:prSet presAssocID="{DC04500C-5867-4A9B-A97E-0135F09E302F}" presName="vert1" presStyleCnt="0"/>
      <dgm:spPr/>
    </dgm:pt>
    <dgm:pt modelId="{96874E28-84B3-4B00-A08C-E54A1E2E2E70}" type="pres">
      <dgm:prSet presAssocID="{10D0DA79-1B76-4AFD-8B4F-EAA5A3757E37}" presName="thickLine" presStyleLbl="alignNode1" presStyleIdx="1" presStyleCnt="3"/>
      <dgm:spPr/>
    </dgm:pt>
    <dgm:pt modelId="{C71FAD08-5DFC-437F-89BF-C356B5D0710A}" type="pres">
      <dgm:prSet presAssocID="{10D0DA79-1B76-4AFD-8B4F-EAA5A3757E37}" presName="horz1" presStyleCnt="0"/>
      <dgm:spPr/>
    </dgm:pt>
    <dgm:pt modelId="{6A314AAA-52BE-44FE-BDDA-AE7F99E678AB}" type="pres">
      <dgm:prSet presAssocID="{10D0DA79-1B76-4AFD-8B4F-EAA5A3757E37}" presName="tx1" presStyleLbl="revTx" presStyleIdx="1" presStyleCnt="3" custScaleY="43595"/>
      <dgm:spPr/>
    </dgm:pt>
    <dgm:pt modelId="{6859FED0-B524-41BA-9E82-B7FC7027406D}" type="pres">
      <dgm:prSet presAssocID="{10D0DA79-1B76-4AFD-8B4F-EAA5A3757E37}" presName="vert1" presStyleCnt="0"/>
      <dgm:spPr/>
    </dgm:pt>
    <dgm:pt modelId="{5FC60A23-D314-4C90-9F3C-F9AA6A32CF1B}" type="pres">
      <dgm:prSet presAssocID="{9EC26612-EF10-411C-98DE-2A19CA6676BD}" presName="thickLine" presStyleLbl="alignNode1" presStyleIdx="2" presStyleCnt="3"/>
      <dgm:spPr/>
    </dgm:pt>
    <dgm:pt modelId="{9DF25729-9E9F-4803-B3C4-C8448A001FA7}" type="pres">
      <dgm:prSet presAssocID="{9EC26612-EF10-411C-98DE-2A19CA6676BD}" presName="horz1" presStyleCnt="0"/>
      <dgm:spPr/>
    </dgm:pt>
    <dgm:pt modelId="{556BC404-574C-45FD-986F-D8E00C2FF1C8}" type="pres">
      <dgm:prSet presAssocID="{9EC26612-EF10-411C-98DE-2A19CA6676BD}" presName="tx1" presStyleLbl="revTx" presStyleIdx="2" presStyleCnt="3" custScaleY="35578"/>
      <dgm:spPr/>
    </dgm:pt>
    <dgm:pt modelId="{6751F805-5861-4932-B301-A71D05F243C2}" type="pres">
      <dgm:prSet presAssocID="{9EC26612-EF10-411C-98DE-2A19CA6676BD}" presName="vert1" presStyleCnt="0"/>
      <dgm:spPr/>
    </dgm:pt>
  </dgm:ptLst>
  <dgm:cxnLst>
    <dgm:cxn modelId="{0A420F11-1F7E-48E3-9498-E86913275F68}" type="presOf" srcId="{DC04500C-5867-4A9B-A97E-0135F09E302F}" destId="{8F60A506-BF98-4265-A770-3624CA42536E}" srcOrd="0" destOrd="0" presId="urn:microsoft.com/office/officeart/2008/layout/LinedList"/>
    <dgm:cxn modelId="{56652C67-574F-4830-AE3D-7E8BB14BDD79}" type="presOf" srcId="{9EC26612-EF10-411C-98DE-2A19CA6676BD}" destId="{556BC404-574C-45FD-986F-D8E00C2FF1C8}" srcOrd="0" destOrd="0" presId="urn:microsoft.com/office/officeart/2008/layout/LinedList"/>
    <dgm:cxn modelId="{85015B70-552C-4995-9932-561D1447C701}" type="presOf" srcId="{10D0DA79-1B76-4AFD-8B4F-EAA5A3757E37}" destId="{6A314AAA-52BE-44FE-BDDA-AE7F99E678AB}" srcOrd="0" destOrd="0" presId="urn:microsoft.com/office/officeart/2008/layout/LinedList"/>
    <dgm:cxn modelId="{55A5E771-9871-4A8D-BA12-924F4EB0F528}" type="presOf" srcId="{D40758BB-5EDB-4A4E-AECC-38280DCA9948}" destId="{A01F7C9D-2FF1-45A7-974D-678078E5D5F9}" srcOrd="0" destOrd="0" presId="urn:microsoft.com/office/officeart/2008/layout/LinedList"/>
    <dgm:cxn modelId="{53A07A76-4DEF-4433-9C12-2ED9847BFE65}" srcId="{D40758BB-5EDB-4A4E-AECC-38280DCA9948}" destId="{10D0DA79-1B76-4AFD-8B4F-EAA5A3757E37}" srcOrd="1" destOrd="0" parTransId="{923BE5C1-2BF9-4B96-9C75-864554087882}" sibTransId="{5191A6C5-F996-4E12-A020-9AE5696AC4ED}"/>
    <dgm:cxn modelId="{8FA71EB8-D258-4691-993F-93CD7A877C2B}" srcId="{D40758BB-5EDB-4A4E-AECC-38280DCA9948}" destId="{9EC26612-EF10-411C-98DE-2A19CA6676BD}" srcOrd="2" destOrd="0" parTransId="{04DA52C1-4337-48CB-A094-4E17BEBE8724}" sibTransId="{AC3B1A0A-7405-4B7A-8C42-F90FAD511886}"/>
    <dgm:cxn modelId="{970C40E5-FADF-4198-B307-225F6E6AC4E4}" srcId="{D40758BB-5EDB-4A4E-AECC-38280DCA9948}" destId="{DC04500C-5867-4A9B-A97E-0135F09E302F}" srcOrd="0" destOrd="0" parTransId="{983ED9BE-1AFE-48BA-B2AD-4F6D82A45C30}" sibTransId="{A87E0AC7-B312-452A-862C-5467B8256111}"/>
    <dgm:cxn modelId="{68F4D176-5DAE-44F3-B9AB-A6EF3CCE9D6C}" type="presParOf" srcId="{A01F7C9D-2FF1-45A7-974D-678078E5D5F9}" destId="{D0007023-0C53-42B9-B76B-033795DDF165}" srcOrd="0" destOrd="0" presId="urn:microsoft.com/office/officeart/2008/layout/LinedList"/>
    <dgm:cxn modelId="{83699D71-40D5-4A7C-95CB-9B1045432EC5}" type="presParOf" srcId="{A01F7C9D-2FF1-45A7-974D-678078E5D5F9}" destId="{BB95814C-0C48-40A4-AAC2-348701FF904C}" srcOrd="1" destOrd="0" presId="urn:microsoft.com/office/officeart/2008/layout/LinedList"/>
    <dgm:cxn modelId="{8648634F-912E-40A5-927D-F10A997FE370}" type="presParOf" srcId="{BB95814C-0C48-40A4-AAC2-348701FF904C}" destId="{8F60A506-BF98-4265-A770-3624CA42536E}" srcOrd="0" destOrd="0" presId="urn:microsoft.com/office/officeart/2008/layout/LinedList"/>
    <dgm:cxn modelId="{527431A6-B01A-4C8D-A853-27894EC037CC}" type="presParOf" srcId="{BB95814C-0C48-40A4-AAC2-348701FF904C}" destId="{671A8EEF-044F-4626-ABEE-38F8C323AFEB}" srcOrd="1" destOrd="0" presId="urn:microsoft.com/office/officeart/2008/layout/LinedList"/>
    <dgm:cxn modelId="{23526CFA-5900-4068-B28B-9280D1A6388A}" type="presParOf" srcId="{A01F7C9D-2FF1-45A7-974D-678078E5D5F9}" destId="{96874E28-84B3-4B00-A08C-E54A1E2E2E70}" srcOrd="2" destOrd="0" presId="urn:microsoft.com/office/officeart/2008/layout/LinedList"/>
    <dgm:cxn modelId="{2B8435DC-6B01-4D6A-9EEF-74962D9FAD00}" type="presParOf" srcId="{A01F7C9D-2FF1-45A7-974D-678078E5D5F9}" destId="{C71FAD08-5DFC-437F-89BF-C356B5D0710A}" srcOrd="3" destOrd="0" presId="urn:microsoft.com/office/officeart/2008/layout/LinedList"/>
    <dgm:cxn modelId="{5FAE4356-1267-4AF4-9741-C94297B44D68}" type="presParOf" srcId="{C71FAD08-5DFC-437F-89BF-C356B5D0710A}" destId="{6A314AAA-52BE-44FE-BDDA-AE7F99E678AB}" srcOrd="0" destOrd="0" presId="urn:microsoft.com/office/officeart/2008/layout/LinedList"/>
    <dgm:cxn modelId="{70FA1AE1-29D9-46C4-BD60-F42998EBCB9F}" type="presParOf" srcId="{C71FAD08-5DFC-437F-89BF-C356B5D0710A}" destId="{6859FED0-B524-41BA-9E82-B7FC7027406D}" srcOrd="1" destOrd="0" presId="urn:microsoft.com/office/officeart/2008/layout/LinedList"/>
    <dgm:cxn modelId="{2E6C8C15-D456-448B-BF71-F77E98865149}" type="presParOf" srcId="{A01F7C9D-2FF1-45A7-974D-678078E5D5F9}" destId="{5FC60A23-D314-4C90-9F3C-F9AA6A32CF1B}" srcOrd="4" destOrd="0" presId="urn:microsoft.com/office/officeart/2008/layout/LinedList"/>
    <dgm:cxn modelId="{45FA73EA-EAB5-4E61-ACAA-5FA435EE6772}" type="presParOf" srcId="{A01F7C9D-2FF1-45A7-974D-678078E5D5F9}" destId="{9DF25729-9E9F-4803-B3C4-C8448A001FA7}" srcOrd="5" destOrd="0" presId="urn:microsoft.com/office/officeart/2008/layout/LinedList"/>
    <dgm:cxn modelId="{6DB577FB-90E1-4EC4-8F2E-C0F5257E8AA9}" type="presParOf" srcId="{9DF25729-9E9F-4803-B3C4-C8448A001FA7}" destId="{556BC404-574C-45FD-986F-D8E00C2FF1C8}" srcOrd="0" destOrd="0" presId="urn:microsoft.com/office/officeart/2008/layout/LinedList"/>
    <dgm:cxn modelId="{AEEF327B-D9DB-4073-82DE-ED62BDE308EC}" type="presParOf" srcId="{9DF25729-9E9F-4803-B3C4-C8448A001FA7}" destId="{6751F805-5861-4932-B301-A71D05F243C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63E72A2-297C-463B-BA1D-8E31739072F4}" type="doc">
      <dgm:prSet loTypeId="urn:microsoft.com/office/officeart/2018/2/layout/IconLabelList" loCatId="icon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n-GB"/>
        </a:p>
      </dgm:t>
    </dgm:pt>
    <dgm:pt modelId="{121EB4C5-B858-4992-A37E-9323CF1C97B0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/>
            <a:t>10 Hyperlocal Areas</a:t>
          </a:r>
        </a:p>
      </dgm:t>
    </dgm:pt>
    <dgm:pt modelId="{30649AB9-9289-497C-B0F0-5918CDD193D3}" type="parTrans" cxnId="{4363C677-C7CD-4F04-8E25-F96F17AE39F7}">
      <dgm:prSet/>
      <dgm:spPr/>
      <dgm:t>
        <a:bodyPr/>
        <a:lstStyle/>
        <a:p>
          <a:endParaRPr lang="en-GB"/>
        </a:p>
      </dgm:t>
    </dgm:pt>
    <dgm:pt modelId="{FE06F50F-62BB-45A9-82EE-6178883CADCE}" type="sibTrans" cxnId="{4363C677-C7CD-4F04-8E25-F96F17AE39F7}">
      <dgm:prSet/>
      <dgm:spPr/>
      <dgm:t>
        <a:bodyPr/>
        <a:lstStyle/>
        <a:p>
          <a:endParaRPr lang="en-GB"/>
        </a:p>
      </dgm:t>
    </dgm:pt>
    <dgm:pt modelId="{203E77DB-073D-4EC8-BD22-EEB2A1157B42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Community Workshops</a:t>
          </a:r>
        </a:p>
      </dgm:t>
    </dgm:pt>
    <dgm:pt modelId="{2A5F98FE-21F4-416B-B2E7-0F6A5604DB34}" type="parTrans" cxnId="{E3FE68A6-A141-4F7F-ADFB-DC5B3F269A82}">
      <dgm:prSet/>
      <dgm:spPr/>
      <dgm:t>
        <a:bodyPr/>
        <a:lstStyle/>
        <a:p>
          <a:endParaRPr lang="en-GB"/>
        </a:p>
      </dgm:t>
    </dgm:pt>
    <dgm:pt modelId="{EB98D7AD-ED28-468C-9B25-1DC8A1A42EB4}" type="sibTrans" cxnId="{E3FE68A6-A141-4F7F-ADFB-DC5B3F269A82}">
      <dgm:prSet/>
      <dgm:spPr/>
      <dgm:t>
        <a:bodyPr/>
        <a:lstStyle/>
        <a:p>
          <a:endParaRPr lang="en-GB"/>
        </a:p>
      </dgm:t>
    </dgm:pt>
    <dgm:pt modelId="{C08C7830-C224-4C90-BE3B-989385561BD0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Allocated Funds</a:t>
          </a:r>
        </a:p>
      </dgm:t>
    </dgm:pt>
    <dgm:pt modelId="{55ECF5D8-8DD2-4FCA-9254-2065FD6E5392}" type="parTrans" cxnId="{A6A18BF4-8510-41B4-AB3B-9DBB65FB97C1}">
      <dgm:prSet/>
      <dgm:spPr/>
      <dgm:t>
        <a:bodyPr/>
        <a:lstStyle/>
        <a:p>
          <a:endParaRPr lang="en-GB"/>
        </a:p>
      </dgm:t>
    </dgm:pt>
    <dgm:pt modelId="{AE2C8AC1-F45E-48CA-887E-E9AF66199B41}" type="sibTrans" cxnId="{A6A18BF4-8510-41B4-AB3B-9DBB65FB97C1}">
      <dgm:prSet/>
      <dgm:spPr/>
      <dgm:t>
        <a:bodyPr/>
        <a:lstStyle/>
        <a:p>
          <a:endParaRPr lang="en-GB"/>
        </a:p>
      </dgm:t>
    </dgm:pt>
    <dgm:pt modelId="{A19F9865-D52F-43E3-8464-B6E78766DB7E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Community Decisions</a:t>
          </a:r>
        </a:p>
      </dgm:t>
    </dgm:pt>
    <dgm:pt modelId="{8A9337FE-922E-4498-A607-0B65C88C36B8}" type="parTrans" cxnId="{FFA1C804-ED02-48E7-AF3D-2D061821FC81}">
      <dgm:prSet/>
      <dgm:spPr/>
      <dgm:t>
        <a:bodyPr/>
        <a:lstStyle/>
        <a:p>
          <a:endParaRPr lang="en-US"/>
        </a:p>
      </dgm:t>
    </dgm:pt>
    <dgm:pt modelId="{2F969BCF-E7FD-4E3D-B659-8D4D138FB5B2}" type="sibTrans" cxnId="{FFA1C804-ED02-48E7-AF3D-2D061821FC81}">
      <dgm:prSet/>
      <dgm:spPr/>
      <dgm:t>
        <a:bodyPr/>
        <a:lstStyle/>
        <a:p>
          <a:endParaRPr lang="en-US"/>
        </a:p>
      </dgm:t>
    </dgm:pt>
    <dgm:pt modelId="{F4B4716A-4498-4ABC-8A68-0DA38EE34742}" type="pres">
      <dgm:prSet presAssocID="{963E72A2-297C-463B-BA1D-8E31739072F4}" presName="root" presStyleCnt="0">
        <dgm:presLayoutVars>
          <dgm:dir/>
          <dgm:resizeHandles val="exact"/>
        </dgm:presLayoutVars>
      </dgm:prSet>
      <dgm:spPr/>
    </dgm:pt>
    <dgm:pt modelId="{FB0D6F5D-2070-45BE-A97A-D8BC948D440E}" type="pres">
      <dgm:prSet presAssocID="{121EB4C5-B858-4992-A37E-9323CF1C97B0}" presName="compNode" presStyleCnt="0"/>
      <dgm:spPr/>
    </dgm:pt>
    <dgm:pt modelId="{9A480E48-D028-4BAA-BF58-AA12E966B327}" type="pres">
      <dgm:prSet presAssocID="{121EB4C5-B858-4992-A37E-9323CF1C97B0}" presName="iconRect" presStyleLbl="node1" presStyleIdx="0" presStyleCnt="4" custLinFactNeighborY="981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A5A53A2A-B8A8-493D-8019-90FA096FF0FD}" type="pres">
      <dgm:prSet presAssocID="{121EB4C5-B858-4992-A37E-9323CF1C97B0}" presName="spaceRect" presStyleCnt="0"/>
      <dgm:spPr/>
    </dgm:pt>
    <dgm:pt modelId="{69731E85-613E-486F-8589-0A3B480EFAC8}" type="pres">
      <dgm:prSet presAssocID="{121EB4C5-B858-4992-A37E-9323CF1C97B0}" presName="textRect" presStyleLbl="revTx" presStyleIdx="0" presStyleCnt="4">
        <dgm:presLayoutVars>
          <dgm:chMax val="1"/>
          <dgm:chPref val="1"/>
        </dgm:presLayoutVars>
      </dgm:prSet>
      <dgm:spPr/>
    </dgm:pt>
    <dgm:pt modelId="{3F5A312E-D828-4094-8743-B2FA1FC7E20F}" type="pres">
      <dgm:prSet presAssocID="{FE06F50F-62BB-45A9-82EE-6178883CADCE}" presName="sibTrans" presStyleCnt="0"/>
      <dgm:spPr/>
    </dgm:pt>
    <dgm:pt modelId="{F7BD1B52-AE0F-45B1-8673-0633A6AD5DC6}" type="pres">
      <dgm:prSet presAssocID="{C08C7830-C224-4C90-BE3B-989385561BD0}" presName="compNode" presStyleCnt="0"/>
      <dgm:spPr/>
    </dgm:pt>
    <dgm:pt modelId="{90BB2A8F-16C1-4C38-8DF5-4C36DCB7853F}" type="pres">
      <dgm:prSet presAssocID="{C08C7830-C224-4C90-BE3B-989385561BD0}" presName="iconRect" presStyleLbl="node1" presStyleIdx="1" presStyleCnt="4" custLinFactNeighborX="1938" custLinFactNeighborY="19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ound outline"/>
        </a:ext>
      </dgm:extLst>
    </dgm:pt>
    <dgm:pt modelId="{014033DE-CD91-4AE5-842D-A177C88F860F}" type="pres">
      <dgm:prSet presAssocID="{C08C7830-C224-4C90-BE3B-989385561BD0}" presName="spaceRect" presStyleCnt="0"/>
      <dgm:spPr/>
    </dgm:pt>
    <dgm:pt modelId="{31E000AD-9A73-429B-86F1-86262AF6647F}" type="pres">
      <dgm:prSet presAssocID="{C08C7830-C224-4C90-BE3B-989385561BD0}" presName="textRect" presStyleLbl="revTx" presStyleIdx="1" presStyleCnt="4">
        <dgm:presLayoutVars>
          <dgm:chMax val="1"/>
          <dgm:chPref val="1"/>
        </dgm:presLayoutVars>
      </dgm:prSet>
      <dgm:spPr/>
    </dgm:pt>
    <dgm:pt modelId="{9DB41648-3BFF-47FB-9479-1769EDE70625}" type="pres">
      <dgm:prSet presAssocID="{AE2C8AC1-F45E-48CA-887E-E9AF66199B41}" presName="sibTrans" presStyleCnt="0"/>
      <dgm:spPr/>
    </dgm:pt>
    <dgm:pt modelId="{76D1DA6A-A5BD-4BE0-AA1C-5E262A0A339D}" type="pres">
      <dgm:prSet presAssocID="{203E77DB-073D-4EC8-BD22-EEB2A1157B42}" presName="compNode" presStyleCnt="0"/>
      <dgm:spPr/>
    </dgm:pt>
    <dgm:pt modelId="{258730F6-2560-40F2-BA42-6B1212FA6415}" type="pres">
      <dgm:prSet presAssocID="{203E77DB-073D-4EC8-BD22-EEB2A1157B4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50B9FFF7-CD08-4D0F-9F14-E564BD618723}" type="pres">
      <dgm:prSet presAssocID="{203E77DB-073D-4EC8-BD22-EEB2A1157B42}" presName="spaceRect" presStyleCnt="0"/>
      <dgm:spPr/>
    </dgm:pt>
    <dgm:pt modelId="{5AB82BD9-26D8-456A-A243-16724DC989AA}" type="pres">
      <dgm:prSet presAssocID="{203E77DB-073D-4EC8-BD22-EEB2A1157B42}" presName="textRect" presStyleLbl="revTx" presStyleIdx="2" presStyleCnt="4">
        <dgm:presLayoutVars>
          <dgm:chMax val="1"/>
          <dgm:chPref val="1"/>
        </dgm:presLayoutVars>
      </dgm:prSet>
      <dgm:spPr/>
    </dgm:pt>
    <dgm:pt modelId="{CFE18A4C-CC90-4FE9-B97A-771A1B068CCC}" type="pres">
      <dgm:prSet presAssocID="{EB98D7AD-ED28-468C-9B25-1DC8A1A42EB4}" presName="sibTrans" presStyleCnt="0"/>
      <dgm:spPr/>
    </dgm:pt>
    <dgm:pt modelId="{502E5CB4-95B2-431F-9ABE-A6C1F755B165}" type="pres">
      <dgm:prSet presAssocID="{A19F9865-D52F-43E3-8464-B6E78766DB7E}" presName="compNode" presStyleCnt="0"/>
      <dgm:spPr/>
    </dgm:pt>
    <dgm:pt modelId="{A179A692-DE80-4E05-B365-8B902342D0C7}" type="pres">
      <dgm:prSet presAssocID="{A19F9865-D52F-43E3-8464-B6E78766DB7E}" presName="iconRect" presStyleLbl="node1" presStyleIdx="3" presStyleCnt="4" custScaleX="107563" custScaleY="108598" custLinFactNeighborX="-8536" custLinFactNeighborY="18192"/>
      <dgm:spPr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</dgm:pt>
    <dgm:pt modelId="{37C01FB3-E14F-490C-88AB-8DE461656A7C}" type="pres">
      <dgm:prSet presAssocID="{A19F9865-D52F-43E3-8464-B6E78766DB7E}" presName="spaceRect" presStyleCnt="0"/>
      <dgm:spPr/>
    </dgm:pt>
    <dgm:pt modelId="{E4214E24-4F72-475A-896F-1F19BBBC75DE}" type="pres">
      <dgm:prSet presAssocID="{A19F9865-D52F-43E3-8464-B6E78766DB7E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FA1C804-ED02-48E7-AF3D-2D061821FC81}" srcId="{963E72A2-297C-463B-BA1D-8E31739072F4}" destId="{A19F9865-D52F-43E3-8464-B6E78766DB7E}" srcOrd="3" destOrd="0" parTransId="{8A9337FE-922E-4498-A607-0B65C88C36B8}" sibTransId="{2F969BCF-E7FD-4E3D-B659-8D4D138FB5B2}"/>
    <dgm:cxn modelId="{AB23ED14-73F3-4891-AE02-3851DB01E8A3}" type="presOf" srcId="{C08C7830-C224-4C90-BE3B-989385561BD0}" destId="{31E000AD-9A73-429B-86F1-86262AF6647F}" srcOrd="0" destOrd="0" presId="urn:microsoft.com/office/officeart/2018/2/layout/IconLabelList"/>
    <dgm:cxn modelId="{08F4243F-381A-47A4-8562-D61663EABB7B}" type="presOf" srcId="{963E72A2-297C-463B-BA1D-8E31739072F4}" destId="{F4B4716A-4498-4ABC-8A68-0DA38EE34742}" srcOrd="0" destOrd="0" presId="urn:microsoft.com/office/officeart/2018/2/layout/IconLabelList"/>
    <dgm:cxn modelId="{4363C677-C7CD-4F04-8E25-F96F17AE39F7}" srcId="{963E72A2-297C-463B-BA1D-8E31739072F4}" destId="{121EB4C5-B858-4992-A37E-9323CF1C97B0}" srcOrd="0" destOrd="0" parTransId="{30649AB9-9289-497C-B0F0-5918CDD193D3}" sibTransId="{FE06F50F-62BB-45A9-82EE-6178883CADCE}"/>
    <dgm:cxn modelId="{FC8AD979-48F1-41D5-9CB8-C39B6AAA5AF1}" type="presOf" srcId="{203E77DB-073D-4EC8-BD22-EEB2A1157B42}" destId="{5AB82BD9-26D8-456A-A243-16724DC989AA}" srcOrd="0" destOrd="0" presId="urn:microsoft.com/office/officeart/2018/2/layout/IconLabelList"/>
    <dgm:cxn modelId="{E3FE68A6-A141-4F7F-ADFB-DC5B3F269A82}" srcId="{963E72A2-297C-463B-BA1D-8E31739072F4}" destId="{203E77DB-073D-4EC8-BD22-EEB2A1157B42}" srcOrd="2" destOrd="0" parTransId="{2A5F98FE-21F4-416B-B2E7-0F6A5604DB34}" sibTransId="{EB98D7AD-ED28-468C-9B25-1DC8A1A42EB4}"/>
    <dgm:cxn modelId="{5A2C13BB-AA1C-4958-ACAA-B11A00EA4C08}" type="presOf" srcId="{121EB4C5-B858-4992-A37E-9323CF1C97B0}" destId="{69731E85-613E-486F-8589-0A3B480EFAC8}" srcOrd="0" destOrd="0" presId="urn:microsoft.com/office/officeart/2018/2/layout/IconLabelList"/>
    <dgm:cxn modelId="{FA006BCD-7E44-49CA-A3A6-6897CC658B39}" type="presOf" srcId="{A19F9865-D52F-43E3-8464-B6E78766DB7E}" destId="{E4214E24-4F72-475A-896F-1F19BBBC75DE}" srcOrd="0" destOrd="0" presId="urn:microsoft.com/office/officeart/2018/2/layout/IconLabelList"/>
    <dgm:cxn modelId="{A6A18BF4-8510-41B4-AB3B-9DBB65FB97C1}" srcId="{963E72A2-297C-463B-BA1D-8E31739072F4}" destId="{C08C7830-C224-4C90-BE3B-989385561BD0}" srcOrd="1" destOrd="0" parTransId="{55ECF5D8-8DD2-4FCA-9254-2065FD6E5392}" sibTransId="{AE2C8AC1-F45E-48CA-887E-E9AF66199B41}"/>
    <dgm:cxn modelId="{2B914840-2513-4975-9A81-B6FF901E33D0}" type="presParOf" srcId="{F4B4716A-4498-4ABC-8A68-0DA38EE34742}" destId="{FB0D6F5D-2070-45BE-A97A-D8BC948D440E}" srcOrd="0" destOrd="0" presId="urn:microsoft.com/office/officeart/2018/2/layout/IconLabelList"/>
    <dgm:cxn modelId="{B9B90FDB-0490-4782-AA02-B94C88E0C29A}" type="presParOf" srcId="{FB0D6F5D-2070-45BE-A97A-D8BC948D440E}" destId="{9A480E48-D028-4BAA-BF58-AA12E966B327}" srcOrd="0" destOrd="0" presId="urn:microsoft.com/office/officeart/2018/2/layout/IconLabelList"/>
    <dgm:cxn modelId="{A6E614AC-FD80-4D84-B5AA-ABB26050875C}" type="presParOf" srcId="{FB0D6F5D-2070-45BE-A97A-D8BC948D440E}" destId="{A5A53A2A-B8A8-493D-8019-90FA096FF0FD}" srcOrd="1" destOrd="0" presId="urn:microsoft.com/office/officeart/2018/2/layout/IconLabelList"/>
    <dgm:cxn modelId="{A94C4082-4A17-4911-8684-B5EB9920F610}" type="presParOf" srcId="{FB0D6F5D-2070-45BE-A97A-D8BC948D440E}" destId="{69731E85-613E-486F-8589-0A3B480EFAC8}" srcOrd="2" destOrd="0" presId="urn:microsoft.com/office/officeart/2018/2/layout/IconLabelList"/>
    <dgm:cxn modelId="{774DA11E-9C64-4F19-96E9-270C746DAA73}" type="presParOf" srcId="{F4B4716A-4498-4ABC-8A68-0DA38EE34742}" destId="{3F5A312E-D828-4094-8743-B2FA1FC7E20F}" srcOrd="1" destOrd="0" presId="urn:microsoft.com/office/officeart/2018/2/layout/IconLabelList"/>
    <dgm:cxn modelId="{43D00F83-4D91-480B-9948-E6EBB4F9EC67}" type="presParOf" srcId="{F4B4716A-4498-4ABC-8A68-0DA38EE34742}" destId="{F7BD1B52-AE0F-45B1-8673-0633A6AD5DC6}" srcOrd="2" destOrd="0" presId="urn:microsoft.com/office/officeart/2018/2/layout/IconLabelList"/>
    <dgm:cxn modelId="{C8AC018D-768F-4DC2-9676-457320B171A2}" type="presParOf" srcId="{F7BD1B52-AE0F-45B1-8673-0633A6AD5DC6}" destId="{90BB2A8F-16C1-4C38-8DF5-4C36DCB7853F}" srcOrd="0" destOrd="0" presId="urn:microsoft.com/office/officeart/2018/2/layout/IconLabelList"/>
    <dgm:cxn modelId="{C9E3D080-3332-418C-9016-3A65771854B6}" type="presParOf" srcId="{F7BD1B52-AE0F-45B1-8673-0633A6AD5DC6}" destId="{014033DE-CD91-4AE5-842D-A177C88F860F}" srcOrd="1" destOrd="0" presId="urn:microsoft.com/office/officeart/2018/2/layout/IconLabelList"/>
    <dgm:cxn modelId="{3C5D314D-6058-4B6C-8DAB-1CA238752E86}" type="presParOf" srcId="{F7BD1B52-AE0F-45B1-8673-0633A6AD5DC6}" destId="{31E000AD-9A73-429B-86F1-86262AF6647F}" srcOrd="2" destOrd="0" presId="urn:microsoft.com/office/officeart/2018/2/layout/IconLabelList"/>
    <dgm:cxn modelId="{BC84D242-FFAF-4EFB-860F-61CA1346E4DD}" type="presParOf" srcId="{F4B4716A-4498-4ABC-8A68-0DA38EE34742}" destId="{9DB41648-3BFF-47FB-9479-1769EDE70625}" srcOrd="3" destOrd="0" presId="urn:microsoft.com/office/officeart/2018/2/layout/IconLabelList"/>
    <dgm:cxn modelId="{35625011-5A3B-4A74-BBE0-95B35E1E42D4}" type="presParOf" srcId="{F4B4716A-4498-4ABC-8A68-0DA38EE34742}" destId="{76D1DA6A-A5BD-4BE0-AA1C-5E262A0A339D}" srcOrd="4" destOrd="0" presId="urn:microsoft.com/office/officeart/2018/2/layout/IconLabelList"/>
    <dgm:cxn modelId="{0B74E4F4-8704-42C6-A614-AF1EC809349B}" type="presParOf" srcId="{76D1DA6A-A5BD-4BE0-AA1C-5E262A0A339D}" destId="{258730F6-2560-40F2-BA42-6B1212FA6415}" srcOrd="0" destOrd="0" presId="urn:microsoft.com/office/officeart/2018/2/layout/IconLabelList"/>
    <dgm:cxn modelId="{7E17C689-2E11-4126-8211-4D7A14F54513}" type="presParOf" srcId="{76D1DA6A-A5BD-4BE0-AA1C-5E262A0A339D}" destId="{50B9FFF7-CD08-4D0F-9F14-E564BD618723}" srcOrd="1" destOrd="0" presId="urn:microsoft.com/office/officeart/2018/2/layout/IconLabelList"/>
    <dgm:cxn modelId="{CF48A6C3-B39C-4D02-845A-1F27DFF3C0F7}" type="presParOf" srcId="{76D1DA6A-A5BD-4BE0-AA1C-5E262A0A339D}" destId="{5AB82BD9-26D8-456A-A243-16724DC989AA}" srcOrd="2" destOrd="0" presId="urn:microsoft.com/office/officeart/2018/2/layout/IconLabelList"/>
    <dgm:cxn modelId="{09291F20-BBB0-4652-BC58-58AD810B2E17}" type="presParOf" srcId="{F4B4716A-4498-4ABC-8A68-0DA38EE34742}" destId="{CFE18A4C-CC90-4FE9-B97A-771A1B068CCC}" srcOrd="5" destOrd="0" presId="urn:microsoft.com/office/officeart/2018/2/layout/IconLabelList"/>
    <dgm:cxn modelId="{8702AC31-971B-4BCE-8885-E7FFED67DED6}" type="presParOf" srcId="{F4B4716A-4498-4ABC-8A68-0DA38EE34742}" destId="{502E5CB4-95B2-431F-9ABE-A6C1F755B165}" srcOrd="6" destOrd="0" presId="urn:microsoft.com/office/officeart/2018/2/layout/IconLabelList"/>
    <dgm:cxn modelId="{77D1A7DD-3976-46BE-BC44-B42075542CC0}" type="presParOf" srcId="{502E5CB4-95B2-431F-9ABE-A6C1F755B165}" destId="{A179A692-DE80-4E05-B365-8B902342D0C7}" srcOrd="0" destOrd="0" presId="urn:microsoft.com/office/officeart/2018/2/layout/IconLabelList"/>
    <dgm:cxn modelId="{4E7946E0-B7D6-4A61-A931-358736E23D41}" type="presParOf" srcId="{502E5CB4-95B2-431F-9ABE-A6C1F755B165}" destId="{37C01FB3-E14F-490C-88AB-8DE461656A7C}" srcOrd="1" destOrd="0" presId="urn:microsoft.com/office/officeart/2018/2/layout/IconLabelList"/>
    <dgm:cxn modelId="{030B994F-6357-4C32-BED8-4DFE05B2921F}" type="presParOf" srcId="{502E5CB4-95B2-431F-9ABE-A6C1F755B165}" destId="{E4214E24-4F72-475A-896F-1F19BBBC75D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63E72A2-297C-463B-BA1D-8E31739072F4}" type="doc">
      <dgm:prSet loTypeId="urn:microsoft.com/office/officeart/2018/2/layout/IconLabelList" loCatId="icon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n-GB"/>
        </a:p>
      </dgm:t>
    </dgm:pt>
    <dgm:pt modelId="{121EB4C5-B858-4992-A37E-9323CF1C97B0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Workshop 1</a:t>
          </a:r>
        </a:p>
      </dgm:t>
    </dgm:pt>
    <dgm:pt modelId="{30649AB9-9289-497C-B0F0-5918CDD193D3}" type="parTrans" cxnId="{4363C677-C7CD-4F04-8E25-F96F17AE39F7}">
      <dgm:prSet/>
      <dgm:spPr/>
      <dgm:t>
        <a:bodyPr/>
        <a:lstStyle/>
        <a:p>
          <a:endParaRPr lang="en-GB"/>
        </a:p>
      </dgm:t>
    </dgm:pt>
    <dgm:pt modelId="{FE06F50F-62BB-45A9-82EE-6178883CADCE}" type="sibTrans" cxnId="{4363C677-C7CD-4F04-8E25-F96F17AE39F7}">
      <dgm:prSet/>
      <dgm:spPr/>
      <dgm:t>
        <a:bodyPr/>
        <a:lstStyle/>
        <a:p>
          <a:endParaRPr lang="en-GB"/>
        </a:p>
      </dgm:t>
    </dgm:pt>
    <dgm:pt modelId="{203E77DB-073D-4EC8-BD22-EEB2A1157B42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Application Support</a:t>
          </a:r>
        </a:p>
      </dgm:t>
    </dgm:pt>
    <dgm:pt modelId="{2A5F98FE-21F4-416B-B2E7-0F6A5604DB34}" type="parTrans" cxnId="{E3FE68A6-A141-4F7F-ADFB-DC5B3F269A82}">
      <dgm:prSet/>
      <dgm:spPr/>
      <dgm:t>
        <a:bodyPr/>
        <a:lstStyle/>
        <a:p>
          <a:endParaRPr lang="en-GB"/>
        </a:p>
      </dgm:t>
    </dgm:pt>
    <dgm:pt modelId="{EB98D7AD-ED28-468C-9B25-1DC8A1A42EB4}" type="sibTrans" cxnId="{E3FE68A6-A141-4F7F-ADFB-DC5B3F269A82}">
      <dgm:prSet/>
      <dgm:spPr/>
      <dgm:t>
        <a:bodyPr/>
        <a:lstStyle/>
        <a:p>
          <a:endParaRPr lang="en-GB"/>
        </a:p>
      </dgm:t>
    </dgm:pt>
    <dgm:pt modelId="{36E432FC-1003-4001-8F8D-DC54ABE79252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Workshop 2</a:t>
          </a:r>
        </a:p>
      </dgm:t>
    </dgm:pt>
    <dgm:pt modelId="{D210FCE0-FCC7-4B38-9E75-CDC9E7A590AC}" type="parTrans" cxnId="{B5193EE6-7E41-4C37-B452-A1F9831B0A3F}">
      <dgm:prSet/>
      <dgm:spPr/>
      <dgm:t>
        <a:bodyPr/>
        <a:lstStyle/>
        <a:p>
          <a:endParaRPr lang="en-GB"/>
        </a:p>
      </dgm:t>
    </dgm:pt>
    <dgm:pt modelId="{BED9F19C-2E0B-4004-9A9E-868AA85AB155}" type="sibTrans" cxnId="{B5193EE6-7E41-4C37-B452-A1F9831B0A3F}">
      <dgm:prSet/>
      <dgm:spPr/>
      <dgm:t>
        <a:bodyPr/>
        <a:lstStyle/>
        <a:p>
          <a:endParaRPr lang="en-GB"/>
        </a:p>
      </dgm:t>
    </dgm:pt>
    <dgm:pt modelId="{66030575-B385-49AD-9F28-E92B86BDA0FE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Release Funds</a:t>
          </a:r>
        </a:p>
      </dgm:t>
    </dgm:pt>
    <dgm:pt modelId="{38ACC194-29A6-44D0-90E0-90A1CC53FB53}" type="parTrans" cxnId="{0F5F13E3-CD8A-4A5D-88B2-581A668E22E3}">
      <dgm:prSet/>
      <dgm:spPr/>
      <dgm:t>
        <a:bodyPr/>
        <a:lstStyle/>
        <a:p>
          <a:endParaRPr lang="en-GB"/>
        </a:p>
      </dgm:t>
    </dgm:pt>
    <dgm:pt modelId="{C350A581-6589-46BA-BAC4-882536DD6568}" type="sibTrans" cxnId="{0F5F13E3-CD8A-4A5D-88B2-581A668E22E3}">
      <dgm:prSet/>
      <dgm:spPr/>
      <dgm:t>
        <a:bodyPr/>
        <a:lstStyle/>
        <a:p>
          <a:endParaRPr lang="en-GB"/>
        </a:p>
      </dgm:t>
    </dgm:pt>
    <dgm:pt modelId="{888BEA6B-DCAD-4E80-907D-17E540D3821F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Implement Ideas</a:t>
          </a:r>
        </a:p>
      </dgm:t>
    </dgm:pt>
    <dgm:pt modelId="{C7CC5D1F-552D-4594-9725-1D368E9A95D4}" type="parTrans" cxnId="{D5E41821-FEB5-400B-9683-51B3C0F551A5}">
      <dgm:prSet/>
      <dgm:spPr/>
      <dgm:t>
        <a:bodyPr/>
        <a:lstStyle/>
        <a:p>
          <a:endParaRPr lang="en-GB"/>
        </a:p>
      </dgm:t>
    </dgm:pt>
    <dgm:pt modelId="{24B835B7-9DA4-4B8F-8B5A-2A74B10DFF6B}" type="sibTrans" cxnId="{D5E41821-FEB5-400B-9683-51B3C0F551A5}">
      <dgm:prSet/>
      <dgm:spPr/>
      <dgm:t>
        <a:bodyPr/>
        <a:lstStyle/>
        <a:p>
          <a:endParaRPr lang="en-GB"/>
        </a:p>
      </dgm:t>
    </dgm:pt>
    <dgm:pt modelId="{8964AE23-A3C9-421E-A09C-792A69EA5C28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Partnership Meetings</a:t>
          </a:r>
        </a:p>
      </dgm:t>
    </dgm:pt>
    <dgm:pt modelId="{3E9B0D48-BD0D-445A-8E58-D170D6503CBD}" type="parTrans" cxnId="{79E3B948-45FD-46F4-9AF9-F224166FF4E5}">
      <dgm:prSet/>
      <dgm:spPr/>
      <dgm:t>
        <a:bodyPr/>
        <a:lstStyle/>
        <a:p>
          <a:endParaRPr lang="en-GB"/>
        </a:p>
      </dgm:t>
    </dgm:pt>
    <dgm:pt modelId="{39C1F233-5815-4C98-B21B-24E2D30C33AF}" type="sibTrans" cxnId="{79E3B948-45FD-46F4-9AF9-F224166FF4E5}">
      <dgm:prSet/>
      <dgm:spPr/>
      <dgm:t>
        <a:bodyPr/>
        <a:lstStyle/>
        <a:p>
          <a:endParaRPr lang="en-GB"/>
        </a:p>
      </dgm:t>
    </dgm:pt>
    <dgm:pt modelId="{C08C7830-C224-4C90-BE3B-989385561BD0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Subgroup</a:t>
          </a:r>
        </a:p>
      </dgm:t>
    </dgm:pt>
    <dgm:pt modelId="{55ECF5D8-8DD2-4FCA-9254-2065FD6E5392}" type="parTrans" cxnId="{A6A18BF4-8510-41B4-AB3B-9DBB65FB97C1}">
      <dgm:prSet/>
      <dgm:spPr/>
      <dgm:t>
        <a:bodyPr/>
        <a:lstStyle/>
        <a:p>
          <a:endParaRPr lang="en-GB"/>
        </a:p>
      </dgm:t>
    </dgm:pt>
    <dgm:pt modelId="{AE2C8AC1-F45E-48CA-887E-E9AF66199B41}" type="sibTrans" cxnId="{A6A18BF4-8510-41B4-AB3B-9DBB65FB97C1}">
      <dgm:prSet/>
      <dgm:spPr/>
      <dgm:t>
        <a:bodyPr/>
        <a:lstStyle/>
        <a:p>
          <a:endParaRPr lang="en-GB"/>
        </a:p>
      </dgm:t>
    </dgm:pt>
    <dgm:pt modelId="{A19F9865-D52F-43E3-8464-B6E78766DB7E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Community Panel</a:t>
          </a:r>
        </a:p>
      </dgm:t>
    </dgm:pt>
    <dgm:pt modelId="{8A9337FE-922E-4498-A607-0B65C88C36B8}" type="parTrans" cxnId="{FFA1C804-ED02-48E7-AF3D-2D061821FC81}">
      <dgm:prSet/>
      <dgm:spPr/>
      <dgm:t>
        <a:bodyPr/>
        <a:lstStyle/>
        <a:p>
          <a:endParaRPr lang="en-US"/>
        </a:p>
      </dgm:t>
    </dgm:pt>
    <dgm:pt modelId="{2F969BCF-E7FD-4E3D-B659-8D4D138FB5B2}" type="sibTrans" cxnId="{FFA1C804-ED02-48E7-AF3D-2D061821FC81}">
      <dgm:prSet/>
      <dgm:spPr/>
      <dgm:t>
        <a:bodyPr/>
        <a:lstStyle/>
        <a:p>
          <a:endParaRPr lang="en-US"/>
        </a:p>
      </dgm:t>
    </dgm:pt>
    <dgm:pt modelId="{F4B4716A-4498-4ABC-8A68-0DA38EE34742}" type="pres">
      <dgm:prSet presAssocID="{963E72A2-297C-463B-BA1D-8E31739072F4}" presName="root" presStyleCnt="0">
        <dgm:presLayoutVars>
          <dgm:dir/>
          <dgm:resizeHandles val="exact"/>
        </dgm:presLayoutVars>
      </dgm:prSet>
      <dgm:spPr/>
    </dgm:pt>
    <dgm:pt modelId="{FB0D6F5D-2070-45BE-A97A-D8BC948D440E}" type="pres">
      <dgm:prSet presAssocID="{121EB4C5-B858-4992-A37E-9323CF1C97B0}" presName="compNode" presStyleCnt="0"/>
      <dgm:spPr/>
    </dgm:pt>
    <dgm:pt modelId="{9A480E48-D028-4BAA-BF58-AA12E966B327}" type="pres">
      <dgm:prSet presAssocID="{121EB4C5-B858-4992-A37E-9323CF1C97B0}" presName="iconRect" presStyleLbl="node1" presStyleIdx="0" presStyleCnt="8" custLinFactNeighborY="981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aint outline"/>
        </a:ext>
      </dgm:extLst>
    </dgm:pt>
    <dgm:pt modelId="{A5A53A2A-B8A8-493D-8019-90FA096FF0FD}" type="pres">
      <dgm:prSet presAssocID="{121EB4C5-B858-4992-A37E-9323CF1C97B0}" presName="spaceRect" presStyleCnt="0"/>
      <dgm:spPr/>
    </dgm:pt>
    <dgm:pt modelId="{69731E85-613E-486F-8589-0A3B480EFAC8}" type="pres">
      <dgm:prSet presAssocID="{121EB4C5-B858-4992-A37E-9323CF1C97B0}" presName="textRect" presStyleLbl="revTx" presStyleIdx="0" presStyleCnt="8">
        <dgm:presLayoutVars>
          <dgm:chMax val="1"/>
          <dgm:chPref val="1"/>
        </dgm:presLayoutVars>
      </dgm:prSet>
      <dgm:spPr/>
    </dgm:pt>
    <dgm:pt modelId="{3F5A312E-D828-4094-8743-B2FA1FC7E20F}" type="pres">
      <dgm:prSet presAssocID="{FE06F50F-62BB-45A9-82EE-6178883CADCE}" presName="sibTrans" presStyleCnt="0"/>
      <dgm:spPr/>
    </dgm:pt>
    <dgm:pt modelId="{F7BD1B52-AE0F-45B1-8673-0633A6AD5DC6}" type="pres">
      <dgm:prSet presAssocID="{C08C7830-C224-4C90-BE3B-989385561BD0}" presName="compNode" presStyleCnt="0"/>
      <dgm:spPr/>
    </dgm:pt>
    <dgm:pt modelId="{90BB2A8F-16C1-4C38-8DF5-4C36DCB7853F}" type="pres">
      <dgm:prSet presAssocID="{C08C7830-C224-4C90-BE3B-989385561BD0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 of men outline"/>
        </a:ext>
      </dgm:extLst>
    </dgm:pt>
    <dgm:pt modelId="{014033DE-CD91-4AE5-842D-A177C88F860F}" type="pres">
      <dgm:prSet presAssocID="{C08C7830-C224-4C90-BE3B-989385561BD0}" presName="spaceRect" presStyleCnt="0"/>
      <dgm:spPr/>
    </dgm:pt>
    <dgm:pt modelId="{31E000AD-9A73-429B-86F1-86262AF6647F}" type="pres">
      <dgm:prSet presAssocID="{C08C7830-C224-4C90-BE3B-989385561BD0}" presName="textRect" presStyleLbl="revTx" presStyleIdx="1" presStyleCnt="8">
        <dgm:presLayoutVars>
          <dgm:chMax val="1"/>
          <dgm:chPref val="1"/>
        </dgm:presLayoutVars>
      </dgm:prSet>
      <dgm:spPr/>
    </dgm:pt>
    <dgm:pt modelId="{9DB41648-3BFF-47FB-9479-1769EDE70625}" type="pres">
      <dgm:prSet presAssocID="{AE2C8AC1-F45E-48CA-887E-E9AF66199B41}" presName="sibTrans" presStyleCnt="0"/>
      <dgm:spPr/>
    </dgm:pt>
    <dgm:pt modelId="{76D1DA6A-A5BD-4BE0-AA1C-5E262A0A339D}" type="pres">
      <dgm:prSet presAssocID="{203E77DB-073D-4EC8-BD22-EEB2A1157B42}" presName="compNode" presStyleCnt="0"/>
      <dgm:spPr/>
    </dgm:pt>
    <dgm:pt modelId="{258730F6-2560-40F2-BA42-6B1212FA6415}" type="pres">
      <dgm:prSet presAssocID="{203E77DB-073D-4EC8-BD22-EEB2A1157B42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hool boy outline"/>
        </a:ext>
      </dgm:extLst>
    </dgm:pt>
    <dgm:pt modelId="{50B9FFF7-CD08-4D0F-9F14-E564BD618723}" type="pres">
      <dgm:prSet presAssocID="{203E77DB-073D-4EC8-BD22-EEB2A1157B42}" presName="spaceRect" presStyleCnt="0"/>
      <dgm:spPr/>
    </dgm:pt>
    <dgm:pt modelId="{5AB82BD9-26D8-456A-A243-16724DC989AA}" type="pres">
      <dgm:prSet presAssocID="{203E77DB-073D-4EC8-BD22-EEB2A1157B42}" presName="textRect" presStyleLbl="revTx" presStyleIdx="2" presStyleCnt="8">
        <dgm:presLayoutVars>
          <dgm:chMax val="1"/>
          <dgm:chPref val="1"/>
        </dgm:presLayoutVars>
      </dgm:prSet>
      <dgm:spPr/>
    </dgm:pt>
    <dgm:pt modelId="{CFE18A4C-CC90-4FE9-B97A-771A1B068CCC}" type="pres">
      <dgm:prSet presAssocID="{EB98D7AD-ED28-468C-9B25-1DC8A1A42EB4}" presName="sibTrans" presStyleCnt="0"/>
      <dgm:spPr/>
    </dgm:pt>
    <dgm:pt modelId="{502E5CB4-95B2-431F-9ABE-A6C1F755B165}" type="pres">
      <dgm:prSet presAssocID="{A19F9865-D52F-43E3-8464-B6E78766DB7E}" presName="compNode" presStyleCnt="0"/>
      <dgm:spPr/>
    </dgm:pt>
    <dgm:pt modelId="{A179A692-DE80-4E05-B365-8B902342D0C7}" type="pres">
      <dgm:prSet presAssocID="{A19F9865-D52F-43E3-8464-B6E78766DB7E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ildren outline"/>
        </a:ext>
      </dgm:extLst>
    </dgm:pt>
    <dgm:pt modelId="{37C01FB3-E14F-490C-88AB-8DE461656A7C}" type="pres">
      <dgm:prSet presAssocID="{A19F9865-D52F-43E3-8464-B6E78766DB7E}" presName="spaceRect" presStyleCnt="0"/>
      <dgm:spPr/>
    </dgm:pt>
    <dgm:pt modelId="{E4214E24-4F72-475A-896F-1F19BBBC75DE}" type="pres">
      <dgm:prSet presAssocID="{A19F9865-D52F-43E3-8464-B6E78766DB7E}" presName="textRect" presStyleLbl="revTx" presStyleIdx="3" presStyleCnt="8">
        <dgm:presLayoutVars>
          <dgm:chMax val="1"/>
          <dgm:chPref val="1"/>
        </dgm:presLayoutVars>
      </dgm:prSet>
      <dgm:spPr/>
    </dgm:pt>
    <dgm:pt modelId="{D2D5BDDD-8F8B-4122-978F-E9B15C1BE3AD}" type="pres">
      <dgm:prSet presAssocID="{2F969BCF-E7FD-4E3D-B659-8D4D138FB5B2}" presName="sibTrans" presStyleCnt="0"/>
      <dgm:spPr/>
    </dgm:pt>
    <dgm:pt modelId="{6E173D6B-4AE0-4F6F-8CE8-AF7C3220CC1F}" type="pres">
      <dgm:prSet presAssocID="{36E432FC-1003-4001-8F8D-DC54ABE79252}" presName="compNode" presStyleCnt="0"/>
      <dgm:spPr/>
    </dgm:pt>
    <dgm:pt modelId="{333F0929-4712-470C-BB55-C680FDCB9FAB}" type="pres">
      <dgm:prSet presAssocID="{36E432FC-1003-4001-8F8D-DC54ABE79252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 outline"/>
        </a:ext>
      </dgm:extLst>
    </dgm:pt>
    <dgm:pt modelId="{21B482CE-9E02-4B46-88A3-5822AF30441C}" type="pres">
      <dgm:prSet presAssocID="{36E432FC-1003-4001-8F8D-DC54ABE79252}" presName="spaceRect" presStyleCnt="0"/>
      <dgm:spPr/>
    </dgm:pt>
    <dgm:pt modelId="{8EE46F20-0F9B-4325-B003-3FBDF166B87C}" type="pres">
      <dgm:prSet presAssocID="{36E432FC-1003-4001-8F8D-DC54ABE79252}" presName="textRect" presStyleLbl="revTx" presStyleIdx="4" presStyleCnt="8">
        <dgm:presLayoutVars>
          <dgm:chMax val="1"/>
          <dgm:chPref val="1"/>
        </dgm:presLayoutVars>
      </dgm:prSet>
      <dgm:spPr/>
    </dgm:pt>
    <dgm:pt modelId="{59FAA9E3-8DCE-4D84-9AE2-D2975A1B9882}" type="pres">
      <dgm:prSet presAssocID="{BED9F19C-2E0B-4004-9A9E-868AA85AB155}" presName="sibTrans" presStyleCnt="0"/>
      <dgm:spPr/>
    </dgm:pt>
    <dgm:pt modelId="{0FD45857-14AC-4508-BA71-9E295585E297}" type="pres">
      <dgm:prSet presAssocID="{66030575-B385-49AD-9F28-E92B86BDA0FE}" presName="compNode" presStyleCnt="0"/>
      <dgm:spPr/>
    </dgm:pt>
    <dgm:pt modelId="{A5F762DE-6250-4B21-8E90-55FF9C726BC3}" type="pres">
      <dgm:prSet presAssocID="{66030575-B385-49AD-9F28-E92B86BDA0FE}" presName="iconRect" presStyleLbl="node1" presStyleIdx="5" presStyleCnt="8" custLinFactNeighborX="-1533" custLinFactNeighborY="460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ggy Bank outline"/>
        </a:ext>
      </dgm:extLst>
    </dgm:pt>
    <dgm:pt modelId="{146D1427-E626-4974-AB44-97E94A64CE1F}" type="pres">
      <dgm:prSet presAssocID="{66030575-B385-49AD-9F28-E92B86BDA0FE}" presName="spaceRect" presStyleCnt="0"/>
      <dgm:spPr/>
    </dgm:pt>
    <dgm:pt modelId="{CF24B4D7-B3C7-4AB4-85B5-E7C31BD59320}" type="pres">
      <dgm:prSet presAssocID="{66030575-B385-49AD-9F28-E92B86BDA0FE}" presName="textRect" presStyleLbl="revTx" presStyleIdx="5" presStyleCnt="8" custLinFactNeighborX="-5690" custLinFactNeighborY="-1841">
        <dgm:presLayoutVars>
          <dgm:chMax val="1"/>
          <dgm:chPref val="1"/>
        </dgm:presLayoutVars>
      </dgm:prSet>
      <dgm:spPr/>
    </dgm:pt>
    <dgm:pt modelId="{DEBE0F64-36F7-4DC7-9195-AF7D0068C5DC}" type="pres">
      <dgm:prSet presAssocID="{C350A581-6589-46BA-BAC4-882536DD6568}" presName="sibTrans" presStyleCnt="0"/>
      <dgm:spPr/>
    </dgm:pt>
    <dgm:pt modelId="{553D5E65-B872-41D4-BDE8-1E911F37C85E}" type="pres">
      <dgm:prSet presAssocID="{888BEA6B-DCAD-4E80-907D-17E540D3821F}" presName="compNode" presStyleCnt="0"/>
      <dgm:spPr/>
    </dgm:pt>
    <dgm:pt modelId="{2283FF34-01C4-474C-87BE-4BF20450DF5E}" type="pres">
      <dgm:prSet presAssocID="{888BEA6B-DCAD-4E80-907D-17E540D3821F}" presName="iconRect" presStyleLbl="node1" presStyleIdx="6" presStyleCnt="8" custLinFactNeighborX="-12129" custLinFactNeighborY="4607"/>
      <dgm:spPr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ilding Brick Wall outline"/>
        </a:ext>
      </dgm:extLst>
    </dgm:pt>
    <dgm:pt modelId="{9DC7409C-8A36-493C-8C87-66BDCC13819D}" type="pres">
      <dgm:prSet presAssocID="{888BEA6B-DCAD-4E80-907D-17E540D3821F}" presName="spaceRect" presStyleCnt="0"/>
      <dgm:spPr/>
    </dgm:pt>
    <dgm:pt modelId="{3E1F0BFD-7209-4050-A57B-E6C94BB22530}" type="pres">
      <dgm:prSet presAssocID="{888BEA6B-DCAD-4E80-907D-17E540D3821F}" presName="textRect" presStyleLbl="revTx" presStyleIdx="6" presStyleCnt="8" custLinFactNeighborX="-3096" custLinFactNeighborY="-1841">
        <dgm:presLayoutVars>
          <dgm:chMax val="1"/>
          <dgm:chPref val="1"/>
        </dgm:presLayoutVars>
      </dgm:prSet>
      <dgm:spPr/>
    </dgm:pt>
    <dgm:pt modelId="{18B41FF0-57E0-40C8-BDE6-6468727C5166}" type="pres">
      <dgm:prSet presAssocID="{24B835B7-9DA4-4B8F-8B5A-2A74B10DFF6B}" presName="sibTrans" presStyleCnt="0"/>
      <dgm:spPr/>
    </dgm:pt>
    <dgm:pt modelId="{CDCEE26D-E4A1-4692-ACA7-6DEA56094BF8}" type="pres">
      <dgm:prSet presAssocID="{8964AE23-A3C9-421E-A09C-792A69EA5C28}" presName="compNode" presStyleCnt="0"/>
      <dgm:spPr/>
    </dgm:pt>
    <dgm:pt modelId="{29A7B202-2FD0-4789-AEC2-380619AE6023}" type="pres">
      <dgm:prSet presAssocID="{8964AE23-A3C9-421E-A09C-792A69EA5C28}" presName="iconRect" presStyleLbl="node1" presStyleIdx="7" presStyleCnt="8" custLinFactNeighborX="2669" custLinFactNeighborY="-3126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nections outline"/>
        </a:ext>
      </dgm:extLst>
    </dgm:pt>
    <dgm:pt modelId="{262E0DD8-A31A-41A6-BA71-E22FB18BD147}" type="pres">
      <dgm:prSet presAssocID="{8964AE23-A3C9-421E-A09C-792A69EA5C28}" presName="spaceRect" presStyleCnt="0"/>
      <dgm:spPr/>
    </dgm:pt>
    <dgm:pt modelId="{46839C02-A9FB-4EA2-96AE-9E7686B3278D}" type="pres">
      <dgm:prSet presAssocID="{8964AE23-A3C9-421E-A09C-792A69EA5C28}" presName="textRect" presStyleLbl="revTx" presStyleIdx="7" presStyleCnt="8" custLinFactNeighborX="1777" custLinFactNeighborY="1840">
        <dgm:presLayoutVars>
          <dgm:chMax val="1"/>
          <dgm:chPref val="1"/>
        </dgm:presLayoutVars>
      </dgm:prSet>
      <dgm:spPr/>
    </dgm:pt>
  </dgm:ptLst>
  <dgm:cxnLst>
    <dgm:cxn modelId="{FFA1C804-ED02-48E7-AF3D-2D061821FC81}" srcId="{963E72A2-297C-463B-BA1D-8E31739072F4}" destId="{A19F9865-D52F-43E3-8464-B6E78766DB7E}" srcOrd="3" destOrd="0" parTransId="{8A9337FE-922E-4498-A607-0B65C88C36B8}" sibTransId="{2F969BCF-E7FD-4E3D-B659-8D4D138FB5B2}"/>
    <dgm:cxn modelId="{A77E8610-FC95-40F3-B678-FA88AA1CAAA7}" type="presOf" srcId="{36E432FC-1003-4001-8F8D-DC54ABE79252}" destId="{8EE46F20-0F9B-4325-B003-3FBDF166B87C}" srcOrd="0" destOrd="0" presId="urn:microsoft.com/office/officeart/2018/2/layout/IconLabelList"/>
    <dgm:cxn modelId="{AB23ED14-73F3-4891-AE02-3851DB01E8A3}" type="presOf" srcId="{C08C7830-C224-4C90-BE3B-989385561BD0}" destId="{31E000AD-9A73-429B-86F1-86262AF6647F}" srcOrd="0" destOrd="0" presId="urn:microsoft.com/office/officeart/2018/2/layout/IconLabelList"/>
    <dgm:cxn modelId="{D5E41821-FEB5-400B-9683-51B3C0F551A5}" srcId="{963E72A2-297C-463B-BA1D-8E31739072F4}" destId="{888BEA6B-DCAD-4E80-907D-17E540D3821F}" srcOrd="6" destOrd="0" parTransId="{C7CC5D1F-552D-4594-9725-1D368E9A95D4}" sibTransId="{24B835B7-9DA4-4B8F-8B5A-2A74B10DFF6B}"/>
    <dgm:cxn modelId="{56E2D328-5173-44A1-B150-31753CBAD336}" type="presOf" srcId="{66030575-B385-49AD-9F28-E92B86BDA0FE}" destId="{CF24B4D7-B3C7-4AB4-85B5-E7C31BD59320}" srcOrd="0" destOrd="0" presId="urn:microsoft.com/office/officeart/2018/2/layout/IconLabelList"/>
    <dgm:cxn modelId="{08F4243F-381A-47A4-8562-D61663EABB7B}" type="presOf" srcId="{963E72A2-297C-463B-BA1D-8E31739072F4}" destId="{F4B4716A-4498-4ABC-8A68-0DA38EE34742}" srcOrd="0" destOrd="0" presId="urn:microsoft.com/office/officeart/2018/2/layout/IconLabelList"/>
    <dgm:cxn modelId="{79E3B948-45FD-46F4-9AF9-F224166FF4E5}" srcId="{963E72A2-297C-463B-BA1D-8E31739072F4}" destId="{8964AE23-A3C9-421E-A09C-792A69EA5C28}" srcOrd="7" destOrd="0" parTransId="{3E9B0D48-BD0D-445A-8E58-D170D6503CBD}" sibTransId="{39C1F233-5815-4C98-B21B-24E2D30C33AF}"/>
    <dgm:cxn modelId="{4363C677-C7CD-4F04-8E25-F96F17AE39F7}" srcId="{963E72A2-297C-463B-BA1D-8E31739072F4}" destId="{121EB4C5-B858-4992-A37E-9323CF1C97B0}" srcOrd="0" destOrd="0" parTransId="{30649AB9-9289-497C-B0F0-5918CDD193D3}" sibTransId="{FE06F50F-62BB-45A9-82EE-6178883CADCE}"/>
    <dgm:cxn modelId="{FC8AD979-48F1-41D5-9CB8-C39B6AAA5AF1}" type="presOf" srcId="{203E77DB-073D-4EC8-BD22-EEB2A1157B42}" destId="{5AB82BD9-26D8-456A-A243-16724DC989AA}" srcOrd="0" destOrd="0" presId="urn:microsoft.com/office/officeart/2018/2/layout/IconLabelList"/>
    <dgm:cxn modelId="{629D098D-7877-42A5-9067-59A71D293C69}" type="presOf" srcId="{888BEA6B-DCAD-4E80-907D-17E540D3821F}" destId="{3E1F0BFD-7209-4050-A57B-E6C94BB22530}" srcOrd="0" destOrd="0" presId="urn:microsoft.com/office/officeart/2018/2/layout/IconLabelList"/>
    <dgm:cxn modelId="{E3FE68A6-A141-4F7F-ADFB-DC5B3F269A82}" srcId="{963E72A2-297C-463B-BA1D-8E31739072F4}" destId="{203E77DB-073D-4EC8-BD22-EEB2A1157B42}" srcOrd="2" destOrd="0" parTransId="{2A5F98FE-21F4-416B-B2E7-0F6A5604DB34}" sibTransId="{EB98D7AD-ED28-468C-9B25-1DC8A1A42EB4}"/>
    <dgm:cxn modelId="{5A2C13BB-AA1C-4958-ACAA-B11A00EA4C08}" type="presOf" srcId="{121EB4C5-B858-4992-A37E-9323CF1C97B0}" destId="{69731E85-613E-486F-8589-0A3B480EFAC8}" srcOrd="0" destOrd="0" presId="urn:microsoft.com/office/officeart/2018/2/layout/IconLabelList"/>
    <dgm:cxn modelId="{DE55DFC9-2CEC-4B31-B3F1-A70F52FC208A}" type="presOf" srcId="{8964AE23-A3C9-421E-A09C-792A69EA5C28}" destId="{46839C02-A9FB-4EA2-96AE-9E7686B3278D}" srcOrd="0" destOrd="0" presId="urn:microsoft.com/office/officeart/2018/2/layout/IconLabelList"/>
    <dgm:cxn modelId="{FA006BCD-7E44-49CA-A3A6-6897CC658B39}" type="presOf" srcId="{A19F9865-D52F-43E3-8464-B6E78766DB7E}" destId="{E4214E24-4F72-475A-896F-1F19BBBC75DE}" srcOrd="0" destOrd="0" presId="urn:microsoft.com/office/officeart/2018/2/layout/IconLabelList"/>
    <dgm:cxn modelId="{0F5F13E3-CD8A-4A5D-88B2-581A668E22E3}" srcId="{963E72A2-297C-463B-BA1D-8E31739072F4}" destId="{66030575-B385-49AD-9F28-E92B86BDA0FE}" srcOrd="5" destOrd="0" parTransId="{38ACC194-29A6-44D0-90E0-90A1CC53FB53}" sibTransId="{C350A581-6589-46BA-BAC4-882536DD6568}"/>
    <dgm:cxn modelId="{B5193EE6-7E41-4C37-B452-A1F9831B0A3F}" srcId="{963E72A2-297C-463B-BA1D-8E31739072F4}" destId="{36E432FC-1003-4001-8F8D-DC54ABE79252}" srcOrd="4" destOrd="0" parTransId="{D210FCE0-FCC7-4B38-9E75-CDC9E7A590AC}" sibTransId="{BED9F19C-2E0B-4004-9A9E-868AA85AB155}"/>
    <dgm:cxn modelId="{A6A18BF4-8510-41B4-AB3B-9DBB65FB97C1}" srcId="{963E72A2-297C-463B-BA1D-8E31739072F4}" destId="{C08C7830-C224-4C90-BE3B-989385561BD0}" srcOrd="1" destOrd="0" parTransId="{55ECF5D8-8DD2-4FCA-9254-2065FD6E5392}" sibTransId="{AE2C8AC1-F45E-48CA-887E-E9AF66199B41}"/>
    <dgm:cxn modelId="{2B914840-2513-4975-9A81-B6FF901E33D0}" type="presParOf" srcId="{F4B4716A-4498-4ABC-8A68-0DA38EE34742}" destId="{FB0D6F5D-2070-45BE-A97A-D8BC948D440E}" srcOrd="0" destOrd="0" presId="urn:microsoft.com/office/officeart/2018/2/layout/IconLabelList"/>
    <dgm:cxn modelId="{B9B90FDB-0490-4782-AA02-B94C88E0C29A}" type="presParOf" srcId="{FB0D6F5D-2070-45BE-A97A-D8BC948D440E}" destId="{9A480E48-D028-4BAA-BF58-AA12E966B327}" srcOrd="0" destOrd="0" presId="urn:microsoft.com/office/officeart/2018/2/layout/IconLabelList"/>
    <dgm:cxn modelId="{A6E614AC-FD80-4D84-B5AA-ABB26050875C}" type="presParOf" srcId="{FB0D6F5D-2070-45BE-A97A-D8BC948D440E}" destId="{A5A53A2A-B8A8-493D-8019-90FA096FF0FD}" srcOrd="1" destOrd="0" presId="urn:microsoft.com/office/officeart/2018/2/layout/IconLabelList"/>
    <dgm:cxn modelId="{A94C4082-4A17-4911-8684-B5EB9920F610}" type="presParOf" srcId="{FB0D6F5D-2070-45BE-A97A-D8BC948D440E}" destId="{69731E85-613E-486F-8589-0A3B480EFAC8}" srcOrd="2" destOrd="0" presId="urn:microsoft.com/office/officeart/2018/2/layout/IconLabelList"/>
    <dgm:cxn modelId="{774DA11E-9C64-4F19-96E9-270C746DAA73}" type="presParOf" srcId="{F4B4716A-4498-4ABC-8A68-0DA38EE34742}" destId="{3F5A312E-D828-4094-8743-B2FA1FC7E20F}" srcOrd="1" destOrd="0" presId="urn:microsoft.com/office/officeart/2018/2/layout/IconLabelList"/>
    <dgm:cxn modelId="{43D00F83-4D91-480B-9948-E6EBB4F9EC67}" type="presParOf" srcId="{F4B4716A-4498-4ABC-8A68-0DA38EE34742}" destId="{F7BD1B52-AE0F-45B1-8673-0633A6AD5DC6}" srcOrd="2" destOrd="0" presId="urn:microsoft.com/office/officeart/2018/2/layout/IconLabelList"/>
    <dgm:cxn modelId="{C8AC018D-768F-4DC2-9676-457320B171A2}" type="presParOf" srcId="{F7BD1B52-AE0F-45B1-8673-0633A6AD5DC6}" destId="{90BB2A8F-16C1-4C38-8DF5-4C36DCB7853F}" srcOrd="0" destOrd="0" presId="urn:microsoft.com/office/officeart/2018/2/layout/IconLabelList"/>
    <dgm:cxn modelId="{C9E3D080-3332-418C-9016-3A65771854B6}" type="presParOf" srcId="{F7BD1B52-AE0F-45B1-8673-0633A6AD5DC6}" destId="{014033DE-CD91-4AE5-842D-A177C88F860F}" srcOrd="1" destOrd="0" presId="urn:microsoft.com/office/officeart/2018/2/layout/IconLabelList"/>
    <dgm:cxn modelId="{3C5D314D-6058-4B6C-8DAB-1CA238752E86}" type="presParOf" srcId="{F7BD1B52-AE0F-45B1-8673-0633A6AD5DC6}" destId="{31E000AD-9A73-429B-86F1-86262AF6647F}" srcOrd="2" destOrd="0" presId="urn:microsoft.com/office/officeart/2018/2/layout/IconLabelList"/>
    <dgm:cxn modelId="{BC84D242-FFAF-4EFB-860F-61CA1346E4DD}" type="presParOf" srcId="{F4B4716A-4498-4ABC-8A68-0DA38EE34742}" destId="{9DB41648-3BFF-47FB-9479-1769EDE70625}" srcOrd="3" destOrd="0" presId="urn:microsoft.com/office/officeart/2018/2/layout/IconLabelList"/>
    <dgm:cxn modelId="{35625011-5A3B-4A74-BBE0-95B35E1E42D4}" type="presParOf" srcId="{F4B4716A-4498-4ABC-8A68-0DA38EE34742}" destId="{76D1DA6A-A5BD-4BE0-AA1C-5E262A0A339D}" srcOrd="4" destOrd="0" presId="urn:microsoft.com/office/officeart/2018/2/layout/IconLabelList"/>
    <dgm:cxn modelId="{0B74E4F4-8704-42C6-A614-AF1EC809349B}" type="presParOf" srcId="{76D1DA6A-A5BD-4BE0-AA1C-5E262A0A339D}" destId="{258730F6-2560-40F2-BA42-6B1212FA6415}" srcOrd="0" destOrd="0" presId="urn:microsoft.com/office/officeart/2018/2/layout/IconLabelList"/>
    <dgm:cxn modelId="{7E17C689-2E11-4126-8211-4D7A14F54513}" type="presParOf" srcId="{76D1DA6A-A5BD-4BE0-AA1C-5E262A0A339D}" destId="{50B9FFF7-CD08-4D0F-9F14-E564BD618723}" srcOrd="1" destOrd="0" presId="urn:microsoft.com/office/officeart/2018/2/layout/IconLabelList"/>
    <dgm:cxn modelId="{CF48A6C3-B39C-4D02-845A-1F27DFF3C0F7}" type="presParOf" srcId="{76D1DA6A-A5BD-4BE0-AA1C-5E262A0A339D}" destId="{5AB82BD9-26D8-456A-A243-16724DC989AA}" srcOrd="2" destOrd="0" presId="urn:microsoft.com/office/officeart/2018/2/layout/IconLabelList"/>
    <dgm:cxn modelId="{09291F20-BBB0-4652-BC58-58AD810B2E17}" type="presParOf" srcId="{F4B4716A-4498-4ABC-8A68-0DA38EE34742}" destId="{CFE18A4C-CC90-4FE9-B97A-771A1B068CCC}" srcOrd="5" destOrd="0" presId="urn:microsoft.com/office/officeart/2018/2/layout/IconLabelList"/>
    <dgm:cxn modelId="{8702AC31-971B-4BCE-8885-E7FFED67DED6}" type="presParOf" srcId="{F4B4716A-4498-4ABC-8A68-0DA38EE34742}" destId="{502E5CB4-95B2-431F-9ABE-A6C1F755B165}" srcOrd="6" destOrd="0" presId="urn:microsoft.com/office/officeart/2018/2/layout/IconLabelList"/>
    <dgm:cxn modelId="{77D1A7DD-3976-46BE-BC44-B42075542CC0}" type="presParOf" srcId="{502E5CB4-95B2-431F-9ABE-A6C1F755B165}" destId="{A179A692-DE80-4E05-B365-8B902342D0C7}" srcOrd="0" destOrd="0" presId="urn:microsoft.com/office/officeart/2018/2/layout/IconLabelList"/>
    <dgm:cxn modelId="{4E7946E0-B7D6-4A61-A931-358736E23D41}" type="presParOf" srcId="{502E5CB4-95B2-431F-9ABE-A6C1F755B165}" destId="{37C01FB3-E14F-490C-88AB-8DE461656A7C}" srcOrd="1" destOrd="0" presId="urn:microsoft.com/office/officeart/2018/2/layout/IconLabelList"/>
    <dgm:cxn modelId="{030B994F-6357-4C32-BED8-4DFE05B2921F}" type="presParOf" srcId="{502E5CB4-95B2-431F-9ABE-A6C1F755B165}" destId="{E4214E24-4F72-475A-896F-1F19BBBC75DE}" srcOrd="2" destOrd="0" presId="urn:microsoft.com/office/officeart/2018/2/layout/IconLabelList"/>
    <dgm:cxn modelId="{44EFCBE2-5647-4992-A9E5-F52869D6C645}" type="presParOf" srcId="{F4B4716A-4498-4ABC-8A68-0DA38EE34742}" destId="{D2D5BDDD-8F8B-4122-978F-E9B15C1BE3AD}" srcOrd="7" destOrd="0" presId="urn:microsoft.com/office/officeart/2018/2/layout/IconLabelList"/>
    <dgm:cxn modelId="{E876D93F-2E73-4AF5-8631-ABFE243ACE5C}" type="presParOf" srcId="{F4B4716A-4498-4ABC-8A68-0DA38EE34742}" destId="{6E173D6B-4AE0-4F6F-8CE8-AF7C3220CC1F}" srcOrd="8" destOrd="0" presId="urn:microsoft.com/office/officeart/2018/2/layout/IconLabelList"/>
    <dgm:cxn modelId="{E52EE1A9-1C3A-4192-9E6B-7C8104042F68}" type="presParOf" srcId="{6E173D6B-4AE0-4F6F-8CE8-AF7C3220CC1F}" destId="{333F0929-4712-470C-BB55-C680FDCB9FAB}" srcOrd="0" destOrd="0" presId="urn:microsoft.com/office/officeart/2018/2/layout/IconLabelList"/>
    <dgm:cxn modelId="{D5927EEB-3782-433C-A4EA-F4065434CC51}" type="presParOf" srcId="{6E173D6B-4AE0-4F6F-8CE8-AF7C3220CC1F}" destId="{21B482CE-9E02-4B46-88A3-5822AF30441C}" srcOrd="1" destOrd="0" presId="urn:microsoft.com/office/officeart/2018/2/layout/IconLabelList"/>
    <dgm:cxn modelId="{ABA7B07C-F653-4B57-BCD4-FFC2458C90E8}" type="presParOf" srcId="{6E173D6B-4AE0-4F6F-8CE8-AF7C3220CC1F}" destId="{8EE46F20-0F9B-4325-B003-3FBDF166B87C}" srcOrd="2" destOrd="0" presId="urn:microsoft.com/office/officeart/2018/2/layout/IconLabelList"/>
    <dgm:cxn modelId="{9D1FE301-9D34-40A7-B142-9ECB756A905C}" type="presParOf" srcId="{F4B4716A-4498-4ABC-8A68-0DA38EE34742}" destId="{59FAA9E3-8DCE-4D84-9AE2-D2975A1B9882}" srcOrd="9" destOrd="0" presId="urn:microsoft.com/office/officeart/2018/2/layout/IconLabelList"/>
    <dgm:cxn modelId="{B424983F-1944-4CCF-A8D9-E7DBEE67A263}" type="presParOf" srcId="{F4B4716A-4498-4ABC-8A68-0DA38EE34742}" destId="{0FD45857-14AC-4508-BA71-9E295585E297}" srcOrd="10" destOrd="0" presId="urn:microsoft.com/office/officeart/2018/2/layout/IconLabelList"/>
    <dgm:cxn modelId="{85153A38-56EE-4FFD-B496-6E5A270FFE08}" type="presParOf" srcId="{0FD45857-14AC-4508-BA71-9E295585E297}" destId="{A5F762DE-6250-4B21-8E90-55FF9C726BC3}" srcOrd="0" destOrd="0" presId="urn:microsoft.com/office/officeart/2018/2/layout/IconLabelList"/>
    <dgm:cxn modelId="{8B0C240B-E24F-47C7-B0FB-F05C453684D6}" type="presParOf" srcId="{0FD45857-14AC-4508-BA71-9E295585E297}" destId="{146D1427-E626-4974-AB44-97E94A64CE1F}" srcOrd="1" destOrd="0" presId="urn:microsoft.com/office/officeart/2018/2/layout/IconLabelList"/>
    <dgm:cxn modelId="{A277F10B-8D79-494C-9DF1-B58D46A44348}" type="presParOf" srcId="{0FD45857-14AC-4508-BA71-9E295585E297}" destId="{CF24B4D7-B3C7-4AB4-85B5-E7C31BD59320}" srcOrd="2" destOrd="0" presId="urn:microsoft.com/office/officeart/2018/2/layout/IconLabelList"/>
    <dgm:cxn modelId="{39EFE7FA-DAA4-4132-950D-5F3CEB6805C8}" type="presParOf" srcId="{F4B4716A-4498-4ABC-8A68-0DA38EE34742}" destId="{DEBE0F64-36F7-4DC7-9195-AF7D0068C5DC}" srcOrd="11" destOrd="0" presId="urn:microsoft.com/office/officeart/2018/2/layout/IconLabelList"/>
    <dgm:cxn modelId="{A2AEE866-1FAD-483A-9362-C3745CDA4B02}" type="presParOf" srcId="{F4B4716A-4498-4ABC-8A68-0DA38EE34742}" destId="{553D5E65-B872-41D4-BDE8-1E911F37C85E}" srcOrd="12" destOrd="0" presId="urn:microsoft.com/office/officeart/2018/2/layout/IconLabelList"/>
    <dgm:cxn modelId="{D4D8653F-40BF-4662-A63B-9AF1C53E1A95}" type="presParOf" srcId="{553D5E65-B872-41D4-BDE8-1E911F37C85E}" destId="{2283FF34-01C4-474C-87BE-4BF20450DF5E}" srcOrd="0" destOrd="0" presId="urn:microsoft.com/office/officeart/2018/2/layout/IconLabelList"/>
    <dgm:cxn modelId="{D516123B-B7F7-40D1-B9DA-5ADC1531CB81}" type="presParOf" srcId="{553D5E65-B872-41D4-BDE8-1E911F37C85E}" destId="{9DC7409C-8A36-493C-8C87-66BDCC13819D}" srcOrd="1" destOrd="0" presId="urn:microsoft.com/office/officeart/2018/2/layout/IconLabelList"/>
    <dgm:cxn modelId="{77D61D48-784F-40EE-9229-A395C8BC7721}" type="presParOf" srcId="{553D5E65-B872-41D4-BDE8-1E911F37C85E}" destId="{3E1F0BFD-7209-4050-A57B-E6C94BB22530}" srcOrd="2" destOrd="0" presId="urn:microsoft.com/office/officeart/2018/2/layout/IconLabelList"/>
    <dgm:cxn modelId="{F5047583-DC6E-4C55-9375-4E2965B4BDE1}" type="presParOf" srcId="{F4B4716A-4498-4ABC-8A68-0DA38EE34742}" destId="{18B41FF0-57E0-40C8-BDE6-6468727C5166}" srcOrd="13" destOrd="0" presId="urn:microsoft.com/office/officeart/2018/2/layout/IconLabelList"/>
    <dgm:cxn modelId="{9D53154E-C037-4E58-933B-D01052519C8E}" type="presParOf" srcId="{F4B4716A-4498-4ABC-8A68-0DA38EE34742}" destId="{CDCEE26D-E4A1-4692-ACA7-6DEA56094BF8}" srcOrd="14" destOrd="0" presId="urn:microsoft.com/office/officeart/2018/2/layout/IconLabelList"/>
    <dgm:cxn modelId="{6A3FDB0B-5A6B-46FC-B7E2-436228D064B4}" type="presParOf" srcId="{CDCEE26D-E4A1-4692-ACA7-6DEA56094BF8}" destId="{29A7B202-2FD0-4789-AEC2-380619AE6023}" srcOrd="0" destOrd="0" presId="urn:microsoft.com/office/officeart/2018/2/layout/IconLabelList"/>
    <dgm:cxn modelId="{C2BD0DB5-883E-42A0-B79B-3C0CAEC0F76D}" type="presParOf" srcId="{CDCEE26D-E4A1-4692-ACA7-6DEA56094BF8}" destId="{262E0DD8-A31A-41A6-BA71-E22FB18BD147}" srcOrd="1" destOrd="0" presId="urn:microsoft.com/office/officeart/2018/2/layout/IconLabelList"/>
    <dgm:cxn modelId="{C8BE7FCA-D2E7-4947-B91C-D0A7421406EF}" type="presParOf" srcId="{CDCEE26D-E4A1-4692-ACA7-6DEA56094BF8}" destId="{46839C02-A9FB-4EA2-96AE-9E7686B3278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40758BB-5EDB-4A4E-AECC-38280DCA994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04500C-5867-4A9B-A97E-0135F09E302F}">
      <dgm:prSet custT="1"/>
      <dgm:spPr/>
      <dgm:t>
        <a:bodyPr anchor="ctr"/>
        <a:lstStyle/>
        <a:p>
          <a:pPr algn="ctr" rtl="0"/>
          <a:r>
            <a:rPr lang="en-GB" sz="1400" b="1" i="0" dirty="0">
              <a:solidFill>
                <a:srgbClr val="00B050"/>
              </a:solidFill>
              <a:latin typeface="Poppins"/>
              <a:cs typeface="Poppins"/>
            </a:rPr>
            <a:t>LOCAL PEOPLE</a:t>
          </a:r>
          <a:endParaRPr lang="en-US" sz="1400" b="1" i="0" dirty="0">
            <a:solidFill>
              <a:srgbClr val="00B050"/>
            </a:solidFill>
            <a:latin typeface="Poppins"/>
            <a:cs typeface="Poppins"/>
          </a:endParaRPr>
        </a:p>
      </dgm:t>
    </dgm:pt>
    <dgm:pt modelId="{983ED9BE-1AFE-48BA-B2AD-4F6D82A45C30}" type="par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87E0AC7-B312-452A-862C-5467B8256111}" type="sibTrans" cxnId="{970C40E5-FADF-4198-B307-225F6E6AC4E4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0D0DA79-1B76-4AFD-8B4F-EAA5A3757E37}">
      <dgm:prSet custT="1"/>
      <dgm:spPr/>
      <dgm:t>
        <a:bodyPr/>
        <a:lstStyle/>
        <a:p>
          <a:pPr algn="ctr"/>
          <a:r>
            <a:rPr lang="en-GB" sz="1400" b="1" dirty="0">
              <a:solidFill>
                <a:srgbClr val="00B050"/>
              </a:solidFill>
              <a:latin typeface="Poppins"/>
              <a:cs typeface="Poppins"/>
            </a:rPr>
            <a:t>1. People have reasons to move more, reasons that matter to them</a:t>
          </a:r>
          <a:endParaRPr lang="en-US" sz="1400" b="1" dirty="0">
            <a:solidFill>
              <a:srgbClr val="00B050"/>
            </a:solidFill>
            <a:latin typeface="Poppins"/>
            <a:cs typeface="Poppins"/>
          </a:endParaRPr>
        </a:p>
      </dgm:t>
    </dgm:pt>
    <dgm:pt modelId="{923BE5C1-2BF9-4B96-9C75-864554087882}" type="par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191A6C5-F996-4E12-A020-9AE5696AC4ED}" type="sibTrans" cxnId="{53A07A76-4DEF-4433-9C12-2ED9847BFE65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9EC26612-EF10-411C-98DE-2A19CA6676BD}">
      <dgm:prSet custT="1"/>
      <dgm:spPr/>
      <dgm:t>
        <a:bodyPr/>
        <a:lstStyle/>
        <a:p>
          <a:pPr algn="ctr" rtl="0"/>
          <a:r>
            <a:rPr lang="en-GB" sz="1400" b="1" dirty="0">
              <a:solidFill>
                <a:srgbClr val="00B050"/>
              </a:solidFill>
              <a:latin typeface="Poppins"/>
              <a:cs typeface="Poppins"/>
            </a:rPr>
            <a:t>2. People have opportunities to move more</a:t>
          </a:r>
          <a:endParaRPr lang="en-US" sz="1400" b="1" dirty="0">
            <a:solidFill>
              <a:srgbClr val="00B050"/>
            </a:solidFill>
            <a:latin typeface="Poppins"/>
            <a:cs typeface="Poppins"/>
          </a:endParaRPr>
        </a:p>
      </dgm:t>
    </dgm:pt>
    <dgm:pt modelId="{04DA52C1-4337-48CB-A094-4E17BEBE8724}" type="par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C3B1A0A-7405-4B7A-8C42-F90FAD511886}" type="sibTrans" cxnId="{8FA71EB8-D258-4691-993F-93CD7A877C2B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F620A65-8330-4283-B082-31720A97E8AD}">
      <dgm:prSet custT="1"/>
      <dgm:spPr/>
      <dgm:t>
        <a:bodyPr/>
        <a:lstStyle/>
        <a:p>
          <a:pPr algn="ctr" rtl="0"/>
          <a:r>
            <a:rPr lang="en-GB" sz="1400" b="1" dirty="0">
              <a:solidFill>
                <a:srgbClr val="00B050"/>
              </a:solidFill>
              <a:latin typeface="Poppins"/>
              <a:cs typeface="Poppins"/>
            </a:rPr>
            <a:t>4. People know the benefits of moving more and the opportunities and are reminded of them regularly</a:t>
          </a:r>
        </a:p>
        <a:p>
          <a:pPr algn="ctr"/>
          <a:endParaRPr lang="en-GB" sz="1400" b="1" dirty="0">
            <a:latin typeface="Poppins"/>
            <a:cs typeface="Poppins"/>
          </a:endParaRPr>
        </a:p>
      </dgm:t>
    </dgm:pt>
    <dgm:pt modelId="{4B43D044-A52F-423B-B5B1-E7C3E386143E}" type="parTrans" cxnId="{74EDDC44-8D41-4ED9-A779-79C3F464B846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0ED1668-44E4-4864-A5D5-A9A11DCC0817}" type="sibTrans" cxnId="{74EDDC44-8D41-4ED9-A779-79C3F464B846}">
      <dgm:prSet/>
      <dgm:spPr/>
      <dgm:t>
        <a:bodyPr/>
        <a:lstStyle/>
        <a:p>
          <a:pPr algn="ctr"/>
          <a:endParaRPr lang="en-US" sz="1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D1B9FE6-3488-484C-8C7E-9F912A9CB14D}">
      <dgm:prSet custT="1"/>
      <dgm:spPr/>
      <dgm:t>
        <a:bodyPr/>
        <a:lstStyle/>
        <a:p>
          <a:pPr algn="ctr"/>
          <a:r>
            <a:rPr lang="en-GB" sz="1400" b="1" dirty="0">
              <a:solidFill>
                <a:srgbClr val="00B050"/>
              </a:solidFill>
              <a:latin typeface="Poppins"/>
              <a:cs typeface="Poppins"/>
            </a:rPr>
            <a:t>3. People know what’s expected of them to be physically active and are reminded regularly</a:t>
          </a:r>
          <a:r>
            <a:rPr lang="en-GB" sz="1400" b="1" dirty="0">
              <a:latin typeface="Poppins"/>
              <a:cs typeface="Poppins"/>
            </a:rPr>
            <a:t>  </a:t>
          </a:r>
          <a:endParaRPr lang="en-US" sz="1400" b="1" dirty="0">
            <a:latin typeface="Poppins"/>
            <a:cs typeface="Poppins"/>
          </a:endParaRPr>
        </a:p>
      </dgm:t>
    </dgm:pt>
    <dgm:pt modelId="{2FEF8359-0154-440C-9391-C9624663B69C}" type="parTrans" cxnId="{E65AE79A-59F9-4A28-9BFC-4605CDF42C43}">
      <dgm:prSet/>
      <dgm:spPr/>
      <dgm:t>
        <a:bodyPr/>
        <a:lstStyle/>
        <a:p>
          <a:endParaRPr lang="en-GB" sz="1400"/>
        </a:p>
      </dgm:t>
    </dgm:pt>
    <dgm:pt modelId="{B4DFDEB4-40CB-427D-8A0B-FA5713975C84}" type="sibTrans" cxnId="{E65AE79A-59F9-4A28-9BFC-4605CDF42C43}">
      <dgm:prSet/>
      <dgm:spPr/>
      <dgm:t>
        <a:bodyPr/>
        <a:lstStyle/>
        <a:p>
          <a:endParaRPr lang="en-GB" sz="1400"/>
        </a:p>
      </dgm:t>
    </dgm:pt>
    <dgm:pt modelId="{A01F7C9D-2FF1-45A7-974D-678078E5D5F9}" type="pres">
      <dgm:prSet presAssocID="{D40758BB-5EDB-4A4E-AECC-38280DCA9948}" presName="vert0" presStyleCnt="0">
        <dgm:presLayoutVars>
          <dgm:dir/>
          <dgm:animOne val="branch"/>
          <dgm:animLvl val="lvl"/>
        </dgm:presLayoutVars>
      </dgm:prSet>
      <dgm:spPr/>
    </dgm:pt>
    <dgm:pt modelId="{D0007023-0C53-42B9-B76B-033795DDF165}" type="pres">
      <dgm:prSet presAssocID="{DC04500C-5867-4A9B-A97E-0135F09E302F}" presName="thickLine" presStyleLbl="alignNode1" presStyleIdx="0" presStyleCnt="5"/>
      <dgm:spPr/>
    </dgm:pt>
    <dgm:pt modelId="{BB95814C-0C48-40A4-AAC2-348701FF904C}" type="pres">
      <dgm:prSet presAssocID="{DC04500C-5867-4A9B-A97E-0135F09E302F}" presName="horz1" presStyleCnt="0"/>
      <dgm:spPr/>
    </dgm:pt>
    <dgm:pt modelId="{8F60A506-BF98-4265-A770-3624CA42536E}" type="pres">
      <dgm:prSet presAssocID="{DC04500C-5867-4A9B-A97E-0135F09E302F}" presName="tx1" presStyleLbl="revTx" presStyleIdx="0" presStyleCnt="5" custScaleY="19311"/>
      <dgm:spPr/>
    </dgm:pt>
    <dgm:pt modelId="{671A8EEF-044F-4626-ABEE-38F8C323AFEB}" type="pres">
      <dgm:prSet presAssocID="{DC04500C-5867-4A9B-A97E-0135F09E302F}" presName="vert1" presStyleCnt="0"/>
      <dgm:spPr/>
    </dgm:pt>
    <dgm:pt modelId="{96874E28-84B3-4B00-A08C-E54A1E2E2E70}" type="pres">
      <dgm:prSet presAssocID="{10D0DA79-1B76-4AFD-8B4F-EAA5A3757E37}" presName="thickLine" presStyleLbl="alignNode1" presStyleIdx="1" presStyleCnt="5"/>
      <dgm:spPr/>
    </dgm:pt>
    <dgm:pt modelId="{C71FAD08-5DFC-437F-89BF-C356B5D0710A}" type="pres">
      <dgm:prSet presAssocID="{10D0DA79-1B76-4AFD-8B4F-EAA5A3757E37}" presName="horz1" presStyleCnt="0"/>
      <dgm:spPr/>
    </dgm:pt>
    <dgm:pt modelId="{6A314AAA-52BE-44FE-BDDA-AE7F99E678AB}" type="pres">
      <dgm:prSet presAssocID="{10D0DA79-1B76-4AFD-8B4F-EAA5A3757E37}" presName="tx1" presStyleLbl="revTx" presStyleIdx="1" presStyleCnt="5" custScaleY="28642"/>
      <dgm:spPr/>
    </dgm:pt>
    <dgm:pt modelId="{6859FED0-B524-41BA-9E82-B7FC7027406D}" type="pres">
      <dgm:prSet presAssocID="{10D0DA79-1B76-4AFD-8B4F-EAA5A3757E37}" presName="vert1" presStyleCnt="0"/>
      <dgm:spPr/>
    </dgm:pt>
    <dgm:pt modelId="{5FC60A23-D314-4C90-9F3C-F9AA6A32CF1B}" type="pres">
      <dgm:prSet presAssocID="{9EC26612-EF10-411C-98DE-2A19CA6676BD}" presName="thickLine" presStyleLbl="alignNode1" presStyleIdx="2" presStyleCnt="5"/>
      <dgm:spPr/>
    </dgm:pt>
    <dgm:pt modelId="{9DF25729-9E9F-4803-B3C4-C8448A001FA7}" type="pres">
      <dgm:prSet presAssocID="{9EC26612-EF10-411C-98DE-2A19CA6676BD}" presName="horz1" presStyleCnt="0"/>
      <dgm:spPr/>
    </dgm:pt>
    <dgm:pt modelId="{556BC404-574C-45FD-986F-D8E00C2FF1C8}" type="pres">
      <dgm:prSet presAssocID="{9EC26612-EF10-411C-98DE-2A19CA6676BD}" presName="tx1" presStyleLbl="revTx" presStyleIdx="2" presStyleCnt="5" custScaleY="28249"/>
      <dgm:spPr/>
    </dgm:pt>
    <dgm:pt modelId="{6751F805-5861-4932-B301-A71D05F243C2}" type="pres">
      <dgm:prSet presAssocID="{9EC26612-EF10-411C-98DE-2A19CA6676BD}" presName="vert1" presStyleCnt="0"/>
      <dgm:spPr/>
    </dgm:pt>
    <dgm:pt modelId="{4C2D154C-4C01-462F-9F79-7F8F09B267E7}" type="pres">
      <dgm:prSet presAssocID="{CD1B9FE6-3488-484C-8C7E-9F912A9CB14D}" presName="thickLine" presStyleLbl="alignNode1" presStyleIdx="3" presStyleCnt="5"/>
      <dgm:spPr/>
    </dgm:pt>
    <dgm:pt modelId="{D91764C5-29ED-4DF1-822E-33F6C3474A69}" type="pres">
      <dgm:prSet presAssocID="{CD1B9FE6-3488-484C-8C7E-9F912A9CB14D}" presName="horz1" presStyleCnt="0"/>
      <dgm:spPr/>
    </dgm:pt>
    <dgm:pt modelId="{1E1630A3-B616-4D95-9779-C88E829FF9B8}" type="pres">
      <dgm:prSet presAssocID="{CD1B9FE6-3488-484C-8C7E-9F912A9CB14D}" presName="tx1" presStyleLbl="revTx" presStyleIdx="3" presStyleCnt="5" custScaleY="28249"/>
      <dgm:spPr/>
    </dgm:pt>
    <dgm:pt modelId="{A6996453-45B5-43B6-B992-71DC1E1FF812}" type="pres">
      <dgm:prSet presAssocID="{CD1B9FE6-3488-484C-8C7E-9F912A9CB14D}" presName="vert1" presStyleCnt="0"/>
      <dgm:spPr/>
    </dgm:pt>
    <dgm:pt modelId="{EC3A07C9-177D-432D-9703-0CFABB1A92CA}" type="pres">
      <dgm:prSet presAssocID="{3F620A65-8330-4283-B082-31720A97E8AD}" presName="thickLine" presStyleLbl="alignNode1" presStyleIdx="4" presStyleCnt="5"/>
      <dgm:spPr/>
    </dgm:pt>
    <dgm:pt modelId="{68EA4A71-1D91-4E9E-A298-388830281E10}" type="pres">
      <dgm:prSet presAssocID="{3F620A65-8330-4283-B082-31720A97E8AD}" presName="horz1" presStyleCnt="0"/>
      <dgm:spPr/>
    </dgm:pt>
    <dgm:pt modelId="{0DA881BB-AB47-4A0A-BCCA-130D48FFF55C}" type="pres">
      <dgm:prSet presAssocID="{3F620A65-8330-4283-B082-31720A97E8AD}" presName="tx1" presStyleLbl="revTx" presStyleIdx="4" presStyleCnt="5" custScaleY="27287"/>
      <dgm:spPr/>
    </dgm:pt>
    <dgm:pt modelId="{2967DD8A-19AD-4F82-84B7-8D902A6D2C0B}" type="pres">
      <dgm:prSet presAssocID="{3F620A65-8330-4283-B082-31720A97E8AD}" presName="vert1" presStyleCnt="0"/>
      <dgm:spPr/>
    </dgm:pt>
  </dgm:ptLst>
  <dgm:cxnLst>
    <dgm:cxn modelId="{0A420F11-1F7E-48E3-9498-E86913275F68}" type="presOf" srcId="{DC04500C-5867-4A9B-A97E-0135F09E302F}" destId="{8F60A506-BF98-4265-A770-3624CA42536E}" srcOrd="0" destOrd="0" presId="urn:microsoft.com/office/officeart/2008/layout/LinedList"/>
    <dgm:cxn modelId="{74EDDC44-8D41-4ED9-A779-79C3F464B846}" srcId="{D40758BB-5EDB-4A4E-AECC-38280DCA9948}" destId="{3F620A65-8330-4283-B082-31720A97E8AD}" srcOrd="4" destOrd="0" parTransId="{4B43D044-A52F-423B-B5B1-E7C3E386143E}" sibTransId="{70ED1668-44E4-4864-A5D5-A9A11DCC0817}"/>
    <dgm:cxn modelId="{56652C67-574F-4830-AE3D-7E8BB14BDD79}" type="presOf" srcId="{9EC26612-EF10-411C-98DE-2A19CA6676BD}" destId="{556BC404-574C-45FD-986F-D8E00C2FF1C8}" srcOrd="0" destOrd="0" presId="urn:microsoft.com/office/officeart/2008/layout/LinedList"/>
    <dgm:cxn modelId="{85015B70-552C-4995-9932-561D1447C701}" type="presOf" srcId="{10D0DA79-1B76-4AFD-8B4F-EAA5A3757E37}" destId="{6A314AAA-52BE-44FE-BDDA-AE7F99E678AB}" srcOrd="0" destOrd="0" presId="urn:microsoft.com/office/officeart/2008/layout/LinedList"/>
    <dgm:cxn modelId="{55A5E771-9871-4A8D-BA12-924F4EB0F528}" type="presOf" srcId="{D40758BB-5EDB-4A4E-AECC-38280DCA9948}" destId="{A01F7C9D-2FF1-45A7-974D-678078E5D5F9}" srcOrd="0" destOrd="0" presId="urn:microsoft.com/office/officeart/2008/layout/LinedList"/>
    <dgm:cxn modelId="{53A07A76-4DEF-4433-9C12-2ED9847BFE65}" srcId="{D40758BB-5EDB-4A4E-AECC-38280DCA9948}" destId="{10D0DA79-1B76-4AFD-8B4F-EAA5A3757E37}" srcOrd="1" destOrd="0" parTransId="{923BE5C1-2BF9-4B96-9C75-864554087882}" sibTransId="{5191A6C5-F996-4E12-A020-9AE5696AC4ED}"/>
    <dgm:cxn modelId="{31985094-1208-4147-9FA1-7E61D0B5A6D1}" type="presOf" srcId="{3F620A65-8330-4283-B082-31720A97E8AD}" destId="{0DA881BB-AB47-4A0A-BCCA-130D48FFF55C}" srcOrd="0" destOrd="0" presId="urn:microsoft.com/office/officeart/2008/layout/LinedList"/>
    <dgm:cxn modelId="{E65AE79A-59F9-4A28-9BFC-4605CDF42C43}" srcId="{D40758BB-5EDB-4A4E-AECC-38280DCA9948}" destId="{CD1B9FE6-3488-484C-8C7E-9F912A9CB14D}" srcOrd="3" destOrd="0" parTransId="{2FEF8359-0154-440C-9391-C9624663B69C}" sibTransId="{B4DFDEB4-40CB-427D-8A0B-FA5713975C84}"/>
    <dgm:cxn modelId="{3197ADAC-B8CE-42C5-9A3D-1095E4AB7AD8}" type="presOf" srcId="{CD1B9FE6-3488-484C-8C7E-9F912A9CB14D}" destId="{1E1630A3-B616-4D95-9779-C88E829FF9B8}" srcOrd="0" destOrd="0" presId="urn:microsoft.com/office/officeart/2008/layout/LinedList"/>
    <dgm:cxn modelId="{8FA71EB8-D258-4691-993F-93CD7A877C2B}" srcId="{D40758BB-5EDB-4A4E-AECC-38280DCA9948}" destId="{9EC26612-EF10-411C-98DE-2A19CA6676BD}" srcOrd="2" destOrd="0" parTransId="{04DA52C1-4337-48CB-A094-4E17BEBE8724}" sibTransId="{AC3B1A0A-7405-4B7A-8C42-F90FAD511886}"/>
    <dgm:cxn modelId="{970C40E5-FADF-4198-B307-225F6E6AC4E4}" srcId="{D40758BB-5EDB-4A4E-AECC-38280DCA9948}" destId="{DC04500C-5867-4A9B-A97E-0135F09E302F}" srcOrd="0" destOrd="0" parTransId="{983ED9BE-1AFE-48BA-B2AD-4F6D82A45C30}" sibTransId="{A87E0AC7-B312-452A-862C-5467B8256111}"/>
    <dgm:cxn modelId="{68F4D176-5DAE-44F3-B9AB-A6EF3CCE9D6C}" type="presParOf" srcId="{A01F7C9D-2FF1-45A7-974D-678078E5D5F9}" destId="{D0007023-0C53-42B9-B76B-033795DDF165}" srcOrd="0" destOrd="0" presId="urn:microsoft.com/office/officeart/2008/layout/LinedList"/>
    <dgm:cxn modelId="{83699D71-40D5-4A7C-95CB-9B1045432EC5}" type="presParOf" srcId="{A01F7C9D-2FF1-45A7-974D-678078E5D5F9}" destId="{BB95814C-0C48-40A4-AAC2-348701FF904C}" srcOrd="1" destOrd="0" presId="urn:microsoft.com/office/officeart/2008/layout/LinedList"/>
    <dgm:cxn modelId="{8648634F-912E-40A5-927D-F10A997FE370}" type="presParOf" srcId="{BB95814C-0C48-40A4-AAC2-348701FF904C}" destId="{8F60A506-BF98-4265-A770-3624CA42536E}" srcOrd="0" destOrd="0" presId="urn:microsoft.com/office/officeart/2008/layout/LinedList"/>
    <dgm:cxn modelId="{527431A6-B01A-4C8D-A853-27894EC037CC}" type="presParOf" srcId="{BB95814C-0C48-40A4-AAC2-348701FF904C}" destId="{671A8EEF-044F-4626-ABEE-38F8C323AFEB}" srcOrd="1" destOrd="0" presId="urn:microsoft.com/office/officeart/2008/layout/LinedList"/>
    <dgm:cxn modelId="{23526CFA-5900-4068-B28B-9280D1A6388A}" type="presParOf" srcId="{A01F7C9D-2FF1-45A7-974D-678078E5D5F9}" destId="{96874E28-84B3-4B00-A08C-E54A1E2E2E70}" srcOrd="2" destOrd="0" presId="urn:microsoft.com/office/officeart/2008/layout/LinedList"/>
    <dgm:cxn modelId="{2B8435DC-6B01-4D6A-9EEF-74962D9FAD00}" type="presParOf" srcId="{A01F7C9D-2FF1-45A7-974D-678078E5D5F9}" destId="{C71FAD08-5DFC-437F-89BF-C356B5D0710A}" srcOrd="3" destOrd="0" presId="urn:microsoft.com/office/officeart/2008/layout/LinedList"/>
    <dgm:cxn modelId="{5FAE4356-1267-4AF4-9741-C94297B44D68}" type="presParOf" srcId="{C71FAD08-5DFC-437F-89BF-C356B5D0710A}" destId="{6A314AAA-52BE-44FE-BDDA-AE7F99E678AB}" srcOrd="0" destOrd="0" presId="urn:microsoft.com/office/officeart/2008/layout/LinedList"/>
    <dgm:cxn modelId="{70FA1AE1-29D9-46C4-BD60-F42998EBCB9F}" type="presParOf" srcId="{C71FAD08-5DFC-437F-89BF-C356B5D0710A}" destId="{6859FED0-B524-41BA-9E82-B7FC7027406D}" srcOrd="1" destOrd="0" presId="urn:microsoft.com/office/officeart/2008/layout/LinedList"/>
    <dgm:cxn modelId="{2E6C8C15-D456-448B-BF71-F77E98865149}" type="presParOf" srcId="{A01F7C9D-2FF1-45A7-974D-678078E5D5F9}" destId="{5FC60A23-D314-4C90-9F3C-F9AA6A32CF1B}" srcOrd="4" destOrd="0" presId="urn:microsoft.com/office/officeart/2008/layout/LinedList"/>
    <dgm:cxn modelId="{45FA73EA-EAB5-4E61-ACAA-5FA435EE6772}" type="presParOf" srcId="{A01F7C9D-2FF1-45A7-974D-678078E5D5F9}" destId="{9DF25729-9E9F-4803-B3C4-C8448A001FA7}" srcOrd="5" destOrd="0" presId="urn:microsoft.com/office/officeart/2008/layout/LinedList"/>
    <dgm:cxn modelId="{6DB577FB-90E1-4EC4-8F2E-C0F5257E8AA9}" type="presParOf" srcId="{9DF25729-9E9F-4803-B3C4-C8448A001FA7}" destId="{556BC404-574C-45FD-986F-D8E00C2FF1C8}" srcOrd="0" destOrd="0" presId="urn:microsoft.com/office/officeart/2008/layout/LinedList"/>
    <dgm:cxn modelId="{AEEF327B-D9DB-4073-82DE-ED62BDE308EC}" type="presParOf" srcId="{9DF25729-9E9F-4803-B3C4-C8448A001FA7}" destId="{6751F805-5861-4932-B301-A71D05F243C2}" srcOrd="1" destOrd="0" presId="urn:microsoft.com/office/officeart/2008/layout/LinedList"/>
    <dgm:cxn modelId="{0C06A991-6323-46CF-A8D3-43F631063932}" type="presParOf" srcId="{A01F7C9D-2FF1-45A7-974D-678078E5D5F9}" destId="{4C2D154C-4C01-462F-9F79-7F8F09B267E7}" srcOrd="6" destOrd="0" presId="urn:microsoft.com/office/officeart/2008/layout/LinedList"/>
    <dgm:cxn modelId="{80545430-5876-4249-A7EB-9AE00F275E14}" type="presParOf" srcId="{A01F7C9D-2FF1-45A7-974D-678078E5D5F9}" destId="{D91764C5-29ED-4DF1-822E-33F6C3474A69}" srcOrd="7" destOrd="0" presId="urn:microsoft.com/office/officeart/2008/layout/LinedList"/>
    <dgm:cxn modelId="{CDDC7FEF-B480-447F-86D7-FE461E8FCE5F}" type="presParOf" srcId="{D91764C5-29ED-4DF1-822E-33F6C3474A69}" destId="{1E1630A3-B616-4D95-9779-C88E829FF9B8}" srcOrd="0" destOrd="0" presId="urn:microsoft.com/office/officeart/2008/layout/LinedList"/>
    <dgm:cxn modelId="{0071DEE1-F84E-44E2-BB4D-B57B452503BA}" type="presParOf" srcId="{D91764C5-29ED-4DF1-822E-33F6C3474A69}" destId="{A6996453-45B5-43B6-B992-71DC1E1FF812}" srcOrd="1" destOrd="0" presId="urn:microsoft.com/office/officeart/2008/layout/LinedList"/>
    <dgm:cxn modelId="{D19C914C-F077-4920-A91C-56B299D4BB6A}" type="presParOf" srcId="{A01F7C9D-2FF1-45A7-974D-678078E5D5F9}" destId="{EC3A07C9-177D-432D-9703-0CFABB1A92CA}" srcOrd="8" destOrd="0" presId="urn:microsoft.com/office/officeart/2008/layout/LinedList"/>
    <dgm:cxn modelId="{C3CFB229-2E8B-4909-8E1D-C1E0ED30C92F}" type="presParOf" srcId="{A01F7C9D-2FF1-45A7-974D-678078E5D5F9}" destId="{68EA4A71-1D91-4E9E-A298-388830281E10}" srcOrd="9" destOrd="0" presId="urn:microsoft.com/office/officeart/2008/layout/LinedList"/>
    <dgm:cxn modelId="{6EC2C1C3-8748-4E92-B0D1-3F2C5888AE75}" type="presParOf" srcId="{68EA4A71-1D91-4E9E-A298-388830281E10}" destId="{0DA881BB-AB47-4A0A-BCCA-130D48FFF55C}" srcOrd="0" destOrd="0" presId="urn:microsoft.com/office/officeart/2008/layout/LinedList"/>
    <dgm:cxn modelId="{1784FBF6-BAA9-446A-A791-9F3BCA5C2FCC}" type="presParOf" srcId="{68EA4A71-1D91-4E9E-A298-388830281E10}" destId="{2967DD8A-19AD-4F82-84B7-8D902A6D2C0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007023-0C53-42B9-B76B-033795DDF165}">
      <dsp:nvSpPr>
        <dsp:cNvPr id="0" name=""/>
        <dsp:cNvSpPr/>
      </dsp:nvSpPr>
      <dsp:spPr>
        <a:xfrm>
          <a:off x="0" y="930"/>
          <a:ext cx="35130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60A506-BF98-4265-A770-3624CA42536E}">
      <dsp:nvSpPr>
        <dsp:cNvPr id="0" name=""/>
        <dsp:cNvSpPr/>
      </dsp:nvSpPr>
      <dsp:spPr>
        <a:xfrm>
          <a:off x="0" y="930"/>
          <a:ext cx="3513087" cy="705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i="0" kern="1200" dirty="0">
              <a:latin typeface="Poppins"/>
              <a:cs typeface="Poppins"/>
            </a:rPr>
            <a:t>LOCAL PEOPLE</a:t>
          </a:r>
          <a:endParaRPr lang="en-US" sz="1400" b="1" i="0" kern="1200" dirty="0">
            <a:latin typeface="Poppins"/>
            <a:cs typeface="Poppins"/>
          </a:endParaRPr>
        </a:p>
      </dsp:txBody>
      <dsp:txXfrm>
        <a:off x="0" y="930"/>
        <a:ext cx="3513087" cy="705638"/>
      </dsp:txXfrm>
    </dsp:sp>
    <dsp:sp modelId="{96874E28-84B3-4B00-A08C-E54A1E2E2E70}">
      <dsp:nvSpPr>
        <dsp:cNvPr id="0" name=""/>
        <dsp:cNvSpPr/>
      </dsp:nvSpPr>
      <dsp:spPr>
        <a:xfrm>
          <a:off x="0" y="706569"/>
          <a:ext cx="35130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314AAA-52BE-44FE-BDDA-AE7F99E678AB}">
      <dsp:nvSpPr>
        <dsp:cNvPr id="0" name=""/>
        <dsp:cNvSpPr/>
      </dsp:nvSpPr>
      <dsp:spPr>
        <a:xfrm>
          <a:off x="0" y="706569"/>
          <a:ext cx="3513087" cy="104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Poppins"/>
              <a:cs typeface="Poppins"/>
            </a:rPr>
            <a:t>1. People have reasons to move more, reasons that matter to them</a:t>
          </a:r>
          <a:endParaRPr lang="en-US" sz="1400" b="1" kern="1200" dirty="0">
            <a:latin typeface="Poppins"/>
            <a:cs typeface="Poppins"/>
          </a:endParaRPr>
        </a:p>
      </dsp:txBody>
      <dsp:txXfrm>
        <a:off x="0" y="706569"/>
        <a:ext cx="3513087" cy="1046600"/>
      </dsp:txXfrm>
    </dsp:sp>
    <dsp:sp modelId="{5FC60A23-D314-4C90-9F3C-F9AA6A32CF1B}">
      <dsp:nvSpPr>
        <dsp:cNvPr id="0" name=""/>
        <dsp:cNvSpPr/>
      </dsp:nvSpPr>
      <dsp:spPr>
        <a:xfrm>
          <a:off x="0" y="1753170"/>
          <a:ext cx="35130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BC404-574C-45FD-986F-D8E00C2FF1C8}">
      <dsp:nvSpPr>
        <dsp:cNvPr id="0" name=""/>
        <dsp:cNvSpPr/>
      </dsp:nvSpPr>
      <dsp:spPr>
        <a:xfrm>
          <a:off x="0" y="1753170"/>
          <a:ext cx="3513087" cy="1032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Poppins"/>
              <a:cs typeface="Poppins"/>
            </a:rPr>
            <a:t>2. People have opportunities to move more</a:t>
          </a:r>
          <a:endParaRPr lang="en-US" sz="1400" b="1" kern="1200" dirty="0">
            <a:latin typeface="Poppins"/>
            <a:cs typeface="Poppins"/>
          </a:endParaRPr>
        </a:p>
      </dsp:txBody>
      <dsp:txXfrm>
        <a:off x="0" y="1753170"/>
        <a:ext cx="3513087" cy="1032240"/>
      </dsp:txXfrm>
    </dsp:sp>
    <dsp:sp modelId="{4C2D154C-4C01-462F-9F79-7F8F09B267E7}">
      <dsp:nvSpPr>
        <dsp:cNvPr id="0" name=""/>
        <dsp:cNvSpPr/>
      </dsp:nvSpPr>
      <dsp:spPr>
        <a:xfrm>
          <a:off x="0" y="2785410"/>
          <a:ext cx="35130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1630A3-B616-4D95-9779-C88E829FF9B8}">
      <dsp:nvSpPr>
        <dsp:cNvPr id="0" name=""/>
        <dsp:cNvSpPr/>
      </dsp:nvSpPr>
      <dsp:spPr>
        <a:xfrm>
          <a:off x="0" y="2785410"/>
          <a:ext cx="3513087" cy="1032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Poppins"/>
              <a:cs typeface="Poppins"/>
            </a:rPr>
            <a:t>3. People know what’s expected of them to be physically active and are reminded regularly  </a:t>
          </a:r>
          <a:endParaRPr lang="en-US" sz="1400" b="1" kern="1200" dirty="0">
            <a:latin typeface="Poppins"/>
            <a:cs typeface="Poppins"/>
          </a:endParaRPr>
        </a:p>
      </dsp:txBody>
      <dsp:txXfrm>
        <a:off x="0" y="2785410"/>
        <a:ext cx="3513087" cy="1032240"/>
      </dsp:txXfrm>
    </dsp:sp>
    <dsp:sp modelId="{EC3A07C9-177D-432D-9703-0CFABB1A92CA}">
      <dsp:nvSpPr>
        <dsp:cNvPr id="0" name=""/>
        <dsp:cNvSpPr/>
      </dsp:nvSpPr>
      <dsp:spPr>
        <a:xfrm>
          <a:off x="0" y="3817650"/>
          <a:ext cx="35130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A881BB-AB47-4A0A-BCCA-130D48FFF55C}">
      <dsp:nvSpPr>
        <dsp:cNvPr id="0" name=""/>
        <dsp:cNvSpPr/>
      </dsp:nvSpPr>
      <dsp:spPr>
        <a:xfrm>
          <a:off x="0" y="3817650"/>
          <a:ext cx="3513087" cy="997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Poppins"/>
              <a:cs typeface="Poppins"/>
            </a:rPr>
            <a:t>4. People know the benefits of moving more and the opportunities and are reminded of them regularly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latin typeface="Poppins"/>
            <a:cs typeface="Poppins"/>
          </a:endParaRPr>
        </a:p>
      </dsp:txBody>
      <dsp:txXfrm>
        <a:off x="0" y="3817650"/>
        <a:ext cx="3513087" cy="99708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007023-0C53-42B9-B76B-033795DDF165}">
      <dsp:nvSpPr>
        <dsp:cNvPr id="0" name=""/>
        <dsp:cNvSpPr/>
      </dsp:nvSpPr>
      <dsp:spPr>
        <a:xfrm>
          <a:off x="0" y="510017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60A506-BF98-4265-A770-3624CA42536E}">
      <dsp:nvSpPr>
        <dsp:cNvPr id="0" name=""/>
        <dsp:cNvSpPr/>
      </dsp:nvSpPr>
      <dsp:spPr>
        <a:xfrm>
          <a:off x="0" y="510017"/>
          <a:ext cx="3541841" cy="992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i="0" kern="1200" dirty="0">
              <a:solidFill>
                <a:srgbClr val="00B050"/>
              </a:solidFill>
              <a:latin typeface="Poppins"/>
              <a:cs typeface="Poppins"/>
            </a:rPr>
            <a:t>LOCAL ORGANISATIONS</a:t>
          </a:r>
          <a:endParaRPr lang="en-US" sz="1400" b="1" i="0" kern="1200" dirty="0">
            <a:solidFill>
              <a:srgbClr val="00B050"/>
            </a:solidFill>
            <a:latin typeface="Poppins"/>
            <a:cs typeface="Poppins"/>
          </a:endParaRPr>
        </a:p>
      </dsp:txBody>
      <dsp:txXfrm>
        <a:off x="0" y="510017"/>
        <a:ext cx="3541841" cy="992887"/>
      </dsp:txXfrm>
    </dsp:sp>
    <dsp:sp modelId="{96874E28-84B3-4B00-A08C-E54A1E2E2E70}">
      <dsp:nvSpPr>
        <dsp:cNvPr id="0" name=""/>
        <dsp:cNvSpPr/>
      </dsp:nvSpPr>
      <dsp:spPr>
        <a:xfrm>
          <a:off x="0" y="1502905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314AAA-52BE-44FE-BDDA-AE7F99E678AB}">
      <dsp:nvSpPr>
        <dsp:cNvPr id="0" name=""/>
        <dsp:cNvSpPr/>
      </dsp:nvSpPr>
      <dsp:spPr>
        <a:xfrm>
          <a:off x="0" y="1502905"/>
          <a:ext cx="3541841" cy="1756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latin typeface="Poppins"/>
            <a:cs typeface="Poppins"/>
          </a:endParaRP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0B050"/>
              </a:solidFill>
              <a:latin typeface="Poppins"/>
              <a:cs typeface="Poppins"/>
            </a:rPr>
            <a:t>5. People see and have role models who are regularly active -  ‘people like them’</a:t>
          </a:r>
          <a:endParaRPr lang="en-US" sz="1400" b="1" kern="1200" dirty="0">
            <a:solidFill>
              <a:srgbClr val="00B050"/>
            </a:solidFill>
            <a:latin typeface="Poppins"/>
            <a:cs typeface="Poppins"/>
          </a:endParaRPr>
        </a:p>
      </dsp:txBody>
      <dsp:txXfrm>
        <a:off x="0" y="1502905"/>
        <a:ext cx="3541841" cy="1756304"/>
      </dsp:txXfrm>
    </dsp:sp>
    <dsp:sp modelId="{5FC60A23-D314-4C90-9F3C-F9AA6A32CF1B}">
      <dsp:nvSpPr>
        <dsp:cNvPr id="0" name=""/>
        <dsp:cNvSpPr/>
      </dsp:nvSpPr>
      <dsp:spPr>
        <a:xfrm>
          <a:off x="0" y="3259209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BC404-574C-45FD-986F-D8E00C2FF1C8}">
      <dsp:nvSpPr>
        <dsp:cNvPr id="0" name=""/>
        <dsp:cNvSpPr/>
      </dsp:nvSpPr>
      <dsp:spPr>
        <a:xfrm>
          <a:off x="0" y="3259209"/>
          <a:ext cx="3541841" cy="2081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latin typeface="Poppins"/>
            <a:cs typeface="Poppins"/>
          </a:endParaRP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0B050"/>
              </a:solidFill>
              <a:latin typeface="Poppins"/>
              <a:cs typeface="Poppins"/>
            </a:rPr>
            <a:t>6. People have support &amp; encouragement to move more from individuals and organisations  that they know, value and trust </a:t>
          </a:r>
          <a:endParaRPr lang="en-US" sz="1400" b="1" kern="1200" dirty="0">
            <a:solidFill>
              <a:srgbClr val="00B050"/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0" y="3259209"/>
        <a:ext cx="3541841" cy="208161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007023-0C53-42B9-B76B-033795DDF165}">
      <dsp:nvSpPr>
        <dsp:cNvPr id="0" name=""/>
        <dsp:cNvSpPr/>
      </dsp:nvSpPr>
      <dsp:spPr>
        <a:xfrm>
          <a:off x="0" y="93994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60A506-BF98-4265-A770-3624CA42536E}">
      <dsp:nvSpPr>
        <dsp:cNvPr id="0" name=""/>
        <dsp:cNvSpPr/>
      </dsp:nvSpPr>
      <dsp:spPr>
        <a:xfrm>
          <a:off x="0" y="83061"/>
          <a:ext cx="3541841" cy="806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i="0" kern="1200" dirty="0">
              <a:solidFill>
                <a:srgbClr val="00B050"/>
              </a:solidFill>
              <a:latin typeface="Poppins"/>
              <a:cs typeface="Poppins"/>
            </a:rPr>
            <a:t>LOCAL PHYSICAL CONDITIONS</a:t>
          </a:r>
          <a:endParaRPr lang="en-US" sz="1400" b="1" i="0" kern="1200" dirty="0">
            <a:solidFill>
              <a:srgbClr val="00B050"/>
            </a:solidFill>
            <a:latin typeface="Poppins"/>
            <a:cs typeface="Poppins"/>
          </a:endParaRPr>
        </a:p>
      </dsp:txBody>
      <dsp:txXfrm>
        <a:off x="0" y="83061"/>
        <a:ext cx="3541841" cy="806671"/>
      </dsp:txXfrm>
    </dsp:sp>
    <dsp:sp modelId="{96874E28-84B3-4B00-A08C-E54A1E2E2E70}">
      <dsp:nvSpPr>
        <dsp:cNvPr id="0" name=""/>
        <dsp:cNvSpPr/>
      </dsp:nvSpPr>
      <dsp:spPr>
        <a:xfrm>
          <a:off x="0" y="900666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314AAA-52BE-44FE-BDDA-AE7F99E678AB}">
      <dsp:nvSpPr>
        <dsp:cNvPr id="0" name=""/>
        <dsp:cNvSpPr/>
      </dsp:nvSpPr>
      <dsp:spPr>
        <a:xfrm>
          <a:off x="0" y="900666"/>
          <a:ext cx="3541841" cy="2072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latin typeface="Poppins"/>
            <a:cs typeface="Poppins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0B050"/>
              </a:solidFill>
              <a:latin typeface="Poppins"/>
              <a:cs typeface="Poppins"/>
            </a:rPr>
            <a:t>7. People have access to safe, accessible and attractive places and spaces to move more – streets, public realm, parks, green spaces</a:t>
          </a:r>
          <a:endParaRPr lang="en-US" sz="1400" b="1" kern="1200" dirty="0">
            <a:solidFill>
              <a:srgbClr val="00B050"/>
            </a:solidFill>
            <a:latin typeface="Poppins"/>
            <a:cs typeface="Poppins"/>
          </a:endParaRPr>
        </a:p>
      </dsp:txBody>
      <dsp:txXfrm>
        <a:off x="0" y="900666"/>
        <a:ext cx="3541841" cy="2072294"/>
      </dsp:txXfrm>
    </dsp:sp>
    <dsp:sp modelId="{5FC60A23-D314-4C90-9F3C-F9AA6A32CF1B}">
      <dsp:nvSpPr>
        <dsp:cNvPr id="0" name=""/>
        <dsp:cNvSpPr/>
      </dsp:nvSpPr>
      <dsp:spPr>
        <a:xfrm>
          <a:off x="0" y="2972960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BC404-574C-45FD-986F-D8E00C2FF1C8}">
      <dsp:nvSpPr>
        <dsp:cNvPr id="0" name=""/>
        <dsp:cNvSpPr/>
      </dsp:nvSpPr>
      <dsp:spPr>
        <a:xfrm>
          <a:off x="0" y="2972960"/>
          <a:ext cx="3541841" cy="1691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latin typeface="Poppins"/>
            <a:cs typeface="Poppins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latin typeface="Poppins"/>
            <a:cs typeface="Poppins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0B050"/>
              </a:solidFill>
              <a:latin typeface="Poppins"/>
              <a:cs typeface="Poppins"/>
            </a:rPr>
            <a:t>8. People have access to attractive, inclusive, affordable and timely opportunities to move more – formal and informal</a:t>
          </a:r>
          <a:endParaRPr lang="en-US" sz="1400" b="1" kern="1200" dirty="0">
            <a:solidFill>
              <a:srgbClr val="00B050"/>
            </a:solidFill>
            <a:latin typeface="Poppins"/>
            <a:cs typeface="Poppins"/>
          </a:endParaRPr>
        </a:p>
      </dsp:txBody>
      <dsp:txXfrm>
        <a:off x="0" y="2972960"/>
        <a:ext cx="3541841" cy="16912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007023-0C53-42B9-B76B-033795DDF165}">
      <dsp:nvSpPr>
        <dsp:cNvPr id="0" name=""/>
        <dsp:cNvSpPr/>
      </dsp:nvSpPr>
      <dsp:spPr>
        <a:xfrm>
          <a:off x="0" y="510017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60A506-BF98-4265-A770-3624CA42536E}">
      <dsp:nvSpPr>
        <dsp:cNvPr id="0" name=""/>
        <dsp:cNvSpPr/>
      </dsp:nvSpPr>
      <dsp:spPr>
        <a:xfrm>
          <a:off x="0" y="510017"/>
          <a:ext cx="3541841" cy="992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i="0" kern="1200" dirty="0">
              <a:latin typeface="Poppins"/>
              <a:cs typeface="Poppins"/>
            </a:rPr>
            <a:t>LOCAL ORGANISATIONS</a:t>
          </a:r>
          <a:endParaRPr lang="en-US" sz="1400" b="1" i="0" kern="1200" dirty="0">
            <a:latin typeface="Poppins"/>
            <a:cs typeface="Poppins"/>
          </a:endParaRPr>
        </a:p>
      </dsp:txBody>
      <dsp:txXfrm>
        <a:off x="0" y="510017"/>
        <a:ext cx="3541841" cy="992887"/>
      </dsp:txXfrm>
    </dsp:sp>
    <dsp:sp modelId="{96874E28-84B3-4B00-A08C-E54A1E2E2E70}">
      <dsp:nvSpPr>
        <dsp:cNvPr id="0" name=""/>
        <dsp:cNvSpPr/>
      </dsp:nvSpPr>
      <dsp:spPr>
        <a:xfrm>
          <a:off x="0" y="1502905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314AAA-52BE-44FE-BDDA-AE7F99E678AB}">
      <dsp:nvSpPr>
        <dsp:cNvPr id="0" name=""/>
        <dsp:cNvSpPr/>
      </dsp:nvSpPr>
      <dsp:spPr>
        <a:xfrm>
          <a:off x="0" y="1502905"/>
          <a:ext cx="3541841" cy="1756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latin typeface="Poppins"/>
            <a:cs typeface="Poppins"/>
          </a:endParaRP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Poppins"/>
              <a:cs typeface="Poppins"/>
            </a:rPr>
            <a:t>5. People see and have role models who are regularly active -  ‘people like them’</a:t>
          </a:r>
          <a:endParaRPr lang="en-US" sz="1400" b="1" kern="1200" dirty="0">
            <a:latin typeface="Poppins"/>
            <a:cs typeface="Poppins"/>
          </a:endParaRPr>
        </a:p>
      </dsp:txBody>
      <dsp:txXfrm>
        <a:off x="0" y="1502905"/>
        <a:ext cx="3541841" cy="1756304"/>
      </dsp:txXfrm>
    </dsp:sp>
    <dsp:sp modelId="{5FC60A23-D314-4C90-9F3C-F9AA6A32CF1B}">
      <dsp:nvSpPr>
        <dsp:cNvPr id="0" name=""/>
        <dsp:cNvSpPr/>
      </dsp:nvSpPr>
      <dsp:spPr>
        <a:xfrm>
          <a:off x="0" y="3259209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BC404-574C-45FD-986F-D8E00C2FF1C8}">
      <dsp:nvSpPr>
        <dsp:cNvPr id="0" name=""/>
        <dsp:cNvSpPr/>
      </dsp:nvSpPr>
      <dsp:spPr>
        <a:xfrm>
          <a:off x="0" y="3259209"/>
          <a:ext cx="3541841" cy="2081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latin typeface="Poppins"/>
            <a:cs typeface="Poppins"/>
          </a:endParaRP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Poppins"/>
              <a:cs typeface="Poppins"/>
            </a:rPr>
            <a:t>6. People have support &amp; encouragement to move more from individuals and organisations  that they know, value and trust </a:t>
          </a:r>
          <a:endParaRPr lang="en-US" sz="1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0" y="3259209"/>
        <a:ext cx="3541841" cy="20816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007023-0C53-42B9-B76B-033795DDF165}">
      <dsp:nvSpPr>
        <dsp:cNvPr id="0" name=""/>
        <dsp:cNvSpPr/>
      </dsp:nvSpPr>
      <dsp:spPr>
        <a:xfrm>
          <a:off x="0" y="93994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60A506-BF98-4265-A770-3624CA42536E}">
      <dsp:nvSpPr>
        <dsp:cNvPr id="0" name=""/>
        <dsp:cNvSpPr/>
      </dsp:nvSpPr>
      <dsp:spPr>
        <a:xfrm>
          <a:off x="0" y="83061"/>
          <a:ext cx="3541841" cy="806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i="0" kern="1200" dirty="0">
              <a:latin typeface="Poppins"/>
              <a:cs typeface="Poppins"/>
            </a:rPr>
            <a:t>LOCAL PHYSICAL CONDITIONS</a:t>
          </a:r>
          <a:endParaRPr lang="en-US" sz="1400" b="1" i="0" kern="1200" dirty="0">
            <a:latin typeface="Poppins"/>
            <a:cs typeface="Poppins"/>
          </a:endParaRPr>
        </a:p>
      </dsp:txBody>
      <dsp:txXfrm>
        <a:off x="0" y="83061"/>
        <a:ext cx="3541841" cy="806671"/>
      </dsp:txXfrm>
    </dsp:sp>
    <dsp:sp modelId="{96874E28-84B3-4B00-A08C-E54A1E2E2E70}">
      <dsp:nvSpPr>
        <dsp:cNvPr id="0" name=""/>
        <dsp:cNvSpPr/>
      </dsp:nvSpPr>
      <dsp:spPr>
        <a:xfrm>
          <a:off x="0" y="900666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314AAA-52BE-44FE-BDDA-AE7F99E678AB}">
      <dsp:nvSpPr>
        <dsp:cNvPr id="0" name=""/>
        <dsp:cNvSpPr/>
      </dsp:nvSpPr>
      <dsp:spPr>
        <a:xfrm>
          <a:off x="0" y="900666"/>
          <a:ext cx="3541841" cy="2072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latin typeface="Poppins"/>
            <a:cs typeface="Poppins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Poppins"/>
              <a:cs typeface="Poppins"/>
            </a:rPr>
            <a:t>7. People have access to safe, accessible and attractive places and spaces to move more – streets, public realm, parks, green spaces</a:t>
          </a:r>
          <a:endParaRPr lang="en-US" sz="1400" b="1" kern="1200" dirty="0">
            <a:latin typeface="Poppins"/>
            <a:cs typeface="Poppins"/>
          </a:endParaRPr>
        </a:p>
      </dsp:txBody>
      <dsp:txXfrm>
        <a:off x="0" y="900666"/>
        <a:ext cx="3541841" cy="2072294"/>
      </dsp:txXfrm>
    </dsp:sp>
    <dsp:sp modelId="{5FC60A23-D314-4C90-9F3C-F9AA6A32CF1B}">
      <dsp:nvSpPr>
        <dsp:cNvPr id="0" name=""/>
        <dsp:cNvSpPr/>
      </dsp:nvSpPr>
      <dsp:spPr>
        <a:xfrm>
          <a:off x="0" y="2972960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BC404-574C-45FD-986F-D8E00C2FF1C8}">
      <dsp:nvSpPr>
        <dsp:cNvPr id="0" name=""/>
        <dsp:cNvSpPr/>
      </dsp:nvSpPr>
      <dsp:spPr>
        <a:xfrm>
          <a:off x="0" y="2972960"/>
          <a:ext cx="3541841" cy="1691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latin typeface="Poppins"/>
            <a:cs typeface="Poppins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latin typeface="Poppins"/>
            <a:cs typeface="Poppins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latin typeface="Poppins"/>
              <a:cs typeface="Poppins"/>
            </a:rPr>
            <a:t>8. People have access to attractive, inclusive, affordable and timely opportunities to move more – formal and informal</a:t>
          </a:r>
          <a:endParaRPr lang="en-US" sz="1400" b="1" kern="1200" dirty="0">
            <a:latin typeface="Poppins"/>
            <a:cs typeface="Poppins"/>
          </a:endParaRPr>
        </a:p>
      </dsp:txBody>
      <dsp:txXfrm>
        <a:off x="0" y="2972960"/>
        <a:ext cx="3541841" cy="16912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007023-0C53-42B9-B76B-033795DDF165}">
      <dsp:nvSpPr>
        <dsp:cNvPr id="0" name=""/>
        <dsp:cNvSpPr/>
      </dsp:nvSpPr>
      <dsp:spPr>
        <a:xfrm>
          <a:off x="0" y="930"/>
          <a:ext cx="35130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60A506-BF98-4265-A770-3624CA42536E}">
      <dsp:nvSpPr>
        <dsp:cNvPr id="0" name=""/>
        <dsp:cNvSpPr/>
      </dsp:nvSpPr>
      <dsp:spPr>
        <a:xfrm>
          <a:off x="0" y="930"/>
          <a:ext cx="3513087" cy="705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i="0" kern="1200" dirty="0">
              <a:latin typeface="Poppins"/>
              <a:cs typeface="Poppins"/>
            </a:rPr>
            <a:t>LOCAL PEOPLE</a:t>
          </a:r>
          <a:endParaRPr lang="en-US" sz="1400" b="1" i="0" kern="1200" dirty="0">
            <a:latin typeface="Poppins"/>
            <a:cs typeface="Poppins"/>
          </a:endParaRPr>
        </a:p>
      </dsp:txBody>
      <dsp:txXfrm>
        <a:off x="0" y="930"/>
        <a:ext cx="3513087" cy="705638"/>
      </dsp:txXfrm>
    </dsp:sp>
    <dsp:sp modelId="{96874E28-84B3-4B00-A08C-E54A1E2E2E70}">
      <dsp:nvSpPr>
        <dsp:cNvPr id="0" name=""/>
        <dsp:cNvSpPr/>
      </dsp:nvSpPr>
      <dsp:spPr>
        <a:xfrm>
          <a:off x="0" y="706569"/>
          <a:ext cx="35130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314AAA-52BE-44FE-BDDA-AE7F99E678AB}">
      <dsp:nvSpPr>
        <dsp:cNvPr id="0" name=""/>
        <dsp:cNvSpPr/>
      </dsp:nvSpPr>
      <dsp:spPr>
        <a:xfrm>
          <a:off x="0" y="706569"/>
          <a:ext cx="3513087" cy="104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0B050"/>
              </a:solidFill>
              <a:latin typeface="Poppins"/>
              <a:cs typeface="Poppins"/>
            </a:rPr>
            <a:t>1. People have reasons to move more, reasons that matter to them</a:t>
          </a:r>
          <a:endParaRPr lang="en-US" sz="1400" b="1" kern="1200" dirty="0">
            <a:solidFill>
              <a:srgbClr val="00B050"/>
            </a:solidFill>
            <a:latin typeface="Poppins"/>
            <a:cs typeface="Poppins"/>
          </a:endParaRPr>
        </a:p>
      </dsp:txBody>
      <dsp:txXfrm>
        <a:off x="0" y="706569"/>
        <a:ext cx="3513087" cy="1046600"/>
      </dsp:txXfrm>
    </dsp:sp>
    <dsp:sp modelId="{5FC60A23-D314-4C90-9F3C-F9AA6A32CF1B}">
      <dsp:nvSpPr>
        <dsp:cNvPr id="0" name=""/>
        <dsp:cNvSpPr/>
      </dsp:nvSpPr>
      <dsp:spPr>
        <a:xfrm>
          <a:off x="0" y="1753170"/>
          <a:ext cx="35130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BC404-574C-45FD-986F-D8E00C2FF1C8}">
      <dsp:nvSpPr>
        <dsp:cNvPr id="0" name=""/>
        <dsp:cNvSpPr/>
      </dsp:nvSpPr>
      <dsp:spPr>
        <a:xfrm>
          <a:off x="0" y="1753170"/>
          <a:ext cx="3513087" cy="1032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FFC000"/>
              </a:solidFill>
              <a:latin typeface="Poppins"/>
              <a:cs typeface="Poppins"/>
            </a:rPr>
            <a:t>2. People have opportunities to move more</a:t>
          </a:r>
          <a:endParaRPr lang="en-US" sz="1400" b="1" kern="1200" dirty="0">
            <a:solidFill>
              <a:srgbClr val="FFC000"/>
            </a:solidFill>
            <a:latin typeface="Poppins"/>
            <a:cs typeface="Poppins"/>
          </a:endParaRPr>
        </a:p>
      </dsp:txBody>
      <dsp:txXfrm>
        <a:off x="0" y="1753170"/>
        <a:ext cx="3513087" cy="1032240"/>
      </dsp:txXfrm>
    </dsp:sp>
    <dsp:sp modelId="{4C2D154C-4C01-462F-9F79-7F8F09B267E7}">
      <dsp:nvSpPr>
        <dsp:cNvPr id="0" name=""/>
        <dsp:cNvSpPr/>
      </dsp:nvSpPr>
      <dsp:spPr>
        <a:xfrm>
          <a:off x="0" y="2785410"/>
          <a:ext cx="35130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1630A3-B616-4D95-9779-C88E829FF9B8}">
      <dsp:nvSpPr>
        <dsp:cNvPr id="0" name=""/>
        <dsp:cNvSpPr/>
      </dsp:nvSpPr>
      <dsp:spPr>
        <a:xfrm>
          <a:off x="0" y="2785410"/>
          <a:ext cx="3513087" cy="1032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FFC000"/>
              </a:solidFill>
              <a:latin typeface="Poppins"/>
              <a:cs typeface="Poppins"/>
            </a:rPr>
            <a:t>3. People know what’s expected of them to be physically active and are reminded regularly </a:t>
          </a:r>
          <a:r>
            <a:rPr lang="en-GB" sz="1400" b="1" kern="1200" dirty="0">
              <a:latin typeface="Poppins"/>
              <a:cs typeface="Poppins"/>
            </a:rPr>
            <a:t> </a:t>
          </a:r>
          <a:endParaRPr lang="en-US" sz="1400" b="1" kern="1200" dirty="0">
            <a:latin typeface="Poppins"/>
            <a:cs typeface="Poppins"/>
          </a:endParaRPr>
        </a:p>
      </dsp:txBody>
      <dsp:txXfrm>
        <a:off x="0" y="2785410"/>
        <a:ext cx="3513087" cy="1032240"/>
      </dsp:txXfrm>
    </dsp:sp>
    <dsp:sp modelId="{EC3A07C9-177D-432D-9703-0CFABB1A92CA}">
      <dsp:nvSpPr>
        <dsp:cNvPr id="0" name=""/>
        <dsp:cNvSpPr/>
      </dsp:nvSpPr>
      <dsp:spPr>
        <a:xfrm>
          <a:off x="0" y="3817650"/>
          <a:ext cx="35130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A881BB-AB47-4A0A-BCCA-130D48FFF55C}">
      <dsp:nvSpPr>
        <dsp:cNvPr id="0" name=""/>
        <dsp:cNvSpPr/>
      </dsp:nvSpPr>
      <dsp:spPr>
        <a:xfrm>
          <a:off x="0" y="3817650"/>
          <a:ext cx="3513087" cy="997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0B050"/>
              </a:solidFill>
              <a:latin typeface="Poppins"/>
              <a:cs typeface="Poppins"/>
            </a:rPr>
            <a:t>4. People know the benefits of moving more and the opportunities and are reminded of them regularly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latin typeface="Poppins"/>
            <a:cs typeface="Poppins"/>
          </a:endParaRPr>
        </a:p>
      </dsp:txBody>
      <dsp:txXfrm>
        <a:off x="0" y="3817650"/>
        <a:ext cx="3513087" cy="9970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007023-0C53-42B9-B76B-033795DDF165}">
      <dsp:nvSpPr>
        <dsp:cNvPr id="0" name=""/>
        <dsp:cNvSpPr/>
      </dsp:nvSpPr>
      <dsp:spPr>
        <a:xfrm>
          <a:off x="0" y="510017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60A506-BF98-4265-A770-3624CA42536E}">
      <dsp:nvSpPr>
        <dsp:cNvPr id="0" name=""/>
        <dsp:cNvSpPr/>
      </dsp:nvSpPr>
      <dsp:spPr>
        <a:xfrm>
          <a:off x="0" y="510017"/>
          <a:ext cx="3541841" cy="992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i="0" kern="1200" dirty="0">
              <a:latin typeface="Poppins"/>
              <a:cs typeface="Poppins"/>
            </a:rPr>
            <a:t>LOCAL ORGANISATIONS</a:t>
          </a:r>
          <a:endParaRPr lang="en-US" sz="1400" b="1" i="0" kern="1200" dirty="0">
            <a:latin typeface="Poppins"/>
            <a:cs typeface="Poppins"/>
          </a:endParaRPr>
        </a:p>
      </dsp:txBody>
      <dsp:txXfrm>
        <a:off x="0" y="510017"/>
        <a:ext cx="3541841" cy="992887"/>
      </dsp:txXfrm>
    </dsp:sp>
    <dsp:sp modelId="{96874E28-84B3-4B00-A08C-E54A1E2E2E70}">
      <dsp:nvSpPr>
        <dsp:cNvPr id="0" name=""/>
        <dsp:cNvSpPr/>
      </dsp:nvSpPr>
      <dsp:spPr>
        <a:xfrm>
          <a:off x="0" y="1502905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314AAA-52BE-44FE-BDDA-AE7F99E678AB}">
      <dsp:nvSpPr>
        <dsp:cNvPr id="0" name=""/>
        <dsp:cNvSpPr/>
      </dsp:nvSpPr>
      <dsp:spPr>
        <a:xfrm>
          <a:off x="0" y="1502905"/>
          <a:ext cx="3541841" cy="1756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latin typeface="Poppins"/>
            <a:cs typeface="Poppins"/>
          </a:endParaRP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0B050"/>
              </a:solidFill>
              <a:latin typeface="Poppins"/>
              <a:cs typeface="Poppins"/>
            </a:rPr>
            <a:t>5. People see and have role models who are regularly active -  ‘people like them’</a:t>
          </a:r>
          <a:endParaRPr lang="en-US" sz="1400" b="1" kern="1200" dirty="0">
            <a:solidFill>
              <a:srgbClr val="00B050"/>
            </a:solidFill>
            <a:latin typeface="Poppins"/>
            <a:cs typeface="Poppins"/>
          </a:endParaRPr>
        </a:p>
      </dsp:txBody>
      <dsp:txXfrm>
        <a:off x="0" y="1502905"/>
        <a:ext cx="3541841" cy="1756304"/>
      </dsp:txXfrm>
    </dsp:sp>
    <dsp:sp modelId="{5FC60A23-D314-4C90-9F3C-F9AA6A32CF1B}">
      <dsp:nvSpPr>
        <dsp:cNvPr id="0" name=""/>
        <dsp:cNvSpPr/>
      </dsp:nvSpPr>
      <dsp:spPr>
        <a:xfrm>
          <a:off x="0" y="3259209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BC404-574C-45FD-986F-D8E00C2FF1C8}">
      <dsp:nvSpPr>
        <dsp:cNvPr id="0" name=""/>
        <dsp:cNvSpPr/>
      </dsp:nvSpPr>
      <dsp:spPr>
        <a:xfrm>
          <a:off x="0" y="3259209"/>
          <a:ext cx="3541841" cy="2081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latin typeface="Poppins"/>
            <a:cs typeface="Poppins"/>
          </a:endParaRP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0B050"/>
              </a:solidFill>
              <a:latin typeface="Poppins"/>
              <a:cs typeface="Poppins"/>
            </a:rPr>
            <a:t>6. People have support &amp; encouragement to move more from individuals and organisations  that they know, value and trust </a:t>
          </a:r>
          <a:endParaRPr lang="en-US" sz="1400" b="1" kern="1200" dirty="0">
            <a:solidFill>
              <a:srgbClr val="00B050"/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0" y="3259209"/>
        <a:ext cx="3541841" cy="20816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007023-0C53-42B9-B76B-033795DDF165}">
      <dsp:nvSpPr>
        <dsp:cNvPr id="0" name=""/>
        <dsp:cNvSpPr/>
      </dsp:nvSpPr>
      <dsp:spPr>
        <a:xfrm>
          <a:off x="0" y="93994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60A506-BF98-4265-A770-3624CA42536E}">
      <dsp:nvSpPr>
        <dsp:cNvPr id="0" name=""/>
        <dsp:cNvSpPr/>
      </dsp:nvSpPr>
      <dsp:spPr>
        <a:xfrm>
          <a:off x="0" y="83061"/>
          <a:ext cx="3541841" cy="806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i="0" kern="1200" dirty="0">
              <a:latin typeface="Poppins"/>
              <a:cs typeface="Poppins"/>
            </a:rPr>
            <a:t>LOCAL PHYSICAL CONDITIONS</a:t>
          </a:r>
          <a:endParaRPr lang="en-US" sz="1400" b="1" i="0" kern="1200" dirty="0">
            <a:latin typeface="Poppins"/>
            <a:cs typeface="Poppins"/>
          </a:endParaRPr>
        </a:p>
      </dsp:txBody>
      <dsp:txXfrm>
        <a:off x="0" y="83061"/>
        <a:ext cx="3541841" cy="806671"/>
      </dsp:txXfrm>
    </dsp:sp>
    <dsp:sp modelId="{96874E28-84B3-4B00-A08C-E54A1E2E2E70}">
      <dsp:nvSpPr>
        <dsp:cNvPr id="0" name=""/>
        <dsp:cNvSpPr/>
      </dsp:nvSpPr>
      <dsp:spPr>
        <a:xfrm>
          <a:off x="0" y="900666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314AAA-52BE-44FE-BDDA-AE7F99E678AB}">
      <dsp:nvSpPr>
        <dsp:cNvPr id="0" name=""/>
        <dsp:cNvSpPr/>
      </dsp:nvSpPr>
      <dsp:spPr>
        <a:xfrm>
          <a:off x="0" y="900666"/>
          <a:ext cx="3541841" cy="2072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solidFill>
              <a:srgbClr val="FF0000"/>
            </a:solidFill>
            <a:latin typeface="Poppins"/>
            <a:cs typeface="Poppins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FF0000"/>
              </a:solidFill>
              <a:latin typeface="Poppins"/>
              <a:cs typeface="Poppins"/>
            </a:rPr>
            <a:t>7. People have access to safe, accessible and attractive places and spaces to move more – streets, public realm, parks, green spaces</a:t>
          </a:r>
          <a:endParaRPr lang="en-US" sz="1400" b="1" kern="1200" dirty="0">
            <a:solidFill>
              <a:srgbClr val="FF0000"/>
            </a:solidFill>
            <a:latin typeface="Poppins"/>
            <a:cs typeface="Poppins"/>
          </a:endParaRPr>
        </a:p>
      </dsp:txBody>
      <dsp:txXfrm>
        <a:off x="0" y="900666"/>
        <a:ext cx="3541841" cy="2072294"/>
      </dsp:txXfrm>
    </dsp:sp>
    <dsp:sp modelId="{5FC60A23-D314-4C90-9F3C-F9AA6A32CF1B}">
      <dsp:nvSpPr>
        <dsp:cNvPr id="0" name=""/>
        <dsp:cNvSpPr/>
      </dsp:nvSpPr>
      <dsp:spPr>
        <a:xfrm>
          <a:off x="0" y="2972960"/>
          <a:ext cx="3541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BC404-574C-45FD-986F-D8E00C2FF1C8}">
      <dsp:nvSpPr>
        <dsp:cNvPr id="0" name=""/>
        <dsp:cNvSpPr/>
      </dsp:nvSpPr>
      <dsp:spPr>
        <a:xfrm>
          <a:off x="0" y="2972960"/>
          <a:ext cx="3541841" cy="1691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latin typeface="Poppins"/>
            <a:cs typeface="Poppins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latin typeface="Poppins"/>
            <a:cs typeface="Poppins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FFC000"/>
              </a:solidFill>
              <a:latin typeface="Poppins"/>
              <a:cs typeface="Poppins"/>
            </a:rPr>
            <a:t>8. People have access to attractive, inclusive, affordable and timely opportunities to move more – formal and informal</a:t>
          </a:r>
          <a:endParaRPr lang="en-US" sz="1400" b="1" kern="1200" dirty="0">
            <a:solidFill>
              <a:srgbClr val="FFC000"/>
            </a:solidFill>
            <a:latin typeface="Poppins"/>
            <a:cs typeface="Poppins"/>
          </a:endParaRPr>
        </a:p>
      </dsp:txBody>
      <dsp:txXfrm>
        <a:off x="0" y="2972960"/>
        <a:ext cx="3541841" cy="16912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80E48-D028-4BAA-BF58-AA12E966B327}">
      <dsp:nvSpPr>
        <dsp:cNvPr id="0" name=""/>
        <dsp:cNvSpPr/>
      </dsp:nvSpPr>
      <dsp:spPr>
        <a:xfrm>
          <a:off x="1376613" y="617084"/>
          <a:ext cx="902361" cy="90236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731E85-613E-486F-8589-0A3B480EFAC8}">
      <dsp:nvSpPr>
        <dsp:cNvPr id="0" name=""/>
        <dsp:cNvSpPr/>
      </dsp:nvSpPr>
      <dsp:spPr>
        <a:xfrm>
          <a:off x="825169" y="1760996"/>
          <a:ext cx="200524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10 Hyperlocal Areas</a:t>
          </a:r>
        </a:p>
      </dsp:txBody>
      <dsp:txXfrm>
        <a:off x="825169" y="1760996"/>
        <a:ext cx="2005247" cy="720000"/>
      </dsp:txXfrm>
    </dsp:sp>
    <dsp:sp modelId="{90BB2A8F-16C1-4C38-8DF5-4C36DCB7853F}">
      <dsp:nvSpPr>
        <dsp:cNvPr id="0" name=""/>
        <dsp:cNvSpPr/>
      </dsp:nvSpPr>
      <dsp:spPr>
        <a:xfrm>
          <a:off x="3750266" y="530268"/>
          <a:ext cx="902361" cy="90236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E000AD-9A73-429B-86F1-86262AF6647F}">
      <dsp:nvSpPr>
        <dsp:cNvPr id="0" name=""/>
        <dsp:cNvSpPr/>
      </dsp:nvSpPr>
      <dsp:spPr>
        <a:xfrm>
          <a:off x="3181335" y="1760996"/>
          <a:ext cx="200524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Allocated Funds</a:t>
          </a:r>
        </a:p>
      </dsp:txBody>
      <dsp:txXfrm>
        <a:off x="3181335" y="1760996"/>
        <a:ext cx="2005247" cy="720000"/>
      </dsp:txXfrm>
    </dsp:sp>
    <dsp:sp modelId="{258730F6-2560-40F2-BA42-6B1212FA6415}">
      <dsp:nvSpPr>
        <dsp:cNvPr id="0" name=""/>
        <dsp:cNvSpPr/>
      </dsp:nvSpPr>
      <dsp:spPr>
        <a:xfrm>
          <a:off x="6088944" y="528509"/>
          <a:ext cx="902361" cy="90236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82BD9-26D8-456A-A243-16724DC989AA}">
      <dsp:nvSpPr>
        <dsp:cNvPr id="0" name=""/>
        <dsp:cNvSpPr/>
      </dsp:nvSpPr>
      <dsp:spPr>
        <a:xfrm>
          <a:off x="5537501" y="1760996"/>
          <a:ext cx="200524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Community Workshops</a:t>
          </a:r>
        </a:p>
      </dsp:txBody>
      <dsp:txXfrm>
        <a:off x="5537501" y="1760996"/>
        <a:ext cx="2005247" cy="720000"/>
      </dsp:txXfrm>
    </dsp:sp>
    <dsp:sp modelId="{A179A692-DE80-4E05-B365-8B902342D0C7}">
      <dsp:nvSpPr>
        <dsp:cNvPr id="0" name=""/>
        <dsp:cNvSpPr/>
      </dsp:nvSpPr>
      <dsp:spPr>
        <a:xfrm>
          <a:off x="3621630" y="3146465"/>
          <a:ext cx="970606" cy="979946"/>
        </a:xfrm>
        <a:prstGeom prst="rect">
          <a:avLst/>
        </a:prstGeom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214E24-4F72-475A-896F-1F19BBBC75DE}">
      <dsp:nvSpPr>
        <dsp:cNvPr id="0" name=""/>
        <dsp:cNvSpPr/>
      </dsp:nvSpPr>
      <dsp:spPr>
        <a:xfrm>
          <a:off x="3181335" y="4253587"/>
          <a:ext cx="200524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Community Decisions</a:t>
          </a:r>
        </a:p>
      </dsp:txBody>
      <dsp:txXfrm>
        <a:off x="3181335" y="4253587"/>
        <a:ext cx="2005247" cy="72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80E48-D028-4BAA-BF58-AA12E966B327}">
      <dsp:nvSpPr>
        <dsp:cNvPr id="0" name=""/>
        <dsp:cNvSpPr/>
      </dsp:nvSpPr>
      <dsp:spPr>
        <a:xfrm>
          <a:off x="606459" y="745432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731E85-613E-486F-8589-0A3B480EFAC8}">
      <dsp:nvSpPr>
        <dsp:cNvPr id="0" name=""/>
        <dsp:cNvSpPr/>
      </dsp:nvSpPr>
      <dsp:spPr>
        <a:xfrm>
          <a:off x="111459" y="1806048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Workshop 1</a:t>
          </a:r>
        </a:p>
      </dsp:txBody>
      <dsp:txXfrm>
        <a:off x="111459" y="1806048"/>
        <a:ext cx="1800000" cy="720000"/>
      </dsp:txXfrm>
    </dsp:sp>
    <dsp:sp modelId="{90BB2A8F-16C1-4C38-8DF5-4C36DCB7853F}">
      <dsp:nvSpPr>
        <dsp:cNvPr id="0" name=""/>
        <dsp:cNvSpPr/>
      </dsp:nvSpPr>
      <dsp:spPr>
        <a:xfrm>
          <a:off x="2721459" y="665922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E000AD-9A73-429B-86F1-86262AF6647F}">
      <dsp:nvSpPr>
        <dsp:cNvPr id="0" name=""/>
        <dsp:cNvSpPr/>
      </dsp:nvSpPr>
      <dsp:spPr>
        <a:xfrm>
          <a:off x="2226459" y="1806048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Subgroup</a:t>
          </a:r>
        </a:p>
      </dsp:txBody>
      <dsp:txXfrm>
        <a:off x="2226459" y="1806048"/>
        <a:ext cx="1800000" cy="720000"/>
      </dsp:txXfrm>
    </dsp:sp>
    <dsp:sp modelId="{258730F6-2560-40F2-BA42-6B1212FA6415}">
      <dsp:nvSpPr>
        <dsp:cNvPr id="0" name=""/>
        <dsp:cNvSpPr/>
      </dsp:nvSpPr>
      <dsp:spPr>
        <a:xfrm>
          <a:off x="4836459" y="665922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82BD9-26D8-456A-A243-16724DC989AA}">
      <dsp:nvSpPr>
        <dsp:cNvPr id="0" name=""/>
        <dsp:cNvSpPr/>
      </dsp:nvSpPr>
      <dsp:spPr>
        <a:xfrm>
          <a:off x="4341459" y="1806048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Application Support</a:t>
          </a:r>
        </a:p>
      </dsp:txBody>
      <dsp:txXfrm>
        <a:off x="4341459" y="1806048"/>
        <a:ext cx="1800000" cy="720000"/>
      </dsp:txXfrm>
    </dsp:sp>
    <dsp:sp modelId="{A179A692-DE80-4E05-B365-8B902342D0C7}">
      <dsp:nvSpPr>
        <dsp:cNvPr id="0" name=""/>
        <dsp:cNvSpPr/>
      </dsp:nvSpPr>
      <dsp:spPr>
        <a:xfrm>
          <a:off x="6951459" y="665922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214E24-4F72-475A-896F-1F19BBBC75DE}">
      <dsp:nvSpPr>
        <dsp:cNvPr id="0" name=""/>
        <dsp:cNvSpPr/>
      </dsp:nvSpPr>
      <dsp:spPr>
        <a:xfrm>
          <a:off x="6456459" y="1806048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Community Panel</a:t>
          </a:r>
        </a:p>
      </dsp:txBody>
      <dsp:txXfrm>
        <a:off x="6456459" y="1806048"/>
        <a:ext cx="1800000" cy="720000"/>
      </dsp:txXfrm>
    </dsp:sp>
    <dsp:sp modelId="{333F0929-4712-470C-BB55-C680FDCB9FAB}">
      <dsp:nvSpPr>
        <dsp:cNvPr id="0" name=""/>
        <dsp:cNvSpPr/>
      </dsp:nvSpPr>
      <dsp:spPr>
        <a:xfrm>
          <a:off x="606459" y="2976048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E46F20-0F9B-4325-B003-3FBDF166B87C}">
      <dsp:nvSpPr>
        <dsp:cNvPr id="0" name=""/>
        <dsp:cNvSpPr/>
      </dsp:nvSpPr>
      <dsp:spPr>
        <a:xfrm>
          <a:off x="111459" y="4116174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Workshop 2</a:t>
          </a:r>
        </a:p>
      </dsp:txBody>
      <dsp:txXfrm>
        <a:off x="111459" y="4116174"/>
        <a:ext cx="1800000" cy="720000"/>
      </dsp:txXfrm>
    </dsp:sp>
    <dsp:sp modelId="{A5F762DE-6250-4B21-8E90-55FF9C726BC3}">
      <dsp:nvSpPr>
        <dsp:cNvPr id="0" name=""/>
        <dsp:cNvSpPr/>
      </dsp:nvSpPr>
      <dsp:spPr>
        <a:xfrm>
          <a:off x="2709042" y="3013365"/>
          <a:ext cx="810000" cy="81000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24B4D7-B3C7-4AB4-85B5-E7C31BD59320}">
      <dsp:nvSpPr>
        <dsp:cNvPr id="0" name=""/>
        <dsp:cNvSpPr/>
      </dsp:nvSpPr>
      <dsp:spPr>
        <a:xfrm>
          <a:off x="2124039" y="410291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Release Funds</a:t>
          </a:r>
        </a:p>
      </dsp:txBody>
      <dsp:txXfrm>
        <a:off x="2124039" y="4102919"/>
        <a:ext cx="1800000" cy="720000"/>
      </dsp:txXfrm>
    </dsp:sp>
    <dsp:sp modelId="{2283FF34-01C4-474C-87BE-4BF20450DF5E}">
      <dsp:nvSpPr>
        <dsp:cNvPr id="0" name=""/>
        <dsp:cNvSpPr/>
      </dsp:nvSpPr>
      <dsp:spPr>
        <a:xfrm>
          <a:off x="4738214" y="3013365"/>
          <a:ext cx="810000" cy="810000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1F0BFD-7209-4050-A57B-E6C94BB22530}">
      <dsp:nvSpPr>
        <dsp:cNvPr id="0" name=""/>
        <dsp:cNvSpPr/>
      </dsp:nvSpPr>
      <dsp:spPr>
        <a:xfrm>
          <a:off x="4285731" y="410291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Implement Ideas</a:t>
          </a:r>
        </a:p>
      </dsp:txBody>
      <dsp:txXfrm>
        <a:off x="4285731" y="4102919"/>
        <a:ext cx="1800000" cy="720000"/>
      </dsp:txXfrm>
    </dsp:sp>
    <dsp:sp modelId="{29A7B202-2FD0-4789-AEC2-380619AE6023}">
      <dsp:nvSpPr>
        <dsp:cNvPr id="0" name=""/>
        <dsp:cNvSpPr/>
      </dsp:nvSpPr>
      <dsp:spPr>
        <a:xfrm>
          <a:off x="6973078" y="2950727"/>
          <a:ext cx="810000" cy="810000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839C02-A9FB-4EA2-96AE-9E7686B3278D}">
      <dsp:nvSpPr>
        <dsp:cNvPr id="0" name=""/>
        <dsp:cNvSpPr/>
      </dsp:nvSpPr>
      <dsp:spPr>
        <a:xfrm>
          <a:off x="6488445" y="41294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Partnership Meetings</a:t>
          </a:r>
        </a:p>
      </dsp:txBody>
      <dsp:txXfrm>
        <a:off x="6488445" y="4129422"/>
        <a:ext cx="1800000" cy="720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007023-0C53-42B9-B76B-033795DDF165}">
      <dsp:nvSpPr>
        <dsp:cNvPr id="0" name=""/>
        <dsp:cNvSpPr/>
      </dsp:nvSpPr>
      <dsp:spPr>
        <a:xfrm>
          <a:off x="0" y="930"/>
          <a:ext cx="35130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60A506-BF98-4265-A770-3624CA42536E}">
      <dsp:nvSpPr>
        <dsp:cNvPr id="0" name=""/>
        <dsp:cNvSpPr/>
      </dsp:nvSpPr>
      <dsp:spPr>
        <a:xfrm>
          <a:off x="0" y="930"/>
          <a:ext cx="3513087" cy="705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i="0" kern="1200" dirty="0">
              <a:solidFill>
                <a:srgbClr val="00B050"/>
              </a:solidFill>
              <a:latin typeface="Poppins"/>
              <a:cs typeface="Poppins"/>
            </a:rPr>
            <a:t>LOCAL PEOPLE</a:t>
          </a:r>
          <a:endParaRPr lang="en-US" sz="1400" b="1" i="0" kern="1200" dirty="0">
            <a:solidFill>
              <a:srgbClr val="00B050"/>
            </a:solidFill>
            <a:latin typeface="Poppins"/>
            <a:cs typeface="Poppins"/>
          </a:endParaRPr>
        </a:p>
      </dsp:txBody>
      <dsp:txXfrm>
        <a:off x="0" y="930"/>
        <a:ext cx="3513087" cy="705638"/>
      </dsp:txXfrm>
    </dsp:sp>
    <dsp:sp modelId="{96874E28-84B3-4B00-A08C-E54A1E2E2E70}">
      <dsp:nvSpPr>
        <dsp:cNvPr id="0" name=""/>
        <dsp:cNvSpPr/>
      </dsp:nvSpPr>
      <dsp:spPr>
        <a:xfrm>
          <a:off x="0" y="706569"/>
          <a:ext cx="35130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314AAA-52BE-44FE-BDDA-AE7F99E678AB}">
      <dsp:nvSpPr>
        <dsp:cNvPr id="0" name=""/>
        <dsp:cNvSpPr/>
      </dsp:nvSpPr>
      <dsp:spPr>
        <a:xfrm>
          <a:off x="0" y="706569"/>
          <a:ext cx="3513087" cy="104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0B050"/>
              </a:solidFill>
              <a:latin typeface="Poppins"/>
              <a:cs typeface="Poppins"/>
            </a:rPr>
            <a:t>1. People have reasons to move more, reasons that matter to them</a:t>
          </a:r>
          <a:endParaRPr lang="en-US" sz="1400" b="1" kern="1200" dirty="0">
            <a:solidFill>
              <a:srgbClr val="00B050"/>
            </a:solidFill>
            <a:latin typeface="Poppins"/>
            <a:cs typeface="Poppins"/>
          </a:endParaRPr>
        </a:p>
      </dsp:txBody>
      <dsp:txXfrm>
        <a:off x="0" y="706569"/>
        <a:ext cx="3513087" cy="1046600"/>
      </dsp:txXfrm>
    </dsp:sp>
    <dsp:sp modelId="{5FC60A23-D314-4C90-9F3C-F9AA6A32CF1B}">
      <dsp:nvSpPr>
        <dsp:cNvPr id="0" name=""/>
        <dsp:cNvSpPr/>
      </dsp:nvSpPr>
      <dsp:spPr>
        <a:xfrm>
          <a:off x="0" y="1753170"/>
          <a:ext cx="35130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BC404-574C-45FD-986F-D8E00C2FF1C8}">
      <dsp:nvSpPr>
        <dsp:cNvPr id="0" name=""/>
        <dsp:cNvSpPr/>
      </dsp:nvSpPr>
      <dsp:spPr>
        <a:xfrm>
          <a:off x="0" y="1753170"/>
          <a:ext cx="3513087" cy="1032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0B050"/>
              </a:solidFill>
              <a:latin typeface="Poppins"/>
              <a:cs typeface="Poppins"/>
            </a:rPr>
            <a:t>2. People have opportunities to move more</a:t>
          </a:r>
          <a:endParaRPr lang="en-US" sz="1400" b="1" kern="1200" dirty="0">
            <a:solidFill>
              <a:srgbClr val="00B050"/>
            </a:solidFill>
            <a:latin typeface="Poppins"/>
            <a:cs typeface="Poppins"/>
          </a:endParaRPr>
        </a:p>
      </dsp:txBody>
      <dsp:txXfrm>
        <a:off x="0" y="1753170"/>
        <a:ext cx="3513087" cy="1032240"/>
      </dsp:txXfrm>
    </dsp:sp>
    <dsp:sp modelId="{4C2D154C-4C01-462F-9F79-7F8F09B267E7}">
      <dsp:nvSpPr>
        <dsp:cNvPr id="0" name=""/>
        <dsp:cNvSpPr/>
      </dsp:nvSpPr>
      <dsp:spPr>
        <a:xfrm>
          <a:off x="0" y="2785410"/>
          <a:ext cx="35130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1630A3-B616-4D95-9779-C88E829FF9B8}">
      <dsp:nvSpPr>
        <dsp:cNvPr id="0" name=""/>
        <dsp:cNvSpPr/>
      </dsp:nvSpPr>
      <dsp:spPr>
        <a:xfrm>
          <a:off x="0" y="2785410"/>
          <a:ext cx="3513087" cy="1032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0B050"/>
              </a:solidFill>
              <a:latin typeface="Poppins"/>
              <a:cs typeface="Poppins"/>
            </a:rPr>
            <a:t>3. People know what’s expected of them to be physically active and are reminded regularly</a:t>
          </a:r>
          <a:r>
            <a:rPr lang="en-GB" sz="1400" b="1" kern="1200" dirty="0">
              <a:latin typeface="Poppins"/>
              <a:cs typeface="Poppins"/>
            </a:rPr>
            <a:t>  </a:t>
          </a:r>
          <a:endParaRPr lang="en-US" sz="1400" b="1" kern="1200" dirty="0">
            <a:latin typeface="Poppins"/>
            <a:cs typeface="Poppins"/>
          </a:endParaRPr>
        </a:p>
      </dsp:txBody>
      <dsp:txXfrm>
        <a:off x="0" y="2785410"/>
        <a:ext cx="3513087" cy="1032240"/>
      </dsp:txXfrm>
    </dsp:sp>
    <dsp:sp modelId="{EC3A07C9-177D-432D-9703-0CFABB1A92CA}">
      <dsp:nvSpPr>
        <dsp:cNvPr id="0" name=""/>
        <dsp:cNvSpPr/>
      </dsp:nvSpPr>
      <dsp:spPr>
        <a:xfrm>
          <a:off x="0" y="3817650"/>
          <a:ext cx="35130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A881BB-AB47-4A0A-BCCA-130D48FFF55C}">
      <dsp:nvSpPr>
        <dsp:cNvPr id="0" name=""/>
        <dsp:cNvSpPr/>
      </dsp:nvSpPr>
      <dsp:spPr>
        <a:xfrm>
          <a:off x="0" y="3817650"/>
          <a:ext cx="3513087" cy="997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0B050"/>
              </a:solidFill>
              <a:latin typeface="Poppins"/>
              <a:cs typeface="Poppins"/>
            </a:rPr>
            <a:t>4. People know the benefits of moving more and the opportunities and are reminded of them regularly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kern="1200" dirty="0">
            <a:latin typeface="Poppins"/>
            <a:cs typeface="Poppins"/>
          </a:endParaRPr>
        </a:p>
      </dsp:txBody>
      <dsp:txXfrm>
        <a:off x="0" y="3817650"/>
        <a:ext cx="3513087" cy="9970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51F9E4-0431-461A-82B1-25C4DA34FBBF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D916E-AFDB-4CA0-A791-F6EC8CC01E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56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A9C661-C410-4AFA-A973-199A3D17F27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573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A9C661-C410-4AFA-A973-199A3D17F27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044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A9C661-C410-4AFA-A973-199A3D17F27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0872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647DD-EE55-A193-E142-BA715F03EA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27E76E-54DA-CB13-A92E-428413F371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C0932-7E06-4299-522F-56139A11A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6C87-0FFF-4E7F-B0C7-3E22D338EFD4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FF01A8-720A-C37E-BF48-0685E5638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7AC11-3DA1-561F-0BED-DA00F701E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9C7-0A8F-4717-8B84-C7B2EFAB6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65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B0098-85F7-C688-871F-166E33842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435D94-EAA4-4C87-E739-18DA794670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F6F4A7-7DAA-0047-5D3E-B85875FE5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6C87-0FFF-4E7F-B0C7-3E22D338EFD4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925559-43DF-017D-72D8-1FA49BA01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7FB6C-9C76-7A62-26BD-9A45EF0A6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9C7-0A8F-4717-8B84-C7B2EFAB6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6679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C07C0D-85D9-DA23-5768-5413D3D074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DEC13F-37D6-2EB6-306D-134692DA87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446A71-8DE1-651D-AE93-FA66B7C53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6C87-0FFF-4E7F-B0C7-3E22D338EFD4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1A61F-A8CC-22E6-111F-61F212FDC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28C8C-68FD-9447-99D9-9902C0FF0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9C7-0A8F-4717-8B84-C7B2EFAB6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713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1115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BD03E-9A80-574D-AF0C-9727C4538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D8C085-F741-4943-8DF9-F8807F580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386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46FBB-9928-7A48-BA9D-69A6BB41D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994" y="680403"/>
            <a:ext cx="7809412" cy="66507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AA30B-A049-6345-8D72-8AD065DDC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" y="1580606"/>
            <a:ext cx="7809412" cy="459699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9239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164B2-95CC-FB46-8DAD-271A9E606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AEFDDF-A091-EF4D-A853-F8173F5C0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C537C5-9734-A245-AC54-5BF4642162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189703-8305-F348-9448-09159A1BC0B7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D49A7-2AA3-5A43-9A09-4AA525250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09E74C-2128-B54B-B5C4-A5784CEE0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5A59-4B99-2743-A643-6A906FB9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259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3D148-496F-7C4C-9825-22E01C6A2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B664C-9719-4C4A-9B50-F216A2A4E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A3AB12-CEF9-C04F-9EBD-8606D9853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2D7186-DE36-8047-BEFC-DA0B92ABD2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189703-8305-F348-9448-09159A1BC0B7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F8281F-ED62-3342-B88E-6CC98B413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3B06FB-26C7-3248-8BF8-52497AA01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5A59-4B99-2743-A643-6A906FB9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0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8DE24-C904-6541-9444-C9712168D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F3246-F1E3-224C-A14C-7D23B2D70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435C74-06AB-864E-93AB-D506555E1B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6B2316-F23F-574B-9835-A7D2F38278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183A13-9684-A84C-84BD-9DB54681AD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776AF7-7017-C244-AE0E-E79F106CB5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189703-8305-F348-9448-09159A1BC0B7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2E2245-1AB2-D649-9086-A4F8A4898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4BE970-E9D4-6245-A28D-1FD36759F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5A59-4B99-2743-A643-6A906FB9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2690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FA28C-B7B8-4645-93DF-291D39229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7984F0-69B4-B14B-8648-433B4182F9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189703-8305-F348-9448-09159A1BC0B7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A59FFC-2531-5243-87DD-1FF0B2FCE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D37B67-AF5D-C043-A5DC-524083C79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5A59-4B99-2743-A643-6A906FB9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6674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44E0E8-EEC3-2648-9068-6EB23543A5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189703-8305-F348-9448-09159A1BC0B7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0BE14C-DE88-5047-876B-9C5394021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1F5262-3442-E140-8C92-214A42E34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5A59-4B99-2743-A643-6A906FB9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14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2E3CF-C39D-1AFE-E08C-66BF71BB8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1235AB-A35F-E701-594D-4E403E707B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BF823-FA0F-381C-66B9-3EAC5C385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6C87-0FFF-4E7F-B0C7-3E22D338EFD4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7BAB7-CDAA-7781-1E4C-A14CB88FC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2B22E-7AA7-5039-4F51-95E9001F1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9C7-0A8F-4717-8B84-C7B2EFAB6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4224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CD3C5-7850-D944-A6D9-81610E920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78008-C627-D14E-B4DA-E8E6A6C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90DFAC-2ED3-FD46-9672-3AEC228C0C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47DF9-E941-0B4E-9714-F0CA8C5098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189703-8305-F348-9448-09159A1BC0B7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662960-0045-F74E-A904-F709471BD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2E549-3F25-5049-AE73-AF051D602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5A59-4B99-2743-A643-6A906FB9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111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6820B-33EF-F344-864C-A59371489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4E19C9-354C-4142-924B-2EF3E054CE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F69939-B2E1-D74F-B821-5A7250813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46D10A-DE51-7F4C-A3C4-A1DF46B1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189703-8305-F348-9448-09159A1BC0B7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E20D3-0E35-BF4A-AB9A-BEA1D06FF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468C09-E738-1448-8118-0DEF248F2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5A59-4B99-2743-A643-6A906FB9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7094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BBB60-3571-8E4E-AB83-990B16CF6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453FA9-7A55-C343-AC80-2C86A885C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9F4A4-FA94-D245-951B-F0E1CB30AD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189703-8305-F348-9448-09159A1BC0B7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028D2B-6D47-814D-81C7-B5CBCAA46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83F90E-A219-5145-81F8-5C06DCD38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5A59-4B99-2743-A643-6A906FB9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3478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3E66E5-456E-4F48-8FD4-B5790A852D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4B4DAB-BFA3-3742-8CB8-F9A3020598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DFCE8-20B6-EE48-A1A7-4EE660E698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189703-8305-F348-9448-09159A1BC0B7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DC6D1-92BE-984F-8C32-5B0532DDD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7B7D0-FE9E-B24C-B5DC-891BC91C7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5A59-4B99-2743-A643-6A906FB9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7501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E2AB3-7E98-C6EF-225B-83DE3C8FAC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7E2B23-7CAE-DF4B-1FFD-DA997EC441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F9F255-5EB1-5404-5373-FAF8B9ED2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2CAC2-292E-4BFA-8142-CCBAACB80F81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1F3DF-9A52-99E3-F762-A38D80AA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718B7-D277-250C-A01B-1BE386C1C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1736-CE30-420E-9AA3-11BD7EA7A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4920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03331-4768-9B65-61FB-8CD7A58E7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B5829-408E-D16B-30AA-94C33A2FE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9A0257-9C64-9C52-50BD-FC87F2D4F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2CAC2-292E-4BFA-8142-CCBAACB80F81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05A89A-9622-1D14-66D6-9379F5A19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515CE-8C96-A21A-0CDE-17714EF21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1736-CE30-420E-9AA3-11BD7EA7A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8361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AA82E-7CB9-42DF-6C29-D20D3736E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B62B7-724C-3229-C140-5E1B2BD62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9A577A-252B-346B-98C3-972239167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2CAC2-292E-4BFA-8142-CCBAACB80F81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2421E-70C5-EF47-795D-EEABF7F3D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5FCDC6-F7DA-08A8-309E-ED53DD35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1736-CE30-420E-9AA3-11BD7EA7A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9184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98483-9CF9-C97E-B528-C357338CC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9DC45-6687-C3D3-3DCF-18BCEF0071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234134-8D9E-6C34-7596-18F23837C4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2FAB07-4CA4-93E9-1DA6-33B8499CA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2CAC2-292E-4BFA-8142-CCBAACB80F81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731E04-AE41-BD8B-20BC-CCAE93274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E864B-9A38-3E2D-3378-4163A08CD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1736-CE30-420E-9AA3-11BD7EA7A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3654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5CE27-0CD8-FA99-FADB-C47B73779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4DB091-6A91-94B9-EDEC-46DABB230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395FA-A38D-FCFB-DFB2-317D5983A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5EAF29-4C2D-C41E-EEBE-69822526A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DFC687-58C6-2274-DA69-C69465ED0D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BFE13C-6503-2A54-9FE1-2E43C7D99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2CAC2-292E-4BFA-8142-CCBAACB80F81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308078-A3BB-576D-9A54-4381988A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143828-8E3B-5D1D-776D-DA7C7A2A6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1736-CE30-420E-9AA3-11BD7EA7A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510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A58AD-8A1A-9D0D-7F4F-E1290CB0D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9F1EFF-6239-FEF3-17A7-FB402867C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2CAC2-292E-4BFA-8142-CCBAACB80F81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DC793-7EE8-4C5B-3E0B-9ABFD9DA3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16B60F-34C6-E11F-33A8-A84A421D7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1736-CE30-420E-9AA3-11BD7EA7A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505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37BBF-27AD-1CD6-4D85-214C87246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0E629-3B3A-8C2B-3319-62F7BC1AC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D2A3D-7198-414B-CD86-8C4451FB5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6C87-0FFF-4E7F-B0C7-3E22D338EFD4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8EC11-E51D-644B-F81B-9280AD11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FF370-0132-53E4-436F-94CC117A5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9C7-0A8F-4717-8B84-C7B2EFAB6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176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4203FB-F6CB-247F-B356-91D095EA6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2CAC2-292E-4BFA-8142-CCBAACB80F81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7A249A-8B7A-FDF1-C1A7-F4FE81FAE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C26108-2DA3-27DD-8AD4-F483D4F8D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1736-CE30-420E-9AA3-11BD7EA7A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3174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A0DB6-B550-EA45-4DB6-C88CFCCCF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95804-7601-6790-2C6C-701D5C4D2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E9D644-38FE-3FD1-CE4A-BA72CDEB21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14F059-3338-E7F7-F6EA-D1C7CB743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2CAC2-292E-4BFA-8142-CCBAACB80F81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C43F69-A0D5-7C97-E28F-6E2666FBE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AA4C10-1D7E-59C2-479E-118F7798E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1736-CE30-420E-9AA3-11BD7EA7A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6066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9E7F5-30A8-7C01-FE32-F74324E99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59C7E1-0E41-8D95-39FE-05FBA6A828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ECF740-C1AD-FCEB-138F-C471BC2F1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F08B6-AE1C-4D5E-9401-70EB548B7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2CAC2-292E-4BFA-8142-CCBAACB80F81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E1781-0A7A-D394-5D67-23A7A0B8C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FF8C9A-85EC-C960-97FC-DD2211C34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1736-CE30-420E-9AA3-11BD7EA7A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0897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E92E1-6FB5-0422-D3A4-BA80CD260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F8F75C-8E0B-E937-D7F7-FDC5F87D4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F31FE6-0465-8A76-4945-86D472B8A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2CAC2-292E-4BFA-8142-CCBAACB80F81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FED63-AAE8-4810-47A7-2D1BD21B0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EB39F4-5C56-91A1-93F4-20A91472F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1736-CE30-420E-9AA3-11BD7EA7A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6834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6C0D0A-4D9F-3E0B-B4D4-D703E94414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25A6C8-3844-CE24-102B-C880056A0B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CEF3F-6F7C-4988-5BE7-57A42D06D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2CAC2-292E-4BFA-8142-CCBAACB80F81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28AFC-56B1-7083-180B-AD0641461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9DB279-15D3-1A3E-F6CA-B466A6889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21736-CE30-420E-9AA3-11BD7EA7A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3791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0273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5E1E1-FC22-8843-205D-DC01BA352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F5596-A1EA-CA2D-93BF-E4F8BE5B9A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88B1BB-A4BD-6E3A-7A5A-4FFF831F4C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4DFCA-7472-5446-0700-A86EF65FC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6C87-0FFF-4E7F-B0C7-3E22D338EFD4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C030B7-34E0-7A88-872F-8BCB4A07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F37D0E-AE03-AA62-A2CC-AE1FDD560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9C7-0A8F-4717-8B84-C7B2EFAB6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159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0D157-6830-C563-E1B2-4CBB61CB0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ACDBD6-C2F8-F4B9-52C8-A75061288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3E1E81-2BA3-5FDB-6DF7-C6D2070E2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41513B-00CD-A3C4-88C8-7BB26F7EB6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6853AB-F543-B80B-9C42-32806241B6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5A4708-702F-53A4-9002-4941039E8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6C87-0FFF-4E7F-B0C7-3E22D338EFD4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C5BB05-A202-9200-3BBE-3C84AC592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BAF165-E383-286D-35F8-154796B09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9C7-0A8F-4717-8B84-C7B2EFAB6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427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11F58-B243-8034-933E-380D2E064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64399-602D-C50E-C82E-DE0F5F7C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6C87-0FFF-4E7F-B0C7-3E22D338EFD4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F29E97-A4C4-B571-7D50-BA453CDD5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0086BB-9F90-0E42-0565-ED7A6F18E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9C7-0A8F-4717-8B84-C7B2EFAB6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656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FB732D-C5BC-75F5-9E52-6471E774E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6C87-0FFF-4E7F-B0C7-3E22D338EFD4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EC09B3-2CCF-4977-2CFF-B73E15243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DD11C-9EB7-5469-E48D-B2B54801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9C7-0A8F-4717-8B84-C7B2EFAB6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323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90C37-47A9-9177-6E17-29ABC836A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1BE00-2C89-A7B3-D5E4-5E114080D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1EEAB-F62E-06D5-3768-F68D58ED24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D20A5D-0A30-D895-4616-4A06DAD59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6C87-0FFF-4E7F-B0C7-3E22D338EFD4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BD400E-B9D7-9BF2-E7EA-D6129E077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2BAE60-5AD6-D32E-CBE9-835952A0B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9C7-0A8F-4717-8B84-C7B2EFAB6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698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EBFD6-2216-51A6-54DF-23291BAAE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9C7369-5480-4679-F1FC-69DF12558C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A7DD85-8858-AB1E-CA4D-A4D87308A9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B6D36B-38C7-342F-113A-0169221CB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6C87-0FFF-4E7F-B0C7-3E22D338EFD4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FA374E-021C-40C8-92FB-C9967E2E9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75E181-E11F-FD72-8999-BE4C7C7B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9C7-0A8F-4717-8B84-C7B2EFAB6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913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553BFB-0AF0-C508-70D8-8BAAE1037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975AF2-DEEE-F597-F4E4-67EE21223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FE5C3-3EC8-5580-DE63-8A2E026E09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66C87-0FFF-4E7F-B0C7-3E22D338EFD4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696B2-4A53-895A-09D3-8B57D41E31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94C2-5C75-7362-F97C-9052720C9C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D89C7-0A8F-4717-8B84-C7B2EFAB62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647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F47C85-61B9-334F-A8BF-7BCFEE9D5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994" y="68040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A31A72-22B7-4446-8B26-309110672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3360" y="2187574"/>
            <a:ext cx="10515600" cy="3990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763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FF2C66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F2C6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2C6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2C6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2C6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2C6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603960-C6F6-C193-B13A-9B446F5C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768E5-B2D0-CF95-6293-845E04236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1A402-C01D-5096-CF4A-9EF92C9972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2CAC2-292E-4BFA-8142-CCBAACB80F81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A0D9AB-8431-3192-F090-60DAA5C505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B7DDF-962A-BED9-A85F-A14411927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21736-CE30-420E-9AA3-11BD7EA7A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259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29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diagramData" Target="../diagrams/data11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17" Type="http://schemas.microsoft.com/office/2007/relationships/diagramDrawing" Target="../diagrams/drawing11.xml"/><Relationship Id="rId2" Type="http://schemas.openxmlformats.org/officeDocument/2006/relationships/notesSlide" Target="../notesSlides/notesSlide3.xml"/><Relationship Id="rId16" Type="http://schemas.openxmlformats.org/officeDocument/2006/relationships/diagramColors" Target="../diagrams/colors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Relationship Id="rId14" Type="http://schemas.openxmlformats.org/officeDocument/2006/relationships/diagramLayout" Target="../diagrams/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XOx-cvLERu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8B49ED-6693-497D-8823-F50F891E8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DCD3BD4-4F32-431E-A9C3-8D2DA60CD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36AAC24-A98C-465E-AFEE-69D698E77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9149158 w 12192000"/>
              <a:gd name="connsiteY0" fmla="*/ 2038490 h 6858000"/>
              <a:gd name="connsiteX1" fmla="*/ 9164184 w 12192000"/>
              <a:gd name="connsiteY1" fmla="*/ 2044026 h 6858000"/>
              <a:gd name="connsiteX2" fmla="*/ 9172532 w 12192000"/>
              <a:gd name="connsiteY2" fmla="*/ 2045543 h 6858000"/>
              <a:gd name="connsiteX3" fmla="*/ 9171580 w 12192000"/>
              <a:gd name="connsiteY3" fmla="*/ 2056997 h 6858000"/>
              <a:gd name="connsiteX4" fmla="*/ 9161257 w 12192000"/>
              <a:gd name="connsiteY4" fmla="*/ 2098605 h 6858000"/>
              <a:gd name="connsiteX5" fmla="*/ 9138232 w 12192000"/>
              <a:gd name="connsiteY5" fmla="*/ 2059518 h 6858000"/>
              <a:gd name="connsiteX6" fmla="*/ 9149158 w 12192000"/>
              <a:gd name="connsiteY6" fmla="*/ 2038490 h 6858000"/>
              <a:gd name="connsiteX7" fmla="*/ 9177606 w 12192000"/>
              <a:gd name="connsiteY7" fmla="*/ 1977215 h 6858000"/>
              <a:gd name="connsiteX8" fmla="*/ 9181592 w 12192000"/>
              <a:gd name="connsiteY8" fmla="*/ 1987782 h 6858000"/>
              <a:gd name="connsiteX9" fmla="*/ 9181923 w 12192000"/>
              <a:gd name="connsiteY9" fmla="*/ 1998627 h 6858000"/>
              <a:gd name="connsiteX10" fmla="*/ 9182316 w 12192000"/>
              <a:gd name="connsiteY10" fmla="*/ 2031066 h 6858000"/>
              <a:gd name="connsiteX11" fmla="*/ 9182278 w 12192000"/>
              <a:gd name="connsiteY11" fmla="*/ 2047313 h 6858000"/>
              <a:gd name="connsiteX12" fmla="*/ 9172532 w 12192000"/>
              <a:gd name="connsiteY12" fmla="*/ 2045543 h 6858000"/>
              <a:gd name="connsiteX13" fmla="*/ 9173842 w 12192000"/>
              <a:gd name="connsiteY13" fmla="*/ 2029805 h 6858000"/>
              <a:gd name="connsiteX14" fmla="*/ 9177334 w 12192000"/>
              <a:gd name="connsiteY14" fmla="*/ 1979903 h 6858000"/>
              <a:gd name="connsiteX15" fmla="*/ 3696300 w 12192000"/>
              <a:gd name="connsiteY15" fmla="*/ 1578900 h 6858000"/>
              <a:gd name="connsiteX16" fmla="*/ 3738823 w 12192000"/>
              <a:gd name="connsiteY16" fmla="*/ 1596298 h 6858000"/>
              <a:gd name="connsiteX17" fmla="*/ 3714409 w 12192000"/>
              <a:gd name="connsiteY17" fmla="*/ 1593618 h 6858000"/>
              <a:gd name="connsiteX18" fmla="*/ 3693161 w 12192000"/>
              <a:gd name="connsiteY18" fmla="*/ 1582501 h 6858000"/>
              <a:gd name="connsiteX19" fmla="*/ 3696300 w 12192000"/>
              <a:gd name="connsiteY19" fmla="*/ 1578900 h 6858000"/>
              <a:gd name="connsiteX20" fmla="*/ 3918454 w 12192000"/>
              <a:gd name="connsiteY20" fmla="*/ 1175387 h 6858000"/>
              <a:gd name="connsiteX21" fmla="*/ 4173607 w 12192000"/>
              <a:gd name="connsiteY21" fmla="*/ 1280040 h 6858000"/>
              <a:gd name="connsiteX22" fmla="*/ 4170135 w 12192000"/>
              <a:gd name="connsiteY22" fmla="*/ 1283683 h 6858000"/>
              <a:gd name="connsiteX23" fmla="*/ 3918454 w 12192000"/>
              <a:gd name="connsiteY23" fmla="*/ 1175387 h 6858000"/>
              <a:gd name="connsiteX24" fmla="*/ 8109090 w 12192000"/>
              <a:gd name="connsiteY24" fmla="*/ 602108 h 6858000"/>
              <a:gd name="connsiteX25" fmla="*/ 8113034 w 12192000"/>
              <a:gd name="connsiteY25" fmla="*/ 602645 h 6858000"/>
              <a:gd name="connsiteX26" fmla="*/ 8111220 w 12192000"/>
              <a:gd name="connsiteY26" fmla="*/ 603405 h 6858000"/>
              <a:gd name="connsiteX27" fmla="*/ 8489536 w 12192000"/>
              <a:gd name="connsiteY27" fmla="*/ 389280 h 6858000"/>
              <a:gd name="connsiteX28" fmla="*/ 8470194 w 12192000"/>
              <a:gd name="connsiteY28" fmla="*/ 397527 h 6858000"/>
              <a:gd name="connsiteX29" fmla="*/ 8373511 w 12192000"/>
              <a:gd name="connsiteY29" fmla="*/ 465608 h 6858000"/>
              <a:gd name="connsiteX30" fmla="*/ 8231753 w 12192000"/>
              <a:gd name="connsiteY30" fmla="*/ 560890 h 6858000"/>
              <a:gd name="connsiteX31" fmla="*/ 8199967 w 12192000"/>
              <a:gd name="connsiteY31" fmla="*/ 553465 h 6858000"/>
              <a:gd name="connsiteX32" fmla="*/ 8175616 w 12192000"/>
              <a:gd name="connsiteY32" fmla="*/ 546483 h 6858000"/>
              <a:gd name="connsiteX33" fmla="*/ 8128578 w 12192000"/>
              <a:gd name="connsiteY33" fmla="*/ 563992 h 6858000"/>
              <a:gd name="connsiteX34" fmla="*/ 8104845 w 12192000"/>
              <a:gd name="connsiteY34" fmla="*/ 593172 h 6858000"/>
              <a:gd name="connsiteX35" fmla="*/ 8105615 w 12192000"/>
              <a:gd name="connsiteY35" fmla="*/ 599991 h 6858000"/>
              <a:gd name="connsiteX36" fmla="*/ 8109090 w 12192000"/>
              <a:gd name="connsiteY36" fmla="*/ 602108 h 6858000"/>
              <a:gd name="connsiteX37" fmla="*/ 8092049 w 12192000"/>
              <a:gd name="connsiteY37" fmla="*/ 599788 h 6858000"/>
              <a:gd name="connsiteX38" fmla="*/ 8047646 w 12192000"/>
              <a:gd name="connsiteY38" fmla="*/ 588557 h 6858000"/>
              <a:gd name="connsiteX39" fmla="*/ 7793637 w 12192000"/>
              <a:gd name="connsiteY39" fmla="*/ 681868 h 6858000"/>
              <a:gd name="connsiteX40" fmla="*/ 6007741 w 12192000"/>
              <a:gd name="connsiteY40" fmla="*/ 1095470 h 6858000"/>
              <a:gd name="connsiteX41" fmla="*/ 5902533 w 12192000"/>
              <a:gd name="connsiteY41" fmla="*/ 1103650 h 6858000"/>
              <a:gd name="connsiteX42" fmla="*/ 5164222 w 12192000"/>
              <a:gd name="connsiteY42" fmla="*/ 1163546 h 6858000"/>
              <a:gd name="connsiteX43" fmla="*/ 4395075 w 12192000"/>
              <a:gd name="connsiteY43" fmla="*/ 1082763 h 6858000"/>
              <a:gd name="connsiteX44" fmla="*/ 3939440 w 12192000"/>
              <a:gd name="connsiteY44" fmla="*/ 891265 h 6858000"/>
              <a:gd name="connsiteX45" fmla="*/ 3747894 w 12192000"/>
              <a:gd name="connsiteY45" fmla="*/ 801994 h 6858000"/>
              <a:gd name="connsiteX46" fmla="*/ 3569553 w 12192000"/>
              <a:gd name="connsiteY46" fmla="*/ 697970 h 6858000"/>
              <a:gd name="connsiteX47" fmla="*/ 3507813 w 12192000"/>
              <a:gd name="connsiteY47" fmla="*/ 680216 h 6858000"/>
              <a:gd name="connsiteX48" fmla="*/ 3490455 w 12192000"/>
              <a:gd name="connsiteY48" fmla="*/ 682587 h 6858000"/>
              <a:gd name="connsiteX49" fmla="*/ 3477246 w 12192000"/>
              <a:gd name="connsiteY49" fmla="*/ 691971 h 6858000"/>
              <a:gd name="connsiteX50" fmla="*/ 3484273 w 12192000"/>
              <a:gd name="connsiteY50" fmla="*/ 701857 h 6858000"/>
              <a:gd name="connsiteX51" fmla="*/ 3495638 w 12192000"/>
              <a:gd name="connsiteY51" fmla="*/ 705849 h 6858000"/>
              <a:gd name="connsiteX52" fmla="*/ 3548914 w 12192000"/>
              <a:gd name="connsiteY52" fmla="*/ 733487 h 6858000"/>
              <a:gd name="connsiteX53" fmla="*/ 3551504 w 12192000"/>
              <a:gd name="connsiteY53" fmla="*/ 753036 h 6858000"/>
              <a:gd name="connsiteX54" fmla="*/ 3562075 w 12192000"/>
              <a:gd name="connsiteY54" fmla="*/ 765715 h 6858000"/>
              <a:gd name="connsiteX55" fmla="*/ 3605942 w 12192000"/>
              <a:gd name="connsiteY55" fmla="*/ 772481 h 6858000"/>
              <a:gd name="connsiteX56" fmla="*/ 3499309 w 12192000"/>
              <a:gd name="connsiteY56" fmla="*/ 737079 h 6858000"/>
              <a:gd name="connsiteX57" fmla="*/ 3473788 w 12192000"/>
              <a:gd name="connsiteY57" fmla="*/ 711717 h 6858000"/>
              <a:gd name="connsiteX58" fmla="*/ 3437248 w 12192000"/>
              <a:gd name="connsiteY58" fmla="*/ 714263 h 6858000"/>
              <a:gd name="connsiteX59" fmla="*/ 3413254 w 12192000"/>
              <a:gd name="connsiteY59" fmla="*/ 712874 h 6858000"/>
              <a:gd name="connsiteX60" fmla="*/ 3362511 w 12192000"/>
              <a:gd name="connsiteY60" fmla="*/ 677414 h 6858000"/>
              <a:gd name="connsiteX61" fmla="*/ 3344467 w 12192000"/>
              <a:gd name="connsiteY61" fmla="*/ 679599 h 6858000"/>
              <a:gd name="connsiteX62" fmla="*/ 3347971 w 12192000"/>
              <a:gd name="connsiteY62" fmla="*/ 692328 h 6858000"/>
              <a:gd name="connsiteX63" fmla="*/ 3363008 w 12192000"/>
              <a:gd name="connsiteY63" fmla="*/ 711713 h 6858000"/>
              <a:gd name="connsiteX64" fmla="*/ 3362637 w 12192000"/>
              <a:gd name="connsiteY64" fmla="*/ 727058 h 6858000"/>
              <a:gd name="connsiteX65" fmla="*/ 3376167 w 12192000"/>
              <a:gd name="connsiteY65" fmla="*/ 759779 h 6858000"/>
              <a:gd name="connsiteX66" fmla="*/ 3406203 w 12192000"/>
              <a:gd name="connsiteY66" fmla="*/ 808483 h 6858000"/>
              <a:gd name="connsiteX67" fmla="*/ 3420116 w 12192000"/>
              <a:gd name="connsiteY67" fmla="*/ 820757 h 6858000"/>
              <a:gd name="connsiteX68" fmla="*/ 3429194 w 12192000"/>
              <a:gd name="connsiteY68" fmla="*/ 825831 h 6858000"/>
              <a:gd name="connsiteX69" fmla="*/ 3619149 w 12192000"/>
              <a:gd name="connsiteY69" fmla="*/ 1006561 h 6858000"/>
              <a:gd name="connsiteX70" fmla="*/ 3818654 w 12192000"/>
              <a:gd name="connsiteY70" fmla="*/ 1120369 h 6858000"/>
              <a:gd name="connsiteX71" fmla="*/ 3824021 w 12192000"/>
              <a:gd name="connsiteY71" fmla="*/ 1125355 h 6858000"/>
              <a:gd name="connsiteX72" fmla="*/ 3736668 w 12192000"/>
              <a:gd name="connsiteY72" fmla="*/ 1107215 h 6858000"/>
              <a:gd name="connsiteX73" fmla="*/ 3540174 w 12192000"/>
              <a:gd name="connsiteY73" fmla="*/ 1014247 h 6858000"/>
              <a:gd name="connsiteX74" fmla="*/ 3421640 w 12192000"/>
              <a:gd name="connsiteY74" fmla="*/ 955861 h 6858000"/>
              <a:gd name="connsiteX75" fmla="*/ 3404753 w 12192000"/>
              <a:gd name="connsiteY75" fmla="*/ 944484 h 6858000"/>
              <a:gd name="connsiteX76" fmla="*/ 3393138 w 12192000"/>
              <a:gd name="connsiteY76" fmla="*/ 941865 h 6858000"/>
              <a:gd name="connsiteX77" fmla="*/ 3385712 w 12192000"/>
              <a:gd name="connsiteY77" fmla="*/ 952159 h 6858000"/>
              <a:gd name="connsiteX78" fmla="*/ 3398641 w 12192000"/>
              <a:gd name="connsiteY78" fmla="*/ 986025 h 6858000"/>
              <a:gd name="connsiteX79" fmla="*/ 3489975 w 12192000"/>
              <a:gd name="connsiteY79" fmla="*/ 1045560 h 6858000"/>
              <a:gd name="connsiteX80" fmla="*/ 3617273 w 12192000"/>
              <a:gd name="connsiteY80" fmla="*/ 1114697 h 6858000"/>
              <a:gd name="connsiteX81" fmla="*/ 3623898 w 12192000"/>
              <a:gd name="connsiteY81" fmla="*/ 1123556 h 6858000"/>
              <a:gd name="connsiteX82" fmla="*/ 3552438 w 12192000"/>
              <a:gd name="connsiteY82" fmla="*/ 1090606 h 6858000"/>
              <a:gd name="connsiteX83" fmla="*/ 3482417 w 12192000"/>
              <a:gd name="connsiteY83" fmla="*/ 1059092 h 6858000"/>
              <a:gd name="connsiteX84" fmla="*/ 3463468 w 12192000"/>
              <a:gd name="connsiteY84" fmla="*/ 1057629 h 6858000"/>
              <a:gd name="connsiteX85" fmla="*/ 3459472 w 12192000"/>
              <a:gd name="connsiteY85" fmla="*/ 1074217 h 6858000"/>
              <a:gd name="connsiteX86" fmla="*/ 3494211 w 12192000"/>
              <a:gd name="connsiteY86" fmla="*/ 1112153 h 6858000"/>
              <a:gd name="connsiteX87" fmla="*/ 3663137 w 12192000"/>
              <a:gd name="connsiteY87" fmla="*/ 1205775 h 6858000"/>
              <a:gd name="connsiteX88" fmla="*/ 3748466 w 12192000"/>
              <a:gd name="connsiteY88" fmla="*/ 1260936 h 6858000"/>
              <a:gd name="connsiteX89" fmla="*/ 3753142 w 12192000"/>
              <a:gd name="connsiteY89" fmla="*/ 1276208 h 6858000"/>
              <a:gd name="connsiteX90" fmla="*/ 3791960 w 12192000"/>
              <a:gd name="connsiteY90" fmla="*/ 1298886 h 6858000"/>
              <a:gd name="connsiteX91" fmla="*/ 3816039 w 12192000"/>
              <a:gd name="connsiteY91" fmla="*/ 1301606 h 6858000"/>
              <a:gd name="connsiteX92" fmla="*/ 4094439 w 12192000"/>
              <a:gd name="connsiteY92" fmla="*/ 1448806 h 6858000"/>
              <a:gd name="connsiteX93" fmla="*/ 4222870 w 12192000"/>
              <a:gd name="connsiteY93" fmla="*/ 1493379 h 6858000"/>
              <a:gd name="connsiteX94" fmla="*/ 4223141 w 12192000"/>
              <a:gd name="connsiteY94" fmla="*/ 1497641 h 6858000"/>
              <a:gd name="connsiteX95" fmla="*/ 4222428 w 12192000"/>
              <a:gd name="connsiteY95" fmla="*/ 1502292 h 6858000"/>
              <a:gd name="connsiteX96" fmla="*/ 4039973 w 12192000"/>
              <a:gd name="connsiteY96" fmla="*/ 1434198 h 6858000"/>
              <a:gd name="connsiteX97" fmla="*/ 3564773 w 12192000"/>
              <a:gd name="connsiteY97" fmla="*/ 1226279 h 6858000"/>
              <a:gd name="connsiteX98" fmla="*/ 3420650 w 12192000"/>
              <a:gd name="connsiteY98" fmla="*/ 1141464 h 6858000"/>
              <a:gd name="connsiteX99" fmla="*/ 3320669 w 12192000"/>
              <a:gd name="connsiteY99" fmla="*/ 1088883 h 6858000"/>
              <a:gd name="connsiteX100" fmla="*/ 3270102 w 12192000"/>
              <a:gd name="connsiteY100" fmla="*/ 1082659 h 6858000"/>
              <a:gd name="connsiteX101" fmla="*/ 3251648 w 12192000"/>
              <a:gd name="connsiteY101" fmla="*/ 1094290 h 6858000"/>
              <a:gd name="connsiteX102" fmla="*/ 3263506 w 12192000"/>
              <a:gd name="connsiteY102" fmla="*/ 1106005 h 6858000"/>
              <a:gd name="connsiteX103" fmla="*/ 3268636 w 12192000"/>
              <a:gd name="connsiteY103" fmla="*/ 1107265 h 6858000"/>
              <a:gd name="connsiteX104" fmla="*/ 3325089 w 12192000"/>
              <a:gd name="connsiteY104" fmla="*/ 1137201 h 6858000"/>
              <a:gd name="connsiteX105" fmla="*/ 3326003 w 12192000"/>
              <a:gd name="connsiteY105" fmla="*/ 1151585 h 6858000"/>
              <a:gd name="connsiteX106" fmla="*/ 3336410 w 12192000"/>
              <a:gd name="connsiteY106" fmla="*/ 1166967 h 6858000"/>
              <a:gd name="connsiteX107" fmla="*/ 3375112 w 12192000"/>
              <a:gd name="connsiteY107" fmla="*/ 1171943 h 6858000"/>
              <a:gd name="connsiteX108" fmla="*/ 3326222 w 12192000"/>
              <a:gd name="connsiteY108" fmla="*/ 1170885 h 6858000"/>
              <a:gd name="connsiteX109" fmla="*/ 3254679 w 12192000"/>
              <a:gd name="connsiteY109" fmla="*/ 1120765 h 6858000"/>
              <a:gd name="connsiteX110" fmla="*/ 3242188 w 12192000"/>
              <a:gd name="connsiteY110" fmla="*/ 1109662 h 6858000"/>
              <a:gd name="connsiteX111" fmla="*/ 3211499 w 12192000"/>
              <a:gd name="connsiteY111" fmla="*/ 1114184 h 6858000"/>
              <a:gd name="connsiteX112" fmla="*/ 3185849 w 12192000"/>
              <a:gd name="connsiteY112" fmla="*/ 1113265 h 6858000"/>
              <a:gd name="connsiteX113" fmla="*/ 3135843 w 12192000"/>
              <a:gd name="connsiteY113" fmla="*/ 1078789 h 6858000"/>
              <a:gd name="connsiteX114" fmla="*/ 3119118 w 12192000"/>
              <a:gd name="connsiteY114" fmla="*/ 1080546 h 6858000"/>
              <a:gd name="connsiteX115" fmla="*/ 3120198 w 12192000"/>
              <a:gd name="connsiteY115" fmla="*/ 1092226 h 6858000"/>
              <a:gd name="connsiteX116" fmla="*/ 3131691 w 12192000"/>
              <a:gd name="connsiteY116" fmla="*/ 1108819 h 6858000"/>
              <a:gd name="connsiteX117" fmla="*/ 3129914 w 12192000"/>
              <a:gd name="connsiteY117" fmla="*/ 1139097 h 6858000"/>
              <a:gd name="connsiteX118" fmla="*/ 3133955 w 12192000"/>
              <a:gd name="connsiteY118" fmla="*/ 1154983 h 6858000"/>
              <a:gd name="connsiteX119" fmla="*/ 3178170 w 12192000"/>
              <a:gd name="connsiteY119" fmla="*/ 1214855 h 6858000"/>
              <a:gd name="connsiteX120" fmla="*/ 3185378 w 12192000"/>
              <a:gd name="connsiteY120" fmla="*/ 1222303 h 6858000"/>
              <a:gd name="connsiteX121" fmla="*/ 3206608 w 12192000"/>
              <a:gd name="connsiteY121" fmla="*/ 1233153 h 6858000"/>
              <a:gd name="connsiteX122" fmla="*/ 3379140 w 12192000"/>
              <a:gd name="connsiteY122" fmla="*/ 1399351 h 6858000"/>
              <a:gd name="connsiteX123" fmla="*/ 3603118 w 12192000"/>
              <a:gd name="connsiteY123" fmla="*/ 1527375 h 6858000"/>
              <a:gd name="connsiteX124" fmla="*/ 3524809 w 12192000"/>
              <a:gd name="connsiteY124" fmla="*/ 1513774 h 6858000"/>
              <a:gd name="connsiteX125" fmla="*/ 3327498 w 12192000"/>
              <a:gd name="connsiteY125" fmla="*/ 1423859 h 6858000"/>
              <a:gd name="connsiteX126" fmla="*/ 3192949 w 12192000"/>
              <a:gd name="connsiteY126" fmla="*/ 1357211 h 6858000"/>
              <a:gd name="connsiteX127" fmla="*/ 3180259 w 12192000"/>
              <a:gd name="connsiteY127" fmla="*/ 1348280 h 6858000"/>
              <a:gd name="connsiteX128" fmla="*/ 3166204 w 12192000"/>
              <a:gd name="connsiteY128" fmla="*/ 1344345 h 6858000"/>
              <a:gd name="connsiteX129" fmla="*/ 3159212 w 12192000"/>
              <a:gd name="connsiteY129" fmla="*/ 1356197 h 6858000"/>
              <a:gd name="connsiteX130" fmla="*/ 3181004 w 12192000"/>
              <a:gd name="connsiteY130" fmla="*/ 1397043 h 6858000"/>
              <a:gd name="connsiteX131" fmla="*/ 3273385 w 12192000"/>
              <a:gd name="connsiteY131" fmla="*/ 1451888 h 6858000"/>
              <a:gd name="connsiteX132" fmla="*/ 3401776 w 12192000"/>
              <a:gd name="connsiteY132" fmla="*/ 1527602 h 6858000"/>
              <a:gd name="connsiteX133" fmla="*/ 3318130 w 12192000"/>
              <a:gd name="connsiteY133" fmla="*/ 1488342 h 6858000"/>
              <a:gd name="connsiteX134" fmla="*/ 3253694 w 12192000"/>
              <a:gd name="connsiteY134" fmla="*/ 1459909 h 6858000"/>
              <a:gd name="connsiteX135" fmla="*/ 3236182 w 12192000"/>
              <a:gd name="connsiteY135" fmla="*/ 1459882 h 6858000"/>
              <a:gd name="connsiteX136" fmla="*/ 3233020 w 12192000"/>
              <a:gd name="connsiteY136" fmla="*/ 1473687 h 6858000"/>
              <a:gd name="connsiteX137" fmla="*/ 3272474 w 12192000"/>
              <a:gd name="connsiteY137" fmla="*/ 1516958 h 6858000"/>
              <a:gd name="connsiteX138" fmla="*/ 3341300 w 12192000"/>
              <a:gd name="connsiteY138" fmla="*/ 1556133 h 6858000"/>
              <a:gd name="connsiteX139" fmla="*/ 3267359 w 12192000"/>
              <a:gd name="connsiteY139" fmla="*/ 1553009 h 6858000"/>
              <a:gd name="connsiteX140" fmla="*/ 3329832 w 12192000"/>
              <a:gd name="connsiteY140" fmla="*/ 1587586 h 6858000"/>
              <a:gd name="connsiteX141" fmla="*/ 3421490 w 12192000"/>
              <a:gd name="connsiteY141" fmla="*/ 1599301 h 6858000"/>
              <a:gd name="connsiteX142" fmla="*/ 3459923 w 12192000"/>
              <a:gd name="connsiteY142" fmla="*/ 1621220 h 6858000"/>
              <a:gd name="connsiteX143" fmla="*/ 3497490 w 12192000"/>
              <a:gd name="connsiteY143" fmla="*/ 1645392 h 6858000"/>
              <a:gd name="connsiteX144" fmla="*/ 3507803 w 12192000"/>
              <a:gd name="connsiteY144" fmla="*/ 1669911 h 6858000"/>
              <a:gd name="connsiteX145" fmla="*/ 3543290 w 12192000"/>
              <a:gd name="connsiteY145" fmla="*/ 1703729 h 6858000"/>
              <a:gd name="connsiteX146" fmla="*/ 3546999 w 12192000"/>
              <a:gd name="connsiteY146" fmla="*/ 1703818 h 6858000"/>
              <a:gd name="connsiteX147" fmla="*/ 3572295 w 12192000"/>
              <a:gd name="connsiteY147" fmla="*/ 1720349 h 6858000"/>
              <a:gd name="connsiteX148" fmla="*/ 3596922 w 12192000"/>
              <a:gd name="connsiteY148" fmla="*/ 1736961 h 6858000"/>
              <a:gd name="connsiteX149" fmla="*/ 3602119 w 12192000"/>
              <a:gd name="connsiteY149" fmla="*/ 1739285 h 6858000"/>
              <a:gd name="connsiteX150" fmla="*/ 3734798 w 12192000"/>
              <a:gd name="connsiteY150" fmla="*/ 1845349 h 6858000"/>
              <a:gd name="connsiteX151" fmla="*/ 3743174 w 12192000"/>
              <a:gd name="connsiteY151" fmla="*/ 1849972 h 6858000"/>
              <a:gd name="connsiteX152" fmla="*/ 3478101 w 12192000"/>
              <a:gd name="connsiteY152" fmla="*/ 1864630 h 6858000"/>
              <a:gd name="connsiteX153" fmla="*/ 3135293 w 12192000"/>
              <a:gd name="connsiteY153" fmla="*/ 1816496 h 6858000"/>
              <a:gd name="connsiteX154" fmla="*/ 3158510 w 12192000"/>
              <a:gd name="connsiteY154" fmla="*/ 1863880 h 6858000"/>
              <a:gd name="connsiteX155" fmla="*/ 3148907 w 12192000"/>
              <a:gd name="connsiteY155" fmla="*/ 1908797 h 6858000"/>
              <a:gd name="connsiteX156" fmla="*/ 3150229 w 12192000"/>
              <a:gd name="connsiteY156" fmla="*/ 2003660 h 6858000"/>
              <a:gd name="connsiteX157" fmla="*/ 3154219 w 12192000"/>
              <a:gd name="connsiteY157" fmla="*/ 2018746 h 6858000"/>
              <a:gd name="connsiteX158" fmla="*/ 3079313 w 12192000"/>
              <a:gd name="connsiteY158" fmla="*/ 2037482 h 6858000"/>
              <a:gd name="connsiteX159" fmla="*/ 3545961 w 12192000"/>
              <a:gd name="connsiteY159" fmla="*/ 2248584 h 6858000"/>
              <a:gd name="connsiteX160" fmla="*/ 3242382 w 12192000"/>
              <a:gd name="connsiteY160" fmla="*/ 2234890 h 6858000"/>
              <a:gd name="connsiteX161" fmla="*/ 3206852 w 12192000"/>
              <a:gd name="connsiteY161" fmla="*/ 2322137 h 6858000"/>
              <a:gd name="connsiteX162" fmla="*/ 3352854 w 12192000"/>
              <a:gd name="connsiteY162" fmla="*/ 2378270 h 6858000"/>
              <a:gd name="connsiteX163" fmla="*/ 3414532 w 12192000"/>
              <a:gd name="connsiteY163" fmla="*/ 2516826 h 6858000"/>
              <a:gd name="connsiteX164" fmla="*/ 3397577 w 12192000"/>
              <a:gd name="connsiteY164" fmla="*/ 2652556 h 6858000"/>
              <a:gd name="connsiteX165" fmla="*/ 3339773 w 12192000"/>
              <a:gd name="connsiteY165" fmla="*/ 2701969 h 6858000"/>
              <a:gd name="connsiteX166" fmla="*/ 3257041 w 12192000"/>
              <a:gd name="connsiteY166" fmla="*/ 2788223 h 6858000"/>
              <a:gd name="connsiteX167" fmla="*/ 3205892 w 12192000"/>
              <a:gd name="connsiteY167" fmla="*/ 2841661 h 6858000"/>
              <a:gd name="connsiteX168" fmla="*/ 3016267 w 12192000"/>
              <a:gd name="connsiteY168" fmla="*/ 2846107 h 6858000"/>
              <a:gd name="connsiteX169" fmla="*/ 3275450 w 12192000"/>
              <a:gd name="connsiteY169" fmla="*/ 2934701 h 6858000"/>
              <a:gd name="connsiteX170" fmla="*/ 3071009 w 12192000"/>
              <a:gd name="connsiteY170" fmla="*/ 2944432 h 6858000"/>
              <a:gd name="connsiteX171" fmla="*/ 3005039 w 12192000"/>
              <a:gd name="connsiteY171" fmla="*/ 2960743 h 6858000"/>
              <a:gd name="connsiteX172" fmla="*/ 3045255 w 12192000"/>
              <a:gd name="connsiteY172" fmla="*/ 2994795 h 6858000"/>
              <a:gd name="connsiteX173" fmla="*/ 3198769 w 12192000"/>
              <a:gd name="connsiteY173" fmla="*/ 3041966 h 6858000"/>
              <a:gd name="connsiteX174" fmla="*/ 3518098 w 12192000"/>
              <a:gd name="connsiteY174" fmla="*/ 3181525 h 6858000"/>
              <a:gd name="connsiteX175" fmla="*/ 3214876 w 12192000"/>
              <a:gd name="connsiteY175" fmla="*/ 3136382 h 6858000"/>
              <a:gd name="connsiteX176" fmla="*/ 3540876 w 12192000"/>
              <a:gd name="connsiteY176" fmla="*/ 3280232 h 6858000"/>
              <a:gd name="connsiteX177" fmla="*/ 3614558 w 12192000"/>
              <a:gd name="connsiteY177" fmla="*/ 3332242 h 6858000"/>
              <a:gd name="connsiteX178" fmla="*/ 3765439 w 12192000"/>
              <a:gd name="connsiteY178" fmla="*/ 3465091 h 6858000"/>
              <a:gd name="connsiteX179" fmla="*/ 3759506 w 12192000"/>
              <a:gd name="connsiteY179" fmla="*/ 3482990 h 6858000"/>
              <a:gd name="connsiteX180" fmla="*/ 3594905 w 12192000"/>
              <a:gd name="connsiteY180" fmla="*/ 3478499 h 6858000"/>
              <a:gd name="connsiteX181" fmla="*/ 3814430 w 12192000"/>
              <a:gd name="connsiteY181" fmla="*/ 3578876 h 6858000"/>
              <a:gd name="connsiteX182" fmla="*/ 4039126 w 12192000"/>
              <a:gd name="connsiteY182" fmla="*/ 3649369 h 6858000"/>
              <a:gd name="connsiteX183" fmla="*/ 3883152 w 12192000"/>
              <a:gd name="connsiteY183" fmla="*/ 3653497 h 6858000"/>
              <a:gd name="connsiteX184" fmla="*/ 3666446 w 12192000"/>
              <a:gd name="connsiteY184" fmla="*/ 3623911 h 6858000"/>
              <a:gd name="connsiteX185" fmla="*/ 3593589 w 12192000"/>
              <a:gd name="connsiteY185" fmla="*/ 3653674 h 6858000"/>
              <a:gd name="connsiteX186" fmla="*/ 3801238 w 12192000"/>
              <a:gd name="connsiteY186" fmla="*/ 3720862 h 6858000"/>
              <a:gd name="connsiteX187" fmla="*/ 3919545 w 12192000"/>
              <a:gd name="connsiteY187" fmla="*/ 3749213 h 6858000"/>
              <a:gd name="connsiteX188" fmla="*/ 3968059 w 12192000"/>
              <a:gd name="connsiteY188" fmla="*/ 3776085 h 6858000"/>
              <a:gd name="connsiteX189" fmla="*/ 4107750 w 12192000"/>
              <a:gd name="connsiteY189" fmla="*/ 3875932 h 6858000"/>
              <a:gd name="connsiteX190" fmla="*/ 4504087 w 12192000"/>
              <a:gd name="connsiteY190" fmla="*/ 3955698 h 6858000"/>
              <a:gd name="connsiteX191" fmla="*/ 5880284 w 12192000"/>
              <a:gd name="connsiteY191" fmla="*/ 3998656 h 6858000"/>
              <a:gd name="connsiteX192" fmla="*/ 8461494 w 12192000"/>
              <a:gd name="connsiteY192" fmla="*/ 3007971 h 6858000"/>
              <a:gd name="connsiteX193" fmla="*/ 8587378 w 12192000"/>
              <a:gd name="connsiteY193" fmla="*/ 2896089 h 6858000"/>
              <a:gd name="connsiteX194" fmla="*/ 8693826 w 12192000"/>
              <a:gd name="connsiteY194" fmla="*/ 2796225 h 6858000"/>
              <a:gd name="connsiteX195" fmla="*/ 8633488 w 12192000"/>
              <a:gd name="connsiteY195" fmla="*/ 2774007 h 6858000"/>
              <a:gd name="connsiteX196" fmla="*/ 8707444 w 12192000"/>
              <a:gd name="connsiteY196" fmla="*/ 2682105 h 6858000"/>
              <a:gd name="connsiteX197" fmla="*/ 8942552 w 12192000"/>
              <a:gd name="connsiteY197" fmla="*/ 2397549 h 6858000"/>
              <a:gd name="connsiteX198" fmla="*/ 9049260 w 12192000"/>
              <a:gd name="connsiteY198" fmla="*/ 2328253 h 6858000"/>
              <a:gd name="connsiteX199" fmla="*/ 9174304 w 12192000"/>
              <a:gd name="connsiteY199" fmla="*/ 2171379 h 6858000"/>
              <a:gd name="connsiteX200" fmla="*/ 9182228 w 12192000"/>
              <a:gd name="connsiteY200" fmla="*/ 2067678 h 6858000"/>
              <a:gd name="connsiteX201" fmla="*/ 9182278 w 12192000"/>
              <a:gd name="connsiteY201" fmla="*/ 2047313 h 6858000"/>
              <a:gd name="connsiteX202" fmla="*/ 9184334 w 12192000"/>
              <a:gd name="connsiteY202" fmla="*/ 2047686 h 6858000"/>
              <a:gd name="connsiteX203" fmla="*/ 9185124 w 12192000"/>
              <a:gd name="connsiteY203" fmla="*/ 1997142 h 6858000"/>
              <a:gd name="connsiteX204" fmla="*/ 9181592 w 12192000"/>
              <a:gd name="connsiteY204" fmla="*/ 1987782 h 6858000"/>
              <a:gd name="connsiteX205" fmla="*/ 9181190 w 12192000"/>
              <a:gd name="connsiteY205" fmla="*/ 1974586 h 6858000"/>
              <a:gd name="connsiteX206" fmla="*/ 9180252 w 12192000"/>
              <a:gd name="connsiteY206" fmla="*/ 1963164 h 6858000"/>
              <a:gd name="connsiteX207" fmla="*/ 9178804 w 12192000"/>
              <a:gd name="connsiteY207" fmla="*/ 1965349 h 6858000"/>
              <a:gd name="connsiteX208" fmla="*/ 9177606 w 12192000"/>
              <a:gd name="connsiteY208" fmla="*/ 1977215 h 6858000"/>
              <a:gd name="connsiteX209" fmla="*/ 9169614 w 12192000"/>
              <a:gd name="connsiteY209" fmla="*/ 1956030 h 6858000"/>
              <a:gd name="connsiteX210" fmla="*/ 9046406 w 12192000"/>
              <a:gd name="connsiteY210" fmla="*/ 1838718 h 6858000"/>
              <a:gd name="connsiteX211" fmla="*/ 8960873 w 12192000"/>
              <a:gd name="connsiteY211" fmla="*/ 1764524 h 6858000"/>
              <a:gd name="connsiteX212" fmla="*/ 8946755 w 12192000"/>
              <a:gd name="connsiteY212" fmla="*/ 1690806 h 6858000"/>
              <a:gd name="connsiteX213" fmla="*/ 8786897 w 12192000"/>
              <a:gd name="connsiteY213" fmla="*/ 1665607 h 6858000"/>
              <a:gd name="connsiteX214" fmla="*/ 8924505 w 12192000"/>
              <a:gd name="connsiteY214" fmla="*/ 1489227 h 6858000"/>
              <a:gd name="connsiteX215" fmla="*/ 8937122 w 12192000"/>
              <a:gd name="connsiteY215" fmla="*/ 1454681 h 6858000"/>
              <a:gd name="connsiteX216" fmla="*/ 8841119 w 12192000"/>
              <a:gd name="connsiteY216" fmla="*/ 1348202 h 6858000"/>
              <a:gd name="connsiteX217" fmla="*/ 8825548 w 12192000"/>
              <a:gd name="connsiteY217" fmla="*/ 1331028 h 6858000"/>
              <a:gd name="connsiteX218" fmla="*/ 8790413 w 12192000"/>
              <a:gd name="connsiteY218" fmla="*/ 1297436 h 6858000"/>
              <a:gd name="connsiteX219" fmla="*/ 8695944 w 12192000"/>
              <a:gd name="connsiteY219" fmla="*/ 1299752 h 6858000"/>
              <a:gd name="connsiteX220" fmla="*/ 8743050 w 12192000"/>
              <a:gd name="connsiteY220" fmla="*/ 1267471 h 6858000"/>
              <a:gd name="connsiteX221" fmla="*/ 8831902 w 12192000"/>
              <a:gd name="connsiteY221" fmla="*/ 1166250 h 6858000"/>
              <a:gd name="connsiteX222" fmla="*/ 8763628 w 12192000"/>
              <a:gd name="connsiteY222" fmla="*/ 1088084 h 6858000"/>
              <a:gd name="connsiteX223" fmla="*/ 8744052 w 12192000"/>
              <a:gd name="connsiteY223" fmla="*/ 1076766 h 6858000"/>
              <a:gd name="connsiteX224" fmla="*/ 8767977 w 12192000"/>
              <a:gd name="connsiteY224" fmla="*/ 1055883 h 6858000"/>
              <a:gd name="connsiteX225" fmla="*/ 8815418 w 12192000"/>
              <a:gd name="connsiteY225" fmla="*/ 986519 h 6858000"/>
              <a:gd name="connsiteX226" fmla="*/ 8839356 w 12192000"/>
              <a:gd name="connsiteY226" fmla="*/ 939330 h 6858000"/>
              <a:gd name="connsiteX227" fmla="*/ 8869964 w 12192000"/>
              <a:gd name="connsiteY227" fmla="*/ 917639 h 6858000"/>
              <a:gd name="connsiteX228" fmla="*/ 8876013 w 12192000"/>
              <a:gd name="connsiteY228" fmla="*/ 901606 h 6858000"/>
              <a:gd name="connsiteX229" fmla="*/ 8855230 w 12192000"/>
              <a:gd name="connsiteY229" fmla="*/ 828963 h 6858000"/>
              <a:gd name="connsiteX230" fmla="*/ 8844988 w 12192000"/>
              <a:gd name="connsiteY230" fmla="*/ 810876 h 6858000"/>
              <a:gd name="connsiteX231" fmla="*/ 8768255 w 12192000"/>
              <a:gd name="connsiteY231" fmla="*/ 747963 h 6858000"/>
              <a:gd name="connsiteX232" fmla="*/ 8692953 w 12192000"/>
              <a:gd name="connsiteY232" fmla="*/ 638707 h 6858000"/>
              <a:gd name="connsiteX233" fmla="*/ 8674423 w 12192000"/>
              <a:gd name="connsiteY233" fmla="*/ 564449 h 6858000"/>
              <a:gd name="connsiteX234" fmla="*/ 8667642 w 12192000"/>
              <a:gd name="connsiteY234" fmla="*/ 547822 h 6858000"/>
              <a:gd name="connsiteX235" fmla="*/ 8661198 w 12192000"/>
              <a:gd name="connsiteY235" fmla="*/ 478275 h 6858000"/>
              <a:gd name="connsiteX236" fmla="*/ 8645813 w 12192000"/>
              <a:gd name="connsiteY236" fmla="*/ 464032 h 6858000"/>
              <a:gd name="connsiteX237" fmla="*/ 8512338 w 12192000"/>
              <a:gd name="connsiteY237" fmla="*/ 477784 h 6858000"/>
              <a:gd name="connsiteX238" fmla="*/ 8481050 w 12192000"/>
              <a:gd name="connsiteY238" fmla="*/ 430572 h 6858000"/>
              <a:gd name="connsiteX239" fmla="*/ 8498220 w 12192000"/>
              <a:gd name="connsiteY239" fmla="*/ 404064 h 6858000"/>
              <a:gd name="connsiteX240" fmla="*/ 8489536 w 12192000"/>
              <a:gd name="connsiteY240" fmla="*/ 389280 h 6858000"/>
              <a:gd name="connsiteX241" fmla="*/ 0 w 12192000"/>
              <a:gd name="connsiteY241" fmla="*/ 0 h 6858000"/>
              <a:gd name="connsiteX242" fmla="*/ 12192000 w 12192000"/>
              <a:gd name="connsiteY242" fmla="*/ 0 h 6858000"/>
              <a:gd name="connsiteX243" fmla="*/ 12192000 w 12192000"/>
              <a:gd name="connsiteY243" fmla="*/ 6858000 h 6858000"/>
              <a:gd name="connsiteX244" fmla="*/ 0 w 12192000"/>
              <a:gd name="connsiteY2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</a:cxnLst>
            <a:rect l="l" t="t" r="r" b="b"/>
            <a:pathLst>
              <a:path w="12192000" h="6858000">
                <a:moveTo>
                  <a:pt x="9149158" y="2038490"/>
                </a:moveTo>
                <a:cubicBezTo>
                  <a:pt x="9152630" y="2038396"/>
                  <a:pt x="9157442" y="2039945"/>
                  <a:pt x="9164184" y="2044026"/>
                </a:cubicBezTo>
                <a:lnTo>
                  <a:pt x="9172532" y="2045543"/>
                </a:lnTo>
                <a:lnTo>
                  <a:pt x="9171580" y="2056997"/>
                </a:lnTo>
                <a:cubicBezTo>
                  <a:pt x="9169082" y="2082897"/>
                  <a:pt x="9165822" y="2102884"/>
                  <a:pt x="9161257" y="2098605"/>
                </a:cubicBezTo>
                <a:cubicBezTo>
                  <a:pt x="9149066" y="2086928"/>
                  <a:pt x="9130962" y="2077578"/>
                  <a:pt x="9138232" y="2059518"/>
                </a:cubicBezTo>
                <a:cubicBezTo>
                  <a:pt x="9140394" y="2053821"/>
                  <a:pt x="9138743" y="2038771"/>
                  <a:pt x="9149158" y="2038490"/>
                </a:cubicBezTo>
                <a:close/>
                <a:moveTo>
                  <a:pt x="9177606" y="1977215"/>
                </a:moveTo>
                <a:lnTo>
                  <a:pt x="9181592" y="1987782"/>
                </a:lnTo>
                <a:lnTo>
                  <a:pt x="9181923" y="1998627"/>
                </a:lnTo>
                <a:cubicBezTo>
                  <a:pt x="9182120" y="2008276"/>
                  <a:pt x="9182258" y="2019324"/>
                  <a:pt x="9182316" y="2031066"/>
                </a:cubicBezTo>
                <a:lnTo>
                  <a:pt x="9182278" y="2047313"/>
                </a:lnTo>
                <a:lnTo>
                  <a:pt x="9172532" y="2045543"/>
                </a:lnTo>
                <a:lnTo>
                  <a:pt x="9173842" y="2029805"/>
                </a:lnTo>
                <a:cubicBezTo>
                  <a:pt x="9175210" y="2011268"/>
                  <a:pt x="9176320" y="1992822"/>
                  <a:pt x="9177334" y="1979903"/>
                </a:cubicBezTo>
                <a:close/>
                <a:moveTo>
                  <a:pt x="3696300" y="1578900"/>
                </a:moveTo>
                <a:cubicBezTo>
                  <a:pt x="3710474" y="1584699"/>
                  <a:pt x="3724648" y="1590499"/>
                  <a:pt x="3738823" y="1596298"/>
                </a:cubicBezTo>
                <a:cubicBezTo>
                  <a:pt x="3731018" y="1595365"/>
                  <a:pt x="3722545" y="1594511"/>
                  <a:pt x="3714409" y="1593618"/>
                </a:cubicBezTo>
                <a:cubicBezTo>
                  <a:pt x="3707437" y="1589899"/>
                  <a:pt x="3700149" y="1586487"/>
                  <a:pt x="3693161" y="1582501"/>
                </a:cubicBezTo>
                <a:cubicBezTo>
                  <a:pt x="3694096" y="1581313"/>
                  <a:pt x="3695364" y="1580088"/>
                  <a:pt x="3696300" y="1578900"/>
                </a:cubicBezTo>
                <a:close/>
                <a:moveTo>
                  <a:pt x="3918454" y="1175387"/>
                </a:moveTo>
                <a:cubicBezTo>
                  <a:pt x="4003499" y="1210184"/>
                  <a:pt x="4088562" y="1245245"/>
                  <a:pt x="4173607" y="1280040"/>
                </a:cubicBezTo>
                <a:cubicBezTo>
                  <a:pt x="4172338" y="1281268"/>
                  <a:pt x="4171404" y="1282454"/>
                  <a:pt x="4170135" y="1283683"/>
                </a:cubicBezTo>
                <a:cubicBezTo>
                  <a:pt x="4077511" y="1256783"/>
                  <a:pt x="3989628" y="1225016"/>
                  <a:pt x="3918454" y="1175387"/>
                </a:cubicBezTo>
                <a:close/>
                <a:moveTo>
                  <a:pt x="8109090" y="602108"/>
                </a:moveTo>
                <a:lnTo>
                  <a:pt x="8113034" y="602645"/>
                </a:lnTo>
                <a:cubicBezTo>
                  <a:pt x="8117145" y="603257"/>
                  <a:pt x="8117456" y="603522"/>
                  <a:pt x="8111220" y="603405"/>
                </a:cubicBezTo>
                <a:close/>
                <a:moveTo>
                  <a:pt x="8489536" y="389280"/>
                </a:moveTo>
                <a:cubicBezTo>
                  <a:pt x="8479909" y="386150"/>
                  <a:pt x="8475270" y="392618"/>
                  <a:pt x="8470194" y="397527"/>
                </a:cubicBezTo>
                <a:cubicBezTo>
                  <a:pt x="8442581" y="423957"/>
                  <a:pt x="8407160" y="444085"/>
                  <a:pt x="8373511" y="465608"/>
                </a:cubicBezTo>
                <a:cubicBezTo>
                  <a:pt x="8325315" y="496678"/>
                  <a:pt x="8274262" y="525140"/>
                  <a:pt x="8231753" y="560890"/>
                </a:cubicBezTo>
                <a:cubicBezTo>
                  <a:pt x="8220884" y="569991"/>
                  <a:pt x="8202133" y="566357"/>
                  <a:pt x="8199967" y="553465"/>
                </a:cubicBezTo>
                <a:cubicBezTo>
                  <a:pt x="8197799" y="540575"/>
                  <a:pt x="8188778" y="541668"/>
                  <a:pt x="8175616" y="546483"/>
                </a:cubicBezTo>
                <a:cubicBezTo>
                  <a:pt x="8159813" y="552155"/>
                  <a:pt x="8144012" y="557828"/>
                  <a:pt x="8128578" y="563992"/>
                </a:cubicBezTo>
                <a:cubicBezTo>
                  <a:pt x="8112493" y="570503"/>
                  <a:pt x="8105752" y="580983"/>
                  <a:pt x="8104845" y="593172"/>
                </a:cubicBezTo>
                <a:cubicBezTo>
                  <a:pt x="8104654" y="595478"/>
                  <a:pt x="8104732" y="598018"/>
                  <a:pt x="8105615" y="599991"/>
                </a:cubicBezTo>
                <a:lnTo>
                  <a:pt x="8109090" y="602108"/>
                </a:lnTo>
                <a:lnTo>
                  <a:pt x="8092049" y="599788"/>
                </a:lnTo>
                <a:cubicBezTo>
                  <a:pt x="8074125" y="597229"/>
                  <a:pt x="8051995" y="593399"/>
                  <a:pt x="8047646" y="588557"/>
                </a:cubicBezTo>
                <a:cubicBezTo>
                  <a:pt x="8047278" y="588065"/>
                  <a:pt x="7852240" y="650342"/>
                  <a:pt x="7793637" y="681868"/>
                </a:cubicBezTo>
                <a:cubicBezTo>
                  <a:pt x="7757179" y="701583"/>
                  <a:pt x="7034011" y="1031296"/>
                  <a:pt x="6007741" y="1095470"/>
                </a:cubicBezTo>
                <a:cubicBezTo>
                  <a:pt x="5971519" y="1097710"/>
                  <a:pt x="5937353" y="1100506"/>
                  <a:pt x="5902533" y="1103650"/>
                </a:cubicBezTo>
                <a:cubicBezTo>
                  <a:pt x="5594429" y="1129961"/>
                  <a:pt x="5292360" y="1161179"/>
                  <a:pt x="5164222" y="1163546"/>
                </a:cubicBezTo>
                <a:cubicBezTo>
                  <a:pt x="5063988" y="1165217"/>
                  <a:pt x="4549164" y="1138992"/>
                  <a:pt x="4395075" y="1082763"/>
                </a:cubicBezTo>
                <a:cubicBezTo>
                  <a:pt x="4237527" y="1025076"/>
                  <a:pt x="4088158" y="958345"/>
                  <a:pt x="3939440" y="891265"/>
                </a:cubicBezTo>
                <a:cubicBezTo>
                  <a:pt x="3874968" y="862299"/>
                  <a:pt x="3806689" y="837016"/>
                  <a:pt x="3747894" y="801994"/>
                </a:cubicBezTo>
                <a:cubicBezTo>
                  <a:pt x="3689082" y="766706"/>
                  <a:pt x="3632839" y="729495"/>
                  <a:pt x="3569553" y="697970"/>
                </a:cubicBezTo>
                <a:cubicBezTo>
                  <a:pt x="3551464" y="688887"/>
                  <a:pt x="3533327" y="679005"/>
                  <a:pt x="3507813" y="680216"/>
                </a:cubicBezTo>
                <a:cubicBezTo>
                  <a:pt x="3502099" y="680371"/>
                  <a:pt x="3496101" y="681365"/>
                  <a:pt x="3490455" y="682587"/>
                </a:cubicBezTo>
                <a:cubicBezTo>
                  <a:pt x="3484140" y="683888"/>
                  <a:pt x="3479298" y="687159"/>
                  <a:pt x="3477246" y="691971"/>
                </a:cubicBezTo>
                <a:cubicBezTo>
                  <a:pt x="3475230" y="697315"/>
                  <a:pt x="3479426" y="699760"/>
                  <a:pt x="3484273" y="701857"/>
                </a:cubicBezTo>
                <a:cubicBezTo>
                  <a:pt x="3487733" y="703316"/>
                  <a:pt x="3491260" y="705843"/>
                  <a:pt x="3495638" y="705849"/>
                </a:cubicBezTo>
                <a:cubicBezTo>
                  <a:pt x="3523576" y="705686"/>
                  <a:pt x="3534967" y="720681"/>
                  <a:pt x="3548914" y="733487"/>
                </a:cubicBezTo>
                <a:cubicBezTo>
                  <a:pt x="3554984" y="738925"/>
                  <a:pt x="3561304" y="742991"/>
                  <a:pt x="3551504" y="753036"/>
                </a:cubicBezTo>
                <a:cubicBezTo>
                  <a:pt x="3542974" y="761854"/>
                  <a:pt x="3552584" y="764716"/>
                  <a:pt x="3562075" y="765715"/>
                </a:cubicBezTo>
                <a:cubicBezTo>
                  <a:pt x="3575293" y="767067"/>
                  <a:pt x="3590630" y="764672"/>
                  <a:pt x="3605942" y="772481"/>
                </a:cubicBezTo>
                <a:cubicBezTo>
                  <a:pt x="3550860" y="779958"/>
                  <a:pt x="3525860" y="757484"/>
                  <a:pt x="3499309" y="737079"/>
                </a:cubicBezTo>
                <a:cubicBezTo>
                  <a:pt x="3489410" y="729689"/>
                  <a:pt x="3482419" y="720334"/>
                  <a:pt x="3473788" y="711717"/>
                </a:cubicBezTo>
                <a:cubicBezTo>
                  <a:pt x="3463019" y="701211"/>
                  <a:pt x="3451290" y="702093"/>
                  <a:pt x="3437248" y="714263"/>
                </a:cubicBezTo>
                <a:cubicBezTo>
                  <a:pt x="3424810" y="725164"/>
                  <a:pt x="3418411" y="725135"/>
                  <a:pt x="3413254" y="712874"/>
                </a:cubicBezTo>
                <a:cubicBezTo>
                  <a:pt x="3405299" y="693706"/>
                  <a:pt x="3389031" y="681450"/>
                  <a:pt x="3362511" y="677414"/>
                </a:cubicBezTo>
                <a:cubicBezTo>
                  <a:pt x="3356728" y="676504"/>
                  <a:pt x="3349492" y="673891"/>
                  <a:pt x="3344467" y="679599"/>
                </a:cubicBezTo>
                <a:cubicBezTo>
                  <a:pt x="3340061" y="684428"/>
                  <a:pt x="3344392" y="689004"/>
                  <a:pt x="3347971" y="692328"/>
                </a:cubicBezTo>
                <a:cubicBezTo>
                  <a:pt x="3354407" y="698260"/>
                  <a:pt x="3360162" y="704004"/>
                  <a:pt x="3363008" y="711713"/>
                </a:cubicBezTo>
                <a:cubicBezTo>
                  <a:pt x="3365019" y="716838"/>
                  <a:pt x="3367062" y="722495"/>
                  <a:pt x="3362637" y="727058"/>
                </a:cubicBezTo>
                <a:cubicBezTo>
                  <a:pt x="3344342" y="746453"/>
                  <a:pt x="3358884" y="752745"/>
                  <a:pt x="3376167" y="759779"/>
                </a:cubicBezTo>
                <a:cubicBezTo>
                  <a:pt x="3400002" y="769239"/>
                  <a:pt x="3410177" y="786259"/>
                  <a:pt x="3406203" y="808483"/>
                </a:cubicBezTo>
                <a:cubicBezTo>
                  <a:pt x="3404757" y="817516"/>
                  <a:pt x="3406433" y="822682"/>
                  <a:pt x="3420116" y="820757"/>
                </a:cubicBezTo>
                <a:cubicBezTo>
                  <a:pt x="3425463" y="820110"/>
                  <a:pt x="3426984" y="822878"/>
                  <a:pt x="3429194" y="825831"/>
                </a:cubicBezTo>
                <a:cubicBezTo>
                  <a:pt x="3476758" y="896035"/>
                  <a:pt x="3542778" y="954609"/>
                  <a:pt x="3619149" y="1006561"/>
                </a:cubicBezTo>
                <a:cubicBezTo>
                  <a:pt x="3681093" y="1048718"/>
                  <a:pt x="3748746" y="1085351"/>
                  <a:pt x="3818654" y="1120369"/>
                </a:cubicBezTo>
                <a:cubicBezTo>
                  <a:pt x="3820742" y="1121458"/>
                  <a:pt x="3822850" y="1122813"/>
                  <a:pt x="3824021" y="1125355"/>
                </a:cubicBezTo>
                <a:cubicBezTo>
                  <a:pt x="3791940" y="1123873"/>
                  <a:pt x="3763844" y="1116270"/>
                  <a:pt x="3736668" y="1107215"/>
                </a:cubicBezTo>
                <a:cubicBezTo>
                  <a:pt x="3664431" y="1083216"/>
                  <a:pt x="3602610" y="1048291"/>
                  <a:pt x="3540174" y="1014247"/>
                </a:cubicBezTo>
                <a:cubicBezTo>
                  <a:pt x="3502142" y="993353"/>
                  <a:pt x="3463159" y="973379"/>
                  <a:pt x="3421640" y="955861"/>
                </a:cubicBezTo>
                <a:cubicBezTo>
                  <a:pt x="3414719" y="952940"/>
                  <a:pt x="3409737" y="948712"/>
                  <a:pt x="3404753" y="944484"/>
                </a:cubicBezTo>
                <a:cubicBezTo>
                  <a:pt x="3401911" y="942144"/>
                  <a:pt x="3398417" y="940152"/>
                  <a:pt x="3393138" y="941865"/>
                </a:cubicBezTo>
                <a:cubicBezTo>
                  <a:pt x="3386540" y="944006"/>
                  <a:pt x="3386126" y="948083"/>
                  <a:pt x="3385712" y="952159"/>
                </a:cubicBezTo>
                <a:cubicBezTo>
                  <a:pt x="3384520" y="965187"/>
                  <a:pt x="3389594" y="976116"/>
                  <a:pt x="3398641" y="986025"/>
                </a:cubicBezTo>
                <a:cubicBezTo>
                  <a:pt x="3422140" y="1011364"/>
                  <a:pt x="3455589" y="1029056"/>
                  <a:pt x="3489975" y="1045560"/>
                </a:cubicBezTo>
                <a:cubicBezTo>
                  <a:pt x="3534421" y="1066751"/>
                  <a:pt x="3577600" y="1089169"/>
                  <a:pt x="3617273" y="1114697"/>
                </a:cubicBezTo>
                <a:cubicBezTo>
                  <a:pt x="3620082" y="1116503"/>
                  <a:pt x="3625178" y="1117229"/>
                  <a:pt x="3623898" y="1123556"/>
                </a:cubicBezTo>
                <a:cubicBezTo>
                  <a:pt x="3599276" y="1112313"/>
                  <a:pt x="3576007" y="1101173"/>
                  <a:pt x="3552438" y="1090606"/>
                </a:cubicBezTo>
                <a:cubicBezTo>
                  <a:pt x="3529203" y="1079998"/>
                  <a:pt x="3505634" y="1069432"/>
                  <a:pt x="3482417" y="1059092"/>
                </a:cubicBezTo>
                <a:cubicBezTo>
                  <a:pt x="3476868" y="1056543"/>
                  <a:pt x="3470899" y="1052702"/>
                  <a:pt x="3463468" y="1057629"/>
                </a:cubicBezTo>
                <a:cubicBezTo>
                  <a:pt x="3455703" y="1062595"/>
                  <a:pt x="3457128" y="1069134"/>
                  <a:pt x="3459472" y="1074217"/>
                </a:cubicBezTo>
                <a:cubicBezTo>
                  <a:pt x="3466821" y="1089165"/>
                  <a:pt x="3478729" y="1101681"/>
                  <a:pt x="3494211" y="1112153"/>
                </a:cubicBezTo>
                <a:cubicBezTo>
                  <a:pt x="3546907" y="1146573"/>
                  <a:pt x="3606933" y="1174465"/>
                  <a:pt x="3663137" y="1205775"/>
                </a:cubicBezTo>
                <a:cubicBezTo>
                  <a:pt x="3693512" y="1222766"/>
                  <a:pt x="3721631" y="1241370"/>
                  <a:pt x="3748466" y="1260936"/>
                </a:cubicBezTo>
                <a:cubicBezTo>
                  <a:pt x="3754470" y="1265310"/>
                  <a:pt x="3754440" y="1270144"/>
                  <a:pt x="3753142" y="1276208"/>
                </a:cubicBezTo>
                <a:cubicBezTo>
                  <a:pt x="3747968" y="1300726"/>
                  <a:pt x="3758834" y="1307462"/>
                  <a:pt x="3791960" y="1298886"/>
                </a:cubicBezTo>
                <a:cubicBezTo>
                  <a:pt x="3802234" y="1296299"/>
                  <a:pt x="3809336" y="1296782"/>
                  <a:pt x="3816039" y="1301606"/>
                </a:cubicBezTo>
                <a:cubicBezTo>
                  <a:pt x="3897299" y="1361555"/>
                  <a:pt x="3991895" y="1408883"/>
                  <a:pt x="4094439" y="1448806"/>
                </a:cubicBezTo>
                <a:cubicBezTo>
                  <a:pt x="4136210" y="1464953"/>
                  <a:pt x="4179249" y="1479874"/>
                  <a:pt x="4222870" y="1493379"/>
                </a:cubicBezTo>
                <a:cubicBezTo>
                  <a:pt x="4222955" y="1494711"/>
                  <a:pt x="4223057" y="1496309"/>
                  <a:pt x="4223141" y="1497641"/>
                </a:cubicBezTo>
                <a:cubicBezTo>
                  <a:pt x="4222925" y="1499546"/>
                  <a:pt x="4222659" y="1500653"/>
                  <a:pt x="4222428" y="1502292"/>
                </a:cubicBezTo>
                <a:cubicBezTo>
                  <a:pt x="4160784" y="1480767"/>
                  <a:pt x="4099761" y="1458363"/>
                  <a:pt x="4039973" y="1434198"/>
                </a:cubicBezTo>
                <a:cubicBezTo>
                  <a:pt x="3877889" y="1368737"/>
                  <a:pt x="3722432" y="1296301"/>
                  <a:pt x="3564773" y="1226279"/>
                </a:cubicBezTo>
                <a:cubicBezTo>
                  <a:pt x="3511752" y="1202636"/>
                  <a:pt x="3468897" y="1169442"/>
                  <a:pt x="3420650" y="1141464"/>
                </a:cubicBezTo>
                <a:cubicBezTo>
                  <a:pt x="3388486" y="1122812"/>
                  <a:pt x="3357590" y="1102932"/>
                  <a:pt x="3320669" y="1088883"/>
                </a:cubicBezTo>
                <a:cubicBezTo>
                  <a:pt x="3305491" y="1083205"/>
                  <a:pt x="3289697" y="1078406"/>
                  <a:pt x="3270102" y="1082659"/>
                </a:cubicBezTo>
                <a:cubicBezTo>
                  <a:pt x="3262467" y="1084389"/>
                  <a:pt x="3253881" y="1087040"/>
                  <a:pt x="3251648" y="1094290"/>
                </a:cubicBezTo>
                <a:cubicBezTo>
                  <a:pt x="3249750" y="1101498"/>
                  <a:pt x="3256970" y="1103846"/>
                  <a:pt x="3263506" y="1106005"/>
                </a:cubicBezTo>
                <a:cubicBezTo>
                  <a:pt x="3265227" y="1106604"/>
                  <a:pt x="3266966" y="1107467"/>
                  <a:pt x="3268636" y="1107265"/>
                </a:cubicBezTo>
                <a:cubicBezTo>
                  <a:pt x="3300482" y="1105018"/>
                  <a:pt x="3309121" y="1124372"/>
                  <a:pt x="3325089" y="1137201"/>
                </a:cubicBezTo>
                <a:cubicBezTo>
                  <a:pt x="3330055" y="1141164"/>
                  <a:pt x="3330677" y="1145651"/>
                  <a:pt x="3326003" y="1151585"/>
                </a:cubicBezTo>
                <a:cubicBezTo>
                  <a:pt x="3317592" y="1162266"/>
                  <a:pt x="3324211" y="1165760"/>
                  <a:pt x="3336410" y="1166967"/>
                </a:cubicBezTo>
                <a:cubicBezTo>
                  <a:pt x="3348608" y="1168175"/>
                  <a:pt x="3361690" y="1167395"/>
                  <a:pt x="3375112" y="1171943"/>
                </a:cubicBezTo>
                <a:cubicBezTo>
                  <a:pt x="3354718" y="1179513"/>
                  <a:pt x="3340011" y="1175927"/>
                  <a:pt x="3326222" y="1170885"/>
                </a:cubicBezTo>
                <a:cubicBezTo>
                  <a:pt x="3295216" y="1159877"/>
                  <a:pt x="3274464" y="1140648"/>
                  <a:pt x="3254679" y="1120765"/>
                </a:cubicBezTo>
                <a:cubicBezTo>
                  <a:pt x="3250733" y="1116948"/>
                  <a:pt x="3247420" y="1112518"/>
                  <a:pt x="3242188" y="1109662"/>
                </a:cubicBezTo>
                <a:cubicBezTo>
                  <a:pt x="3232391" y="1103869"/>
                  <a:pt x="3222316" y="1104284"/>
                  <a:pt x="3211499" y="1114184"/>
                </a:cubicBezTo>
                <a:cubicBezTo>
                  <a:pt x="3197173" y="1127194"/>
                  <a:pt x="3191777" y="1127042"/>
                  <a:pt x="3185849" y="1113265"/>
                </a:cubicBezTo>
                <a:cubicBezTo>
                  <a:pt x="3177929" y="1094629"/>
                  <a:pt x="3162028" y="1082865"/>
                  <a:pt x="3135843" y="1078789"/>
                </a:cubicBezTo>
                <a:cubicBezTo>
                  <a:pt x="3130396" y="1077837"/>
                  <a:pt x="3124578" y="1076395"/>
                  <a:pt x="3119118" y="1080546"/>
                </a:cubicBezTo>
                <a:cubicBezTo>
                  <a:pt x="3113359" y="1085269"/>
                  <a:pt x="3117622" y="1088780"/>
                  <a:pt x="3120198" y="1092226"/>
                </a:cubicBezTo>
                <a:cubicBezTo>
                  <a:pt x="3123912" y="1097682"/>
                  <a:pt x="3128295" y="1103057"/>
                  <a:pt x="3131691" y="1108819"/>
                </a:cubicBezTo>
                <a:cubicBezTo>
                  <a:pt x="3137665" y="1118027"/>
                  <a:pt x="3139328" y="1128295"/>
                  <a:pt x="3129914" y="1139097"/>
                </a:cubicBezTo>
                <a:cubicBezTo>
                  <a:pt x="3123003" y="1146915"/>
                  <a:pt x="3123960" y="1151361"/>
                  <a:pt x="3133955" y="1154983"/>
                </a:cubicBezTo>
                <a:cubicBezTo>
                  <a:pt x="3165979" y="1166136"/>
                  <a:pt x="3186931" y="1183194"/>
                  <a:pt x="3178170" y="1214855"/>
                </a:cubicBezTo>
                <a:cubicBezTo>
                  <a:pt x="3176770" y="1219320"/>
                  <a:pt x="3179046" y="1223338"/>
                  <a:pt x="3185378" y="1222303"/>
                </a:cubicBezTo>
                <a:cubicBezTo>
                  <a:pt x="3199361" y="1219805"/>
                  <a:pt x="3202140" y="1226447"/>
                  <a:pt x="3206608" y="1233153"/>
                </a:cubicBezTo>
                <a:cubicBezTo>
                  <a:pt x="3250090" y="1297409"/>
                  <a:pt x="3310389" y="1350771"/>
                  <a:pt x="3379140" y="1399351"/>
                </a:cubicBezTo>
                <a:cubicBezTo>
                  <a:pt x="3447189" y="1447479"/>
                  <a:pt x="3522881" y="1488775"/>
                  <a:pt x="3603118" y="1527375"/>
                </a:cubicBezTo>
                <a:cubicBezTo>
                  <a:pt x="3581296" y="1528405"/>
                  <a:pt x="3552602" y="1521951"/>
                  <a:pt x="3524809" y="1513774"/>
                </a:cubicBezTo>
                <a:cubicBezTo>
                  <a:pt x="3451354" y="1491802"/>
                  <a:pt x="3389901" y="1457369"/>
                  <a:pt x="3327498" y="1423859"/>
                </a:cubicBezTo>
                <a:cubicBezTo>
                  <a:pt x="3283917" y="1400416"/>
                  <a:pt x="3241288" y="1376052"/>
                  <a:pt x="3192949" y="1357211"/>
                </a:cubicBezTo>
                <a:cubicBezTo>
                  <a:pt x="3187434" y="1355196"/>
                  <a:pt x="3183538" y="1352177"/>
                  <a:pt x="3180259" y="1348280"/>
                </a:cubicBezTo>
                <a:cubicBezTo>
                  <a:pt x="3177348" y="1344874"/>
                  <a:pt x="3173119" y="1341896"/>
                  <a:pt x="3166204" y="1344345"/>
                </a:cubicBezTo>
                <a:cubicBezTo>
                  <a:pt x="3159306" y="1347059"/>
                  <a:pt x="3158942" y="1351935"/>
                  <a:pt x="3159212" y="1356197"/>
                </a:cubicBezTo>
                <a:cubicBezTo>
                  <a:pt x="3161232" y="1372059"/>
                  <a:pt x="3167827" y="1385754"/>
                  <a:pt x="3181004" y="1397043"/>
                </a:cubicBezTo>
                <a:cubicBezTo>
                  <a:pt x="3206688" y="1419701"/>
                  <a:pt x="3240037" y="1435794"/>
                  <a:pt x="3273385" y="1451888"/>
                </a:cubicBezTo>
                <a:cubicBezTo>
                  <a:pt x="3319573" y="1473941"/>
                  <a:pt x="3362569" y="1498797"/>
                  <a:pt x="3401776" y="1527602"/>
                </a:cubicBezTo>
                <a:cubicBezTo>
                  <a:pt x="3374012" y="1514591"/>
                  <a:pt x="3346230" y="1501313"/>
                  <a:pt x="3318130" y="1488342"/>
                </a:cubicBezTo>
                <a:cubicBezTo>
                  <a:pt x="3296969" y="1478558"/>
                  <a:pt x="3275173" y="1469387"/>
                  <a:pt x="3253694" y="1459909"/>
                </a:cubicBezTo>
                <a:cubicBezTo>
                  <a:pt x="3248495" y="1457587"/>
                  <a:pt x="3242945" y="1455038"/>
                  <a:pt x="3236182" y="1459882"/>
                </a:cubicBezTo>
                <a:cubicBezTo>
                  <a:pt x="3230053" y="1464115"/>
                  <a:pt x="3231378" y="1469055"/>
                  <a:pt x="3233020" y="1473687"/>
                </a:cubicBezTo>
                <a:cubicBezTo>
                  <a:pt x="3239235" y="1491993"/>
                  <a:pt x="3254236" y="1505477"/>
                  <a:pt x="3272474" y="1516958"/>
                </a:cubicBezTo>
                <a:cubicBezTo>
                  <a:pt x="3294559" y="1530657"/>
                  <a:pt x="3317595" y="1543436"/>
                  <a:pt x="3341300" y="1556133"/>
                </a:cubicBezTo>
                <a:cubicBezTo>
                  <a:pt x="3316637" y="1554825"/>
                  <a:pt x="3291973" y="1553517"/>
                  <a:pt x="3267359" y="1553009"/>
                </a:cubicBezTo>
                <a:cubicBezTo>
                  <a:pt x="3280352" y="1582573"/>
                  <a:pt x="3306470" y="1585584"/>
                  <a:pt x="3329832" y="1587586"/>
                </a:cubicBezTo>
                <a:cubicBezTo>
                  <a:pt x="3361297" y="1589949"/>
                  <a:pt x="3391527" y="1594072"/>
                  <a:pt x="3421490" y="1599301"/>
                </a:cubicBezTo>
                <a:cubicBezTo>
                  <a:pt x="3434412" y="1606594"/>
                  <a:pt x="3447319" y="1613621"/>
                  <a:pt x="3459923" y="1621220"/>
                </a:cubicBezTo>
                <a:cubicBezTo>
                  <a:pt x="3472880" y="1629046"/>
                  <a:pt x="3485168" y="1636952"/>
                  <a:pt x="3497490" y="1645392"/>
                </a:cubicBezTo>
                <a:cubicBezTo>
                  <a:pt x="3506301" y="1651572"/>
                  <a:pt x="3516714" y="1656484"/>
                  <a:pt x="3507803" y="1669911"/>
                </a:cubicBezTo>
                <a:cubicBezTo>
                  <a:pt x="3503816" y="1676032"/>
                  <a:pt x="3534148" y="1702959"/>
                  <a:pt x="3543290" y="1703729"/>
                </a:cubicBezTo>
                <a:cubicBezTo>
                  <a:pt x="3544644" y="1703834"/>
                  <a:pt x="3545996" y="1703940"/>
                  <a:pt x="3546999" y="1703818"/>
                </a:cubicBezTo>
                <a:cubicBezTo>
                  <a:pt x="3566312" y="1700405"/>
                  <a:pt x="3571232" y="1708935"/>
                  <a:pt x="3572295" y="1720349"/>
                </a:cubicBezTo>
                <a:cubicBezTo>
                  <a:pt x="3573341" y="1731497"/>
                  <a:pt x="3570880" y="1745753"/>
                  <a:pt x="3596922" y="1736961"/>
                </a:cubicBezTo>
                <a:cubicBezTo>
                  <a:pt x="3599895" y="1736064"/>
                  <a:pt x="3600664" y="1737582"/>
                  <a:pt x="3602119" y="1739285"/>
                </a:cubicBezTo>
                <a:cubicBezTo>
                  <a:pt x="3633888" y="1783486"/>
                  <a:pt x="3684678" y="1814377"/>
                  <a:pt x="3734798" y="1845349"/>
                </a:cubicBezTo>
                <a:cubicBezTo>
                  <a:pt x="3737590" y="1846890"/>
                  <a:pt x="3740383" y="1848430"/>
                  <a:pt x="3743174" y="1849972"/>
                </a:cubicBezTo>
                <a:cubicBezTo>
                  <a:pt x="3692460" y="1846720"/>
                  <a:pt x="3526297" y="1854765"/>
                  <a:pt x="3478101" y="1864630"/>
                </a:cubicBezTo>
                <a:cubicBezTo>
                  <a:pt x="3435216" y="1873314"/>
                  <a:pt x="3187933" y="1844748"/>
                  <a:pt x="3135293" y="1816496"/>
                </a:cubicBezTo>
                <a:cubicBezTo>
                  <a:pt x="3129987" y="1844249"/>
                  <a:pt x="3145700" y="1853084"/>
                  <a:pt x="3158510" y="1863880"/>
                </a:cubicBezTo>
                <a:cubicBezTo>
                  <a:pt x="3176652" y="1879130"/>
                  <a:pt x="3180104" y="1891061"/>
                  <a:pt x="3148907" y="1908797"/>
                </a:cubicBezTo>
                <a:cubicBezTo>
                  <a:pt x="3059526" y="1959351"/>
                  <a:pt x="3060614" y="1960561"/>
                  <a:pt x="3150229" y="2003660"/>
                </a:cubicBezTo>
                <a:cubicBezTo>
                  <a:pt x="3154391" y="2005572"/>
                  <a:pt x="3152878" y="2013539"/>
                  <a:pt x="3154219" y="2018746"/>
                </a:cubicBezTo>
                <a:cubicBezTo>
                  <a:pt x="3132340" y="2029448"/>
                  <a:pt x="3104621" y="2011868"/>
                  <a:pt x="3079313" y="2037482"/>
                </a:cubicBezTo>
                <a:cubicBezTo>
                  <a:pt x="3200844" y="2121812"/>
                  <a:pt x="3382216" y="2194063"/>
                  <a:pt x="3545961" y="2248584"/>
                </a:cubicBezTo>
                <a:cubicBezTo>
                  <a:pt x="3418859" y="2288406"/>
                  <a:pt x="3336249" y="2212515"/>
                  <a:pt x="3242382" y="2234890"/>
                </a:cubicBezTo>
                <a:cubicBezTo>
                  <a:pt x="3196963" y="2267233"/>
                  <a:pt x="3340047" y="2293389"/>
                  <a:pt x="3206852" y="2322137"/>
                </a:cubicBezTo>
                <a:cubicBezTo>
                  <a:pt x="3266485" y="2338535"/>
                  <a:pt x="3311047" y="2356223"/>
                  <a:pt x="3352854" y="2378270"/>
                </a:cubicBezTo>
                <a:cubicBezTo>
                  <a:pt x="3427094" y="2417864"/>
                  <a:pt x="3443161" y="2448130"/>
                  <a:pt x="3414532" y="2516826"/>
                </a:cubicBezTo>
                <a:cubicBezTo>
                  <a:pt x="3395525" y="2562076"/>
                  <a:pt x="3366606" y="2605038"/>
                  <a:pt x="3397577" y="2652556"/>
                </a:cubicBezTo>
                <a:cubicBezTo>
                  <a:pt x="3418842" y="2685144"/>
                  <a:pt x="3412947" y="2708944"/>
                  <a:pt x="3339773" y="2701969"/>
                </a:cubicBezTo>
                <a:cubicBezTo>
                  <a:pt x="3260852" y="2694617"/>
                  <a:pt x="3233446" y="2729610"/>
                  <a:pt x="3257041" y="2788223"/>
                </a:cubicBezTo>
                <a:cubicBezTo>
                  <a:pt x="3272229" y="2825841"/>
                  <a:pt x="3259642" y="2839714"/>
                  <a:pt x="3205892" y="2841661"/>
                </a:cubicBezTo>
                <a:cubicBezTo>
                  <a:pt x="3146428" y="2843763"/>
                  <a:pt x="3088665" y="2824990"/>
                  <a:pt x="3016267" y="2846107"/>
                </a:cubicBezTo>
                <a:cubicBezTo>
                  <a:pt x="3079284" y="2910414"/>
                  <a:pt x="3202965" y="2875032"/>
                  <a:pt x="3275450" y="2934701"/>
                </a:cubicBezTo>
                <a:cubicBezTo>
                  <a:pt x="3194271" y="2944802"/>
                  <a:pt x="3132104" y="2952064"/>
                  <a:pt x="3071009" y="2944432"/>
                </a:cubicBezTo>
                <a:cubicBezTo>
                  <a:pt x="3045559" y="2941340"/>
                  <a:pt x="3017770" y="2938533"/>
                  <a:pt x="3005039" y="2960743"/>
                </a:cubicBezTo>
                <a:cubicBezTo>
                  <a:pt x="2989910" y="2987540"/>
                  <a:pt x="3024584" y="2992735"/>
                  <a:pt x="3045255" y="2994795"/>
                </a:cubicBezTo>
                <a:cubicBezTo>
                  <a:pt x="3103524" y="3000354"/>
                  <a:pt x="3149512" y="3024578"/>
                  <a:pt x="3198769" y="3041966"/>
                </a:cubicBezTo>
                <a:cubicBezTo>
                  <a:pt x="3306591" y="3080177"/>
                  <a:pt x="3424230" y="3108608"/>
                  <a:pt x="3518098" y="3181525"/>
                </a:cubicBezTo>
                <a:cubicBezTo>
                  <a:pt x="3405474" y="3173693"/>
                  <a:pt x="3319103" y="3133957"/>
                  <a:pt x="3214876" y="3136382"/>
                </a:cubicBezTo>
                <a:cubicBezTo>
                  <a:pt x="3309623" y="3201944"/>
                  <a:pt x="3428070" y="3237794"/>
                  <a:pt x="3540876" y="3280232"/>
                </a:cubicBezTo>
                <a:cubicBezTo>
                  <a:pt x="3572951" y="3292185"/>
                  <a:pt x="3605372" y="3298995"/>
                  <a:pt x="3614558" y="3332242"/>
                </a:cubicBezTo>
                <a:cubicBezTo>
                  <a:pt x="3632460" y="3396643"/>
                  <a:pt x="3676382" y="3446619"/>
                  <a:pt x="3765439" y="3465091"/>
                </a:cubicBezTo>
                <a:cubicBezTo>
                  <a:pt x="3766125" y="3465276"/>
                  <a:pt x="3762072" y="3475699"/>
                  <a:pt x="3759506" y="3482990"/>
                </a:cubicBezTo>
                <a:cubicBezTo>
                  <a:pt x="3706514" y="3491555"/>
                  <a:pt x="3662256" y="3457457"/>
                  <a:pt x="3594905" y="3478499"/>
                </a:cubicBezTo>
                <a:cubicBezTo>
                  <a:pt x="3663098" y="3523656"/>
                  <a:pt x="3720597" y="3564741"/>
                  <a:pt x="3814430" y="3578876"/>
                </a:cubicBezTo>
                <a:cubicBezTo>
                  <a:pt x="3889563" y="3590177"/>
                  <a:pt x="3981512" y="3590582"/>
                  <a:pt x="4039126" y="3649369"/>
                </a:cubicBezTo>
                <a:cubicBezTo>
                  <a:pt x="3977790" y="3669682"/>
                  <a:pt x="3930328" y="3659325"/>
                  <a:pt x="3883152" y="3653497"/>
                </a:cubicBezTo>
                <a:cubicBezTo>
                  <a:pt x="3810528" y="3644576"/>
                  <a:pt x="3739087" y="3633097"/>
                  <a:pt x="3666446" y="3623911"/>
                </a:cubicBezTo>
                <a:cubicBezTo>
                  <a:pt x="3638957" y="3620530"/>
                  <a:pt x="3608896" y="3619071"/>
                  <a:pt x="3593589" y="3653674"/>
                </a:cubicBezTo>
                <a:cubicBezTo>
                  <a:pt x="3684581" y="3649631"/>
                  <a:pt x="3741824" y="3686720"/>
                  <a:pt x="3801238" y="3720862"/>
                </a:cubicBezTo>
                <a:cubicBezTo>
                  <a:pt x="3834791" y="3740152"/>
                  <a:pt x="3862819" y="3767894"/>
                  <a:pt x="3919545" y="3749213"/>
                </a:cubicBezTo>
                <a:cubicBezTo>
                  <a:pt x="3949563" y="3739403"/>
                  <a:pt x="3970044" y="3754371"/>
                  <a:pt x="3968059" y="3776085"/>
                </a:cubicBezTo>
                <a:cubicBezTo>
                  <a:pt x="3961477" y="3852579"/>
                  <a:pt x="4033657" y="3870411"/>
                  <a:pt x="4107750" y="3875932"/>
                </a:cubicBezTo>
                <a:cubicBezTo>
                  <a:pt x="4247829" y="3886613"/>
                  <a:pt x="4367192" y="3936847"/>
                  <a:pt x="4504087" y="3955698"/>
                </a:cubicBezTo>
                <a:cubicBezTo>
                  <a:pt x="4637239" y="3973931"/>
                  <a:pt x="5630348" y="4013091"/>
                  <a:pt x="5880284" y="3998656"/>
                </a:cubicBezTo>
                <a:cubicBezTo>
                  <a:pt x="7409751" y="3910310"/>
                  <a:pt x="8457142" y="3018967"/>
                  <a:pt x="8461494" y="3007971"/>
                </a:cubicBezTo>
                <a:cubicBezTo>
                  <a:pt x="8481448" y="2956432"/>
                  <a:pt x="8537247" y="2928466"/>
                  <a:pt x="8587378" y="2896089"/>
                </a:cubicBezTo>
                <a:cubicBezTo>
                  <a:pt x="8631032" y="2867717"/>
                  <a:pt x="8677604" y="2837649"/>
                  <a:pt x="8693826" y="2796225"/>
                </a:cubicBezTo>
                <a:cubicBezTo>
                  <a:pt x="8715249" y="2741288"/>
                  <a:pt x="8647790" y="2792407"/>
                  <a:pt x="8633488" y="2774007"/>
                </a:cubicBezTo>
                <a:cubicBezTo>
                  <a:pt x="8658507" y="2743865"/>
                  <a:pt x="8698366" y="2714075"/>
                  <a:pt x="8707444" y="2682105"/>
                </a:cubicBezTo>
                <a:cubicBezTo>
                  <a:pt x="8739824" y="2566518"/>
                  <a:pt x="8819561" y="2475526"/>
                  <a:pt x="8942552" y="2397549"/>
                </a:cubicBezTo>
                <a:cubicBezTo>
                  <a:pt x="8977822" y="2375023"/>
                  <a:pt x="8999812" y="2339612"/>
                  <a:pt x="9049260" y="2328253"/>
                </a:cubicBezTo>
                <a:cubicBezTo>
                  <a:pt x="9159134" y="2303404"/>
                  <a:pt x="9118356" y="2218151"/>
                  <a:pt x="9174304" y="2171379"/>
                </a:cubicBezTo>
                <a:cubicBezTo>
                  <a:pt x="9179581" y="2166982"/>
                  <a:pt x="9181728" y="2117398"/>
                  <a:pt x="9182228" y="2067678"/>
                </a:cubicBezTo>
                <a:lnTo>
                  <a:pt x="9182278" y="2047313"/>
                </a:lnTo>
                <a:lnTo>
                  <a:pt x="9184334" y="2047686"/>
                </a:lnTo>
                <a:cubicBezTo>
                  <a:pt x="9192950" y="2042242"/>
                  <a:pt x="9192359" y="2022485"/>
                  <a:pt x="9185124" y="1997142"/>
                </a:cubicBezTo>
                <a:lnTo>
                  <a:pt x="9181592" y="1987782"/>
                </a:lnTo>
                <a:lnTo>
                  <a:pt x="9181190" y="1974586"/>
                </a:lnTo>
                <a:cubicBezTo>
                  <a:pt x="9180902" y="1968441"/>
                  <a:pt x="9180584" y="1964399"/>
                  <a:pt x="9180252" y="1963164"/>
                </a:cubicBezTo>
                <a:cubicBezTo>
                  <a:pt x="9179760" y="1961378"/>
                  <a:pt x="9179284" y="1962333"/>
                  <a:pt x="9178804" y="1965349"/>
                </a:cubicBezTo>
                <a:lnTo>
                  <a:pt x="9177606" y="1977215"/>
                </a:lnTo>
                <a:lnTo>
                  <a:pt x="9169614" y="1956030"/>
                </a:lnTo>
                <a:cubicBezTo>
                  <a:pt x="9143144" y="1898537"/>
                  <a:pt x="9095234" y="1836160"/>
                  <a:pt x="9046406" y="1838718"/>
                </a:cubicBezTo>
                <a:cubicBezTo>
                  <a:pt x="9077129" y="1760642"/>
                  <a:pt x="9077129" y="1760642"/>
                  <a:pt x="8960873" y="1764524"/>
                </a:cubicBezTo>
                <a:cubicBezTo>
                  <a:pt x="9002330" y="1712259"/>
                  <a:pt x="9001568" y="1700272"/>
                  <a:pt x="8946755" y="1690806"/>
                </a:cubicBezTo>
                <a:cubicBezTo>
                  <a:pt x="8893980" y="1681628"/>
                  <a:pt x="8836186" y="1683529"/>
                  <a:pt x="8786897" y="1665607"/>
                </a:cubicBezTo>
                <a:cubicBezTo>
                  <a:pt x="8827191" y="1600331"/>
                  <a:pt x="8835148" y="1529576"/>
                  <a:pt x="8924505" y="1489227"/>
                </a:cubicBezTo>
                <a:cubicBezTo>
                  <a:pt x="8938584" y="1482958"/>
                  <a:pt x="8947122" y="1463671"/>
                  <a:pt x="8937122" y="1454681"/>
                </a:cubicBezTo>
                <a:cubicBezTo>
                  <a:pt x="8901654" y="1421129"/>
                  <a:pt x="8944526" y="1343460"/>
                  <a:pt x="8841119" y="1348202"/>
                </a:cubicBezTo>
                <a:cubicBezTo>
                  <a:pt x="8828354" y="1348673"/>
                  <a:pt x="8816185" y="1342631"/>
                  <a:pt x="8825548" y="1331028"/>
                </a:cubicBezTo>
                <a:cubicBezTo>
                  <a:pt x="8857711" y="1291432"/>
                  <a:pt x="8816096" y="1298887"/>
                  <a:pt x="8790413" y="1297436"/>
                </a:cubicBezTo>
                <a:cubicBezTo>
                  <a:pt x="8759333" y="1295832"/>
                  <a:pt x="8725565" y="1315490"/>
                  <a:pt x="8695944" y="1299752"/>
                </a:cubicBezTo>
                <a:cubicBezTo>
                  <a:pt x="8701338" y="1278697"/>
                  <a:pt x="8726082" y="1275968"/>
                  <a:pt x="8743050" y="1267471"/>
                </a:cubicBezTo>
                <a:cubicBezTo>
                  <a:pt x="8792636" y="1242406"/>
                  <a:pt x="8832648" y="1215014"/>
                  <a:pt x="8831902" y="1166250"/>
                </a:cubicBezTo>
                <a:cubicBezTo>
                  <a:pt x="8831416" y="1126849"/>
                  <a:pt x="8834560" y="1091573"/>
                  <a:pt x="8763628" y="1088084"/>
                </a:cubicBezTo>
                <a:cubicBezTo>
                  <a:pt x="8752484" y="1087556"/>
                  <a:pt x="8746480" y="1083182"/>
                  <a:pt x="8744052" y="1076766"/>
                </a:cubicBezTo>
                <a:cubicBezTo>
                  <a:pt x="8751664" y="1069402"/>
                  <a:pt x="8758926" y="1061811"/>
                  <a:pt x="8767977" y="1055883"/>
                </a:cubicBezTo>
                <a:cubicBezTo>
                  <a:pt x="8798386" y="1036363"/>
                  <a:pt x="8807604" y="1011893"/>
                  <a:pt x="8815418" y="986519"/>
                </a:cubicBezTo>
                <a:cubicBezTo>
                  <a:pt x="8820450" y="970342"/>
                  <a:pt x="8826500" y="954308"/>
                  <a:pt x="8839356" y="939330"/>
                </a:cubicBezTo>
                <a:cubicBezTo>
                  <a:pt x="8847184" y="930060"/>
                  <a:pt x="8857152" y="922680"/>
                  <a:pt x="8869964" y="917639"/>
                </a:cubicBezTo>
                <a:cubicBezTo>
                  <a:pt x="8881119" y="913066"/>
                  <a:pt x="8884190" y="908399"/>
                  <a:pt x="8876013" y="901606"/>
                </a:cubicBezTo>
                <a:cubicBezTo>
                  <a:pt x="8852888" y="882126"/>
                  <a:pt x="8842659" y="858937"/>
                  <a:pt x="8855230" y="828963"/>
                </a:cubicBezTo>
                <a:cubicBezTo>
                  <a:pt x="8859032" y="819911"/>
                  <a:pt x="8855550" y="812818"/>
                  <a:pt x="8844988" y="810876"/>
                </a:cubicBezTo>
                <a:cubicBezTo>
                  <a:pt x="8801020" y="802512"/>
                  <a:pt x="8788328" y="772374"/>
                  <a:pt x="8768255" y="747963"/>
                </a:cubicBezTo>
                <a:cubicBezTo>
                  <a:pt x="8739786" y="713294"/>
                  <a:pt x="8713605" y="677543"/>
                  <a:pt x="8692953" y="638707"/>
                </a:cubicBezTo>
                <a:cubicBezTo>
                  <a:pt x="8680700" y="615495"/>
                  <a:pt x="8668800" y="592509"/>
                  <a:pt x="8674423" y="564449"/>
                </a:cubicBezTo>
                <a:cubicBezTo>
                  <a:pt x="8675670" y="557588"/>
                  <a:pt x="8672308" y="552358"/>
                  <a:pt x="8667642" y="547822"/>
                </a:cubicBezTo>
                <a:cubicBezTo>
                  <a:pt x="8647856" y="527939"/>
                  <a:pt x="8648704" y="504214"/>
                  <a:pt x="8661198" y="478275"/>
                </a:cubicBezTo>
                <a:cubicBezTo>
                  <a:pt x="8668953" y="462573"/>
                  <a:pt x="8667832" y="460828"/>
                  <a:pt x="8645813" y="464032"/>
                </a:cubicBezTo>
                <a:cubicBezTo>
                  <a:pt x="8601088" y="470255"/>
                  <a:pt x="8556732" y="476969"/>
                  <a:pt x="8512338" y="477784"/>
                </a:cubicBezTo>
                <a:cubicBezTo>
                  <a:pt x="8462562" y="478712"/>
                  <a:pt x="8445778" y="468934"/>
                  <a:pt x="8481050" y="430572"/>
                </a:cubicBezTo>
                <a:cubicBezTo>
                  <a:pt x="8488612" y="422408"/>
                  <a:pt x="8495122" y="413567"/>
                  <a:pt x="8498220" y="404064"/>
                </a:cubicBezTo>
                <a:cubicBezTo>
                  <a:pt x="8500436" y="396549"/>
                  <a:pt x="8497776" y="391771"/>
                  <a:pt x="8489536" y="38928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CDB12D-11D3-F450-7914-1FCFFBA54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3296"/>
            <a:ext cx="9144000" cy="1152663"/>
          </a:xfrm>
        </p:spPr>
        <p:txBody>
          <a:bodyPr anchor="ctr">
            <a:normAutofit/>
          </a:bodyPr>
          <a:lstStyle/>
          <a:p>
            <a:r>
              <a:rPr lang="en-GB" sz="3700" b="1" dirty="0"/>
              <a:t>Developing Our Place Based Approach In Calderdale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D1AA1F-80E5-B910-498D-B84B3F2D69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6643" y="5284537"/>
            <a:ext cx="8912087" cy="11300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000" dirty="0"/>
              <a:t>Sharing &amp; Learning Series</a:t>
            </a:r>
          </a:p>
          <a:p>
            <a:r>
              <a:rPr lang="en-GB" sz="2000" dirty="0">
                <a:ea typeface="Calibri" panose="020F0502020204030204"/>
                <a:cs typeface="Calibri" panose="020F0502020204030204"/>
              </a:rPr>
              <a:t>Anthony Whittaker – Community Project Manager</a:t>
            </a:r>
          </a:p>
        </p:txBody>
      </p:sp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B7B2BBB0-1B56-8E37-5BA7-8BA165A186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918" y="1532408"/>
            <a:ext cx="2248689" cy="183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039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6DD20-D392-16FD-0858-6FC814EF0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09" y="77578"/>
            <a:ext cx="10515600" cy="793601"/>
          </a:xfrm>
        </p:spPr>
        <p:txBody>
          <a:bodyPr/>
          <a:lstStyle/>
          <a:p>
            <a:pPr algn="ctr"/>
            <a:r>
              <a:rPr lang="en-US" sz="3600" b="1" dirty="0">
                <a:cs typeface="Calibri Light" panose="020F0302020204030204"/>
              </a:rPr>
              <a:t>Headline Learnings From Previous Approach </a:t>
            </a:r>
            <a:r>
              <a:rPr lang="en-US" sz="3600" dirty="0">
                <a:cs typeface="Calibri Light" panose="020F0302020204030204"/>
              </a:rPr>
              <a:t> </a:t>
            </a:r>
            <a:endParaRPr lang="en-US" sz="3600"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09224865-48E9-0970-B8D5-32EDF8026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444" y="249390"/>
            <a:ext cx="2126617" cy="174208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79E91E3-0C83-E020-115A-F2B35D010D33}"/>
              </a:ext>
            </a:extLst>
          </p:cNvPr>
          <p:cNvSpPr>
            <a:spLocks noGrp="1"/>
          </p:cNvSpPr>
          <p:nvPr/>
        </p:nvSpPr>
        <p:spPr>
          <a:xfrm>
            <a:off x="507521" y="977361"/>
            <a:ext cx="11205713" cy="57459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>
                <a:cs typeface="Calibri"/>
              </a:rPr>
              <a:t>Understand the level of value to be part of the active agenda before investing resources </a:t>
            </a:r>
            <a:endParaRPr lang="en-US" sz="1700" dirty="0">
              <a:ea typeface="Calibri"/>
              <a:cs typeface="Calibri" panose="020F0502020204030204"/>
            </a:endParaRPr>
          </a:p>
          <a:p>
            <a:r>
              <a:rPr lang="en-US" sz="1700" b="1" dirty="0">
                <a:cs typeface="Calibri"/>
              </a:rPr>
              <a:t>Be clear on the ask and the offer, this builds trust quickly </a:t>
            </a:r>
            <a:endParaRPr lang="en-US" sz="1700" b="1" dirty="0">
              <a:ea typeface="Calibri"/>
              <a:cs typeface="Calibri"/>
            </a:endParaRPr>
          </a:p>
          <a:p>
            <a:r>
              <a:rPr lang="en-US" sz="1700" dirty="0">
                <a:cs typeface="Calibri"/>
              </a:rPr>
              <a:t>Timings aren’t always timely </a:t>
            </a:r>
            <a:endParaRPr lang="en-US" sz="1700" dirty="0">
              <a:ea typeface="Calibri"/>
              <a:cs typeface="Calibri"/>
            </a:endParaRPr>
          </a:p>
          <a:p>
            <a:r>
              <a:rPr lang="en-US" sz="1700" dirty="0">
                <a:cs typeface="Calibri"/>
              </a:rPr>
              <a:t>Go where the energy is</a:t>
            </a:r>
            <a:endParaRPr lang="en-US" sz="1700" dirty="0">
              <a:ea typeface="Calibri"/>
              <a:cs typeface="Calibri"/>
            </a:endParaRPr>
          </a:p>
          <a:p>
            <a:r>
              <a:rPr lang="en-US" sz="1700" dirty="0">
                <a:ea typeface="Calibri"/>
                <a:cs typeface="Calibri"/>
              </a:rPr>
              <a:t>Social media can create new relationships quickly </a:t>
            </a:r>
          </a:p>
          <a:p>
            <a:r>
              <a:rPr lang="en-US" sz="1700" dirty="0">
                <a:cs typeface="Calibri"/>
              </a:rPr>
              <a:t>Redesign workshop - </a:t>
            </a:r>
            <a:r>
              <a:rPr lang="en-US" sz="1700" dirty="0">
                <a:latin typeface="Calibri"/>
                <a:ea typeface="Calibri"/>
                <a:cs typeface="Calibri Light"/>
              </a:rPr>
              <a:t>Only use when the asset is ready, it can vary on how it's delivered (presentation or conversation)</a:t>
            </a:r>
          </a:p>
          <a:p>
            <a:r>
              <a:rPr lang="en-US" sz="1700" dirty="0">
                <a:latin typeface="Calibri"/>
                <a:ea typeface="Calibri"/>
                <a:cs typeface="Calibri Light"/>
              </a:rPr>
              <a:t>Codesigning core documents and presenting them back to delivery teams is an important aspect in the successful activation and use of documents such as our Play Your Part booklet</a:t>
            </a:r>
          </a:p>
          <a:p>
            <a:r>
              <a:rPr lang="en-US" sz="1700" dirty="0">
                <a:latin typeface="Calibri"/>
                <a:ea typeface="Calibri"/>
                <a:cs typeface="Calibri Light"/>
              </a:rPr>
              <a:t>Community challenges stimulate engagement however, they should always be codesigned and</a:t>
            </a:r>
            <a:r>
              <a:rPr lang="en-US" sz="1700" dirty="0">
                <a:latin typeface="Calibri"/>
                <a:cs typeface="Calibri"/>
              </a:rPr>
              <a:t> aim to give some responsibility to assets</a:t>
            </a:r>
            <a:endParaRPr lang="en-US" sz="1700" dirty="0">
              <a:ea typeface="Calibri"/>
              <a:cs typeface="Calibri"/>
            </a:endParaRPr>
          </a:p>
          <a:p>
            <a:r>
              <a:rPr lang="en-US" sz="1700" b="1" dirty="0">
                <a:ea typeface="+mn-lt"/>
                <a:cs typeface="+mn-lt"/>
              </a:rPr>
              <a:t>Sustainability isn't always obvious in planning but can still lead to sustainable projects by showing the value of the project to assets</a:t>
            </a:r>
          </a:p>
          <a:p>
            <a:r>
              <a:rPr lang="en-US" sz="1700" b="1" dirty="0">
                <a:latin typeface="Calibri"/>
                <a:cs typeface="Calibri"/>
              </a:rPr>
              <a:t>The Local residents' section of whole of systems approach is extremely important to gain views much wider than can be done through other system areas</a:t>
            </a:r>
            <a:endParaRPr lang="en-US" sz="1700" b="1" dirty="0">
              <a:latin typeface="Calibri"/>
              <a:ea typeface="Calibri"/>
              <a:cs typeface="Calibri"/>
            </a:endParaRPr>
          </a:p>
          <a:p>
            <a:r>
              <a:rPr lang="en-US" sz="1700" dirty="0">
                <a:latin typeface="Calibri"/>
                <a:ea typeface="Calibri"/>
                <a:cs typeface="Calibri"/>
              </a:rPr>
              <a:t>Those who represent the community are better placed to make decisions that affect their community than we are</a:t>
            </a:r>
          </a:p>
          <a:p>
            <a:r>
              <a:rPr lang="en-US" sz="1700" dirty="0">
                <a:latin typeface="Calibri"/>
                <a:ea typeface="Calibri"/>
                <a:cs typeface="Calibri"/>
              </a:rPr>
              <a:t>Under-represented areas benefit the most from investment/focus</a:t>
            </a:r>
          </a:p>
          <a:p>
            <a:r>
              <a:rPr lang="en-US" sz="1700" dirty="0">
                <a:latin typeface="Calibri"/>
                <a:cs typeface="Calibri"/>
              </a:rPr>
              <a:t>Connecting the system has great benefits for a wide range of agendas </a:t>
            </a:r>
            <a:endParaRPr lang="en-US" sz="1700" dirty="0">
              <a:latin typeface="Calibri"/>
              <a:ea typeface="Calibri"/>
              <a:cs typeface="Calibri"/>
            </a:endParaRPr>
          </a:p>
          <a:p>
            <a:endParaRPr lang="en-US" sz="1800" dirty="0">
              <a:latin typeface="Calibri"/>
              <a:ea typeface="Calibri"/>
              <a:cs typeface="Calibri"/>
            </a:endParaRPr>
          </a:p>
          <a:p>
            <a:endParaRPr lang="en-US" sz="2400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743803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0DEE7420-E503-7BD3-AD03-5E082E39E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859" y="335654"/>
            <a:ext cx="2126617" cy="1742080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0E9E6E8-6D27-B3BD-265B-4F24482151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940600"/>
              </p:ext>
            </p:extLst>
          </p:nvPr>
        </p:nvGraphicFramePr>
        <p:xfrm>
          <a:off x="2146540" y="1805719"/>
          <a:ext cx="8367919" cy="5502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1EA1AF9-1A3A-9268-3D34-230013BDEFCC}"/>
              </a:ext>
            </a:extLst>
          </p:cNvPr>
          <p:cNvSpPr txBox="1"/>
          <p:nvPr/>
        </p:nvSpPr>
        <p:spPr>
          <a:xfrm>
            <a:off x="3147539" y="335654"/>
            <a:ext cx="6365920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800" b="1" dirty="0"/>
              <a:t>Placed Based Work in Calderdale</a:t>
            </a:r>
            <a:endParaRPr lang="en-US" dirty="0"/>
          </a:p>
          <a:p>
            <a:pPr algn="ctr"/>
            <a:r>
              <a:rPr lang="en-GB" sz="2800" b="1" dirty="0"/>
              <a:t>     Testing a New Community Led Approach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3248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E157C-A8AF-5A3F-CBD5-915246615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576" y="122400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bg1">
                    <a:lumMod val="50000"/>
                  </a:schemeClr>
                </a:solidFill>
              </a:rPr>
              <a:t>To Create: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C52AC-DF65-7F90-EE27-FB631182C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175" y="1366002"/>
            <a:ext cx="7974496" cy="132095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00B050"/>
                </a:solidFill>
                <a:effectLst/>
                <a:latin typeface="Calibri"/>
                <a:cs typeface="Calibri"/>
              </a:rPr>
              <a:t>Safer, more accessible and more attractive parks and greenspaces 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cs typeface="Calibri"/>
              </a:rPr>
              <a:t>Safer, more accessible and more attractive streets with things to do and see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chemeClr val="accent2"/>
                </a:solidFill>
                <a:effectLst/>
                <a:latin typeface="Calibri"/>
                <a:cs typeface="Calibri"/>
              </a:rPr>
              <a:t>More accessible, attractive and inclusive sport, </a:t>
            </a:r>
            <a:r>
              <a:rPr lang="en-GB" sz="2400" dirty="0">
                <a:solidFill>
                  <a:schemeClr val="accent2"/>
                </a:solidFill>
                <a:latin typeface="Calibri"/>
                <a:cs typeface="Calibri"/>
              </a:rPr>
              <a:t>physical activity</a:t>
            </a:r>
            <a:r>
              <a:rPr lang="en-GB" sz="2400" b="0" i="0" dirty="0">
                <a:solidFill>
                  <a:schemeClr val="accent2"/>
                </a:solidFill>
                <a:effectLst/>
                <a:latin typeface="Calibri"/>
                <a:cs typeface="Calibri"/>
              </a:rPr>
              <a:t> and leisure opportunities </a:t>
            </a:r>
          </a:p>
          <a:p>
            <a:pPr marL="0" indent="0" algn="l" rtl="0" fontAlgn="base">
              <a:buNone/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l" rtl="0" fontAlgn="base">
              <a:buNone/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l" rtl="0" fontAlgn="base">
              <a:buNone/>
            </a:pPr>
            <a:endParaRPr lang="en-GB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8F3A799-91EC-55CD-8085-B3FD1D1EA0F7}"/>
              </a:ext>
            </a:extLst>
          </p:cNvPr>
          <p:cNvSpPr txBox="1">
            <a:spLocks/>
          </p:cNvSpPr>
          <p:nvPr/>
        </p:nvSpPr>
        <p:spPr>
          <a:xfrm>
            <a:off x="734175" y="4498998"/>
            <a:ext cx="7974496" cy="228375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600" b="0" i="0" dirty="0">
                <a:solidFill>
                  <a:srgbClr val="00B050"/>
                </a:solidFill>
                <a:effectLst/>
                <a:latin typeface="Calibri"/>
                <a:cs typeface="Calibri"/>
              </a:rPr>
              <a:t>More local people are active in parks and green spaces and the local environment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cs typeface="Calibri"/>
              </a:rPr>
              <a:t>More local people are walking, cycling and wheeling for travel and leisure </a:t>
            </a:r>
          </a:p>
          <a:p>
            <a:pPr algn="l" rtl="0" fontAlgn="base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600" b="0" i="0" dirty="0">
                <a:solidFill>
                  <a:schemeClr val="accent2"/>
                </a:solidFill>
                <a:effectLst/>
                <a:latin typeface="Calibri"/>
                <a:cs typeface="Calibri"/>
              </a:rPr>
              <a:t>More local people are taking part in formal and informal sport, leisure and physical activity opportunities </a:t>
            </a:r>
          </a:p>
          <a:p>
            <a:pPr marL="0" indent="0" fontAlgn="base">
              <a:buFont typeface="Arial" panose="020B0604020202020204" pitchFamily="34" charset="0"/>
              <a:buNone/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fontAlgn="base">
              <a:buFont typeface="Arial" panose="020B0604020202020204" pitchFamily="34" charset="0"/>
              <a:buNone/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fontAlgn="base">
              <a:buFont typeface="Arial" panose="020B0604020202020204" pitchFamily="34" charset="0"/>
              <a:buNone/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BFA9AD-7002-9F9F-A2FA-5A417D7F0C83}"/>
              </a:ext>
            </a:extLst>
          </p:cNvPr>
          <p:cNvSpPr txBox="1"/>
          <p:nvPr/>
        </p:nvSpPr>
        <p:spPr>
          <a:xfrm>
            <a:off x="838200" y="3550740"/>
            <a:ext cx="402866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5400" dirty="0">
                <a:solidFill>
                  <a:schemeClr val="bg1">
                    <a:lumMod val="50000"/>
                  </a:schemeClr>
                </a:solidFill>
              </a:rPr>
              <a:t>So That:</a:t>
            </a:r>
          </a:p>
        </p:txBody>
      </p:sp>
      <p:pic>
        <p:nvPicPr>
          <p:cNvPr id="5" name="Picture 7" descr="A person kicking a football ball&#10;&#10;Description automatically generated">
            <a:extLst>
              <a:ext uri="{FF2B5EF4-FFF2-40B4-BE49-F238E27FC236}">
                <a16:creationId xmlns:a16="http://schemas.microsoft.com/office/drawing/2014/main" id="{5B849BCB-6105-5BCC-4DD2-370179F77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5042" y="4012405"/>
            <a:ext cx="3318294" cy="2283754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98861130-5E30-0E7E-1185-2052DDCED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1651" y="518573"/>
            <a:ext cx="2505075" cy="2600325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41529032-24D7-1737-80B3-5C70E8AA0075}"/>
              </a:ext>
            </a:extLst>
          </p:cNvPr>
          <p:cNvSpPr/>
          <p:nvPr/>
        </p:nvSpPr>
        <p:spPr>
          <a:xfrm>
            <a:off x="5964702" y="122400"/>
            <a:ext cx="2690467" cy="1081553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b="1" dirty="0">
                <a:ea typeface="Calibri"/>
                <a:cs typeface="Calibri"/>
              </a:rPr>
              <a:t>3</a:t>
            </a:r>
          </a:p>
          <a:p>
            <a:pPr algn="ctr"/>
            <a:r>
              <a:rPr lang="en-US" sz="2000" b="1" dirty="0">
                <a:ea typeface="Calibri"/>
                <a:cs typeface="Calibri"/>
              </a:rPr>
              <a:t>Local Physical Conditions</a:t>
            </a:r>
          </a:p>
        </p:txBody>
      </p:sp>
    </p:spTree>
    <p:extLst>
      <p:ext uri="{BB962C8B-B14F-4D97-AF65-F5344CB8AC3E}">
        <p14:creationId xmlns:p14="http://schemas.microsoft.com/office/powerpoint/2010/main" val="288242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02F0B97-E768-7EAC-B96A-BF062BA2312C}"/>
              </a:ext>
            </a:extLst>
          </p:cNvPr>
          <p:cNvSpPr txBox="1"/>
          <p:nvPr/>
        </p:nvSpPr>
        <p:spPr>
          <a:xfrm>
            <a:off x="2963361" y="489486"/>
            <a:ext cx="6365920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800" b="1" dirty="0"/>
              <a:t>Community Led Approach</a:t>
            </a:r>
          </a:p>
          <a:p>
            <a:pPr algn="ctr"/>
            <a:r>
              <a:rPr lang="en-GB" sz="2800" b="1" dirty="0"/>
              <a:t>Process</a:t>
            </a:r>
            <a:endParaRPr lang="en-GB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C417C050-8731-B67E-91DA-B8CC45825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5638839"/>
              </p:ext>
            </p:extLst>
          </p:nvPr>
        </p:nvGraphicFramePr>
        <p:xfrm>
          <a:off x="2146540" y="1805719"/>
          <a:ext cx="8367919" cy="5502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87718987-8550-87F7-A62F-8AB1E459F804}"/>
              </a:ext>
            </a:extLst>
          </p:cNvPr>
          <p:cNvSpPr/>
          <p:nvPr/>
        </p:nvSpPr>
        <p:spPr>
          <a:xfrm>
            <a:off x="618539" y="581657"/>
            <a:ext cx="2631056" cy="1135810"/>
          </a:xfrm>
          <a:prstGeom prst="wedgeRoundRectCallou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cs typeface="Calibri"/>
              </a:rPr>
              <a:t>2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  <a:cs typeface="Calibri"/>
              </a:rPr>
              <a:t>Local organisations </a:t>
            </a:r>
          </a:p>
        </p:txBody>
      </p:sp>
      <p:pic>
        <p:nvPicPr>
          <p:cNvPr id="20" name="Picture 21">
            <a:extLst>
              <a:ext uri="{FF2B5EF4-FFF2-40B4-BE49-F238E27FC236}">
                <a16:creationId xmlns:a16="http://schemas.microsoft.com/office/drawing/2014/main" id="{C8502C8F-9163-8EAA-82A0-3A46D71443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6748" y="586327"/>
            <a:ext cx="27336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48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959AA-52C2-EA0B-D425-905F050C27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7057" y="1208627"/>
            <a:ext cx="9144000" cy="1395563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Rational for Evolving the Approach - Main Points</a:t>
            </a:r>
            <a:r>
              <a:rPr lang="en-GB" dirty="0"/>
              <a:t> </a:t>
            </a:r>
            <a:br>
              <a:rPr lang="en-GB" dirty="0"/>
            </a:br>
            <a:endParaRPr lang="en-GB">
              <a:cs typeface="Calibri Ligh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0AD998-E11A-317B-A6DF-FC72F44F64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5131" y="2523736"/>
            <a:ext cx="10840529" cy="35823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Char char="•"/>
            </a:pPr>
            <a:r>
              <a:rPr lang="en-GB" b="1" dirty="0">
                <a:ea typeface="Calibri"/>
                <a:cs typeface="Calibri"/>
              </a:rPr>
              <a:t>Focusing resources in hyperlocal areas can have more of an impact than a widespread approach</a:t>
            </a:r>
          </a:p>
          <a:p>
            <a:pPr marL="342900" indent="-342900">
              <a:buChar char="•"/>
            </a:pPr>
            <a:r>
              <a:rPr lang="en-GB" b="1" dirty="0"/>
              <a:t>Local people and assets know their communities best and should decide what local conditions should look like</a:t>
            </a:r>
            <a:endParaRPr lang="en-GB" b="1" dirty="0">
              <a:ea typeface="Calibri"/>
              <a:cs typeface="Calibri"/>
            </a:endParaRPr>
          </a:p>
          <a:p>
            <a:pPr marL="342900" indent="-342900">
              <a:buChar char="•"/>
            </a:pPr>
            <a:r>
              <a:rPr lang="en-GB" b="1" dirty="0"/>
              <a:t>A Community Led Approach supports our principles of being codesigned, collaborative, targeted and sustainable</a:t>
            </a:r>
            <a:endParaRPr lang="en-GB" b="1" dirty="0">
              <a:ea typeface="Calibri"/>
              <a:cs typeface="Calibri"/>
            </a:endParaRPr>
          </a:p>
          <a:p>
            <a:pPr marL="342900" indent="-342900">
              <a:buChar char="•"/>
            </a:pPr>
            <a:r>
              <a:rPr lang="en-GB" b="1" dirty="0">
                <a:ea typeface="Calibri"/>
                <a:cs typeface="Calibri"/>
              </a:rPr>
              <a:t>Assets become and stay well connected</a:t>
            </a:r>
          </a:p>
          <a:p>
            <a:pPr marL="342900" indent="-342900">
              <a:buChar char="•"/>
            </a:pPr>
            <a:r>
              <a:rPr lang="en-GB" b="1" dirty="0">
                <a:ea typeface="Calibri"/>
                <a:cs typeface="Calibri"/>
              </a:rPr>
              <a:t>Previous approach didn’t focus enough on physical assets such as parks and greenspaces</a:t>
            </a:r>
          </a:p>
          <a:p>
            <a:pPr marL="342900" indent="-342900">
              <a:buChar char="•"/>
            </a:pPr>
            <a:endParaRPr lang="en-GB" dirty="0">
              <a:ea typeface="Calibri" panose="020F0502020204030204"/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56A072BC-AB35-A2BD-AB36-C182CEBE7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859" y="335654"/>
            <a:ext cx="2126617" cy="174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03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A3364CC-391A-4CAA-B50B-28E63212BD20}"/>
              </a:ext>
            </a:extLst>
          </p:cNvPr>
          <p:cNvSpPr txBox="1"/>
          <p:nvPr/>
        </p:nvSpPr>
        <p:spPr>
          <a:xfrm>
            <a:off x="6644937" y="4932128"/>
            <a:ext cx="1238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PERSONAL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F100D74-FE00-4BEB-9E28-7A6B5221E134}"/>
              </a:ext>
            </a:extLst>
          </p:cNvPr>
          <p:cNvSpPr txBox="1"/>
          <p:nvPr/>
        </p:nvSpPr>
        <p:spPr>
          <a:xfrm>
            <a:off x="10386773" y="4442508"/>
            <a:ext cx="798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PLACE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AA98970-6262-44AE-837D-2C10AF7E8E36}"/>
              </a:ext>
            </a:extLst>
          </p:cNvPr>
          <p:cNvSpPr txBox="1"/>
          <p:nvPr/>
        </p:nvSpPr>
        <p:spPr>
          <a:xfrm>
            <a:off x="9925180" y="2848019"/>
            <a:ext cx="923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PEOPLE</a:t>
            </a:r>
          </a:p>
        </p:txBody>
      </p:sp>
      <p:graphicFrame>
        <p:nvGraphicFramePr>
          <p:cNvPr id="1028" name="TextBox 2">
            <a:extLst>
              <a:ext uri="{FF2B5EF4-FFF2-40B4-BE49-F238E27FC236}">
                <a16:creationId xmlns:a16="http://schemas.microsoft.com/office/drawing/2014/main" id="{6D82A972-DE70-1FD1-81E1-1B6C7FD02897}"/>
              </a:ext>
            </a:extLst>
          </p:cNvPr>
          <p:cNvGraphicFramePr/>
          <p:nvPr/>
        </p:nvGraphicFramePr>
        <p:xfrm>
          <a:off x="344343" y="2035442"/>
          <a:ext cx="3513087" cy="48156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TextBox 2">
            <a:extLst>
              <a:ext uri="{FF2B5EF4-FFF2-40B4-BE49-F238E27FC236}">
                <a16:creationId xmlns:a16="http://schemas.microsoft.com/office/drawing/2014/main" id="{28B7486A-3F23-4D64-85E4-CE809CC42B7F}"/>
              </a:ext>
            </a:extLst>
          </p:cNvPr>
          <p:cNvGraphicFramePr/>
          <p:nvPr/>
        </p:nvGraphicFramePr>
        <p:xfrm>
          <a:off x="4158314" y="1513692"/>
          <a:ext cx="3541841" cy="5850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5" name="TextBox 2">
            <a:extLst>
              <a:ext uri="{FF2B5EF4-FFF2-40B4-BE49-F238E27FC236}">
                <a16:creationId xmlns:a16="http://schemas.microsoft.com/office/drawing/2014/main" id="{BA7B86EA-2EF9-479D-BE32-1B3FAB6C92FF}"/>
              </a:ext>
            </a:extLst>
          </p:cNvPr>
          <p:cNvGraphicFramePr/>
          <p:nvPr/>
        </p:nvGraphicFramePr>
        <p:xfrm>
          <a:off x="8209380" y="1956750"/>
          <a:ext cx="3541841" cy="4758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E76E2208-588E-45DF-B304-B8AC1ADC8466}"/>
              </a:ext>
            </a:extLst>
          </p:cNvPr>
          <p:cNvSpPr txBox="1">
            <a:spLocks/>
          </p:cNvSpPr>
          <p:nvPr/>
        </p:nvSpPr>
        <p:spPr bwMode="gray">
          <a:xfrm>
            <a:off x="342459" y="124550"/>
            <a:ext cx="11396773" cy="4289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sz="3600" dirty="0">
                <a:solidFill>
                  <a:schemeClr val="tx1"/>
                </a:solidFill>
                <a:latin typeface="Century Gothic"/>
                <a:ea typeface="+mj-lt"/>
                <a:cs typeface="+mj-lt"/>
              </a:rPr>
              <a:t>Conditions We Aim to Create – Anticipated Outcomes of Our New Approach </a:t>
            </a:r>
            <a:endParaRPr lang="en-US" sz="3600" dirty="0">
              <a:solidFill>
                <a:schemeClr val="tx1"/>
              </a:solidFill>
              <a:ea typeface="+mj-lt"/>
              <a:cs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0B3BCD-6806-B973-DB87-FDA779C3119A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 </a:t>
            </a:r>
          </a:p>
        </p:txBody>
      </p:sp>
      <p:sp>
        <p:nvSpPr>
          <p:cNvPr id="2105" name="TextBox 2104">
            <a:extLst>
              <a:ext uri="{FF2B5EF4-FFF2-40B4-BE49-F238E27FC236}">
                <a16:creationId xmlns:a16="http://schemas.microsoft.com/office/drawing/2014/main" id="{C436C31A-817E-BC87-A3C9-A28787D6F925}"/>
              </a:ext>
            </a:extLst>
          </p:cNvPr>
          <p:cNvSpPr txBox="1"/>
          <p:nvPr/>
        </p:nvSpPr>
        <p:spPr>
          <a:xfrm>
            <a:off x="1716543" y="1123125"/>
            <a:ext cx="774123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ea typeface="Calibri"/>
                <a:cs typeface="Calibri"/>
              </a:rPr>
              <a:t>1</a:t>
            </a:r>
            <a:endParaRPr lang="en-US" sz="4400" dirty="0"/>
          </a:p>
        </p:txBody>
      </p:sp>
      <p:sp>
        <p:nvSpPr>
          <p:cNvPr id="2106" name="TextBox 2105">
            <a:extLst>
              <a:ext uri="{FF2B5EF4-FFF2-40B4-BE49-F238E27FC236}">
                <a16:creationId xmlns:a16="http://schemas.microsoft.com/office/drawing/2014/main" id="{72E927A5-1DB7-B462-2C5A-2DAA7AAADE00}"/>
              </a:ext>
            </a:extLst>
          </p:cNvPr>
          <p:cNvSpPr txBox="1"/>
          <p:nvPr/>
        </p:nvSpPr>
        <p:spPr>
          <a:xfrm>
            <a:off x="5713449" y="1180633"/>
            <a:ext cx="774123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ea typeface="Calibri"/>
                <a:cs typeface="Calibri"/>
              </a:rPr>
              <a:t>2</a:t>
            </a:r>
          </a:p>
        </p:txBody>
      </p:sp>
      <p:sp>
        <p:nvSpPr>
          <p:cNvPr id="2107" name="TextBox 2106">
            <a:extLst>
              <a:ext uri="{FF2B5EF4-FFF2-40B4-BE49-F238E27FC236}">
                <a16:creationId xmlns:a16="http://schemas.microsoft.com/office/drawing/2014/main" id="{C5890852-1664-0BB2-A5E9-B6000E859DDC}"/>
              </a:ext>
            </a:extLst>
          </p:cNvPr>
          <p:cNvSpPr txBox="1"/>
          <p:nvPr/>
        </p:nvSpPr>
        <p:spPr>
          <a:xfrm>
            <a:off x="9839750" y="1123125"/>
            <a:ext cx="774123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ea typeface="Calibri"/>
                <a:cs typeface="Calibri"/>
              </a:rPr>
              <a:t>3</a:t>
            </a:r>
            <a:endParaRPr lang="en-US" sz="36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0806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28" grpId="0">
        <p:bldAsOne/>
      </p:bldGraphic>
      <p:bldGraphic spid="11" grpId="0">
        <p:bldAsOne/>
      </p:bldGraphic>
      <p:bldGraphic spid="15" grpId="0">
        <p:bldAsOne/>
      </p:bldGraphic>
      <p:bldP spid="2105" grpId="0"/>
      <p:bldP spid="2106" grpId="0"/>
      <p:bldP spid="210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6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" name="Group 18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DAA8C43-9EE0-CCED-11DA-7E4F9D193F26}"/>
              </a:ext>
            </a:extLst>
          </p:cNvPr>
          <p:cNvSpPr/>
          <p:nvPr/>
        </p:nvSpPr>
        <p:spPr>
          <a:xfrm>
            <a:off x="6634265" y="1644860"/>
            <a:ext cx="4272151" cy="4037704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84E910B-E618-7537-07FE-D9E376EB0DC6}"/>
              </a:ext>
            </a:extLst>
          </p:cNvPr>
          <p:cNvSpPr/>
          <p:nvPr/>
        </p:nvSpPr>
        <p:spPr>
          <a:xfrm>
            <a:off x="7458741" y="2311579"/>
            <a:ext cx="2648888" cy="2704266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C8F3F5D-BD01-5980-A81A-39A5CCF452D2}"/>
              </a:ext>
            </a:extLst>
          </p:cNvPr>
          <p:cNvSpPr/>
          <p:nvPr/>
        </p:nvSpPr>
        <p:spPr>
          <a:xfrm>
            <a:off x="8170373" y="3070265"/>
            <a:ext cx="1196868" cy="118102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en-US" sz="3200" b="1">
              <a:highlight>
                <a:srgbClr val="FFFF00"/>
              </a:highlight>
              <a:ea typeface="Calibri" panose="020F0502020204030204"/>
              <a:cs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E359B1-273B-0E30-3620-A9496F94EFF1}"/>
              </a:ext>
            </a:extLst>
          </p:cNvPr>
          <p:cNvSpPr txBox="1"/>
          <p:nvPr/>
        </p:nvSpPr>
        <p:spPr>
          <a:xfrm>
            <a:off x="8560411" y="4341071"/>
            <a:ext cx="419604" cy="5855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822960">
              <a:spcAft>
                <a:spcPts val="600"/>
              </a:spcAft>
            </a:pPr>
            <a:r>
              <a:rPr lang="en-US" sz="3240" b="1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2</a:t>
            </a:r>
            <a:endParaRPr lang="en-US" sz="3600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A826D0-C745-FCBB-250D-3F6B0C3AF2D8}"/>
              </a:ext>
            </a:extLst>
          </p:cNvPr>
          <p:cNvSpPr txBox="1"/>
          <p:nvPr/>
        </p:nvSpPr>
        <p:spPr>
          <a:xfrm>
            <a:off x="8560410" y="5020570"/>
            <a:ext cx="419604" cy="5855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822960">
              <a:spcAft>
                <a:spcPts val="600"/>
              </a:spcAft>
            </a:pPr>
            <a:r>
              <a:rPr lang="en-US" sz="3240" b="1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3</a:t>
            </a:r>
            <a:endParaRPr lang="en-US" sz="3600" b="1">
              <a:ea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A8EB68-1091-B5A2-EAB4-FBC8BAA2218E}"/>
              </a:ext>
            </a:extLst>
          </p:cNvPr>
          <p:cNvSpPr txBox="1"/>
          <p:nvPr/>
        </p:nvSpPr>
        <p:spPr>
          <a:xfrm>
            <a:off x="8560411" y="3376732"/>
            <a:ext cx="419604" cy="5855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822960">
              <a:spcAft>
                <a:spcPts val="600"/>
              </a:spcAft>
            </a:pPr>
            <a:r>
              <a:rPr lang="en-US" sz="3240" b="1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1</a:t>
            </a:r>
            <a:endParaRPr lang="en-US" sz="3600" b="1">
              <a:ea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6C9EC4-7A61-852F-FBCF-1049CF107960}"/>
              </a:ext>
            </a:extLst>
          </p:cNvPr>
          <p:cNvSpPr txBox="1"/>
          <p:nvPr/>
        </p:nvSpPr>
        <p:spPr>
          <a:xfrm>
            <a:off x="729731" y="2224982"/>
            <a:ext cx="5153676" cy="28777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822960">
              <a:spcAft>
                <a:spcPts val="600"/>
              </a:spcAft>
            </a:pPr>
            <a:r>
              <a:rPr lang="en-US" sz="2850" kern="1200" dirty="0">
                <a:latin typeface="+mn-lt"/>
                <a:ea typeface="+mn-ea"/>
                <a:cs typeface="Calibri"/>
              </a:rPr>
              <a:t>1 = </a:t>
            </a:r>
            <a:r>
              <a:rPr lang="en-US" sz="2850" dirty="0">
                <a:cs typeface="Calibri"/>
              </a:rPr>
              <a:t>Active </a:t>
            </a:r>
            <a:r>
              <a:rPr lang="en-US" sz="2850" b="1" dirty="0">
                <a:cs typeface="Calibri"/>
              </a:rPr>
              <a:t>People</a:t>
            </a:r>
            <a:endParaRPr lang="en-US" sz="2850" b="1" kern="1200" dirty="0">
              <a:latin typeface="+mn-lt"/>
              <a:ea typeface="+mn-ea"/>
              <a:cs typeface="Calibri"/>
            </a:endParaRPr>
          </a:p>
          <a:p>
            <a:pPr defTabSz="822960">
              <a:spcAft>
                <a:spcPts val="600"/>
              </a:spcAft>
            </a:pPr>
            <a:r>
              <a:rPr lang="en-US" sz="2850" kern="1200" dirty="0">
                <a:latin typeface="+mn-lt"/>
                <a:ea typeface="+mn-ea"/>
                <a:cs typeface="Calibri"/>
              </a:rPr>
              <a:t>2 = </a:t>
            </a:r>
            <a:r>
              <a:rPr lang="en-US" sz="2850" b="1" kern="1200" dirty="0">
                <a:latin typeface="+mn-lt"/>
                <a:ea typeface="+mn-ea"/>
                <a:cs typeface="Calibri"/>
              </a:rPr>
              <a:t>Organisations</a:t>
            </a:r>
            <a:r>
              <a:rPr lang="en-US" sz="2850" dirty="0">
                <a:cs typeface="Calibri"/>
              </a:rPr>
              <a:t> promoting physical activity as part of what they do</a:t>
            </a:r>
            <a:endParaRPr lang="en-US" sz="2850" kern="1200" dirty="0">
              <a:latin typeface="+mn-lt"/>
              <a:ea typeface="Calibri"/>
              <a:cs typeface="Calibri"/>
            </a:endParaRPr>
          </a:p>
          <a:p>
            <a:pPr defTabSz="822960">
              <a:spcAft>
                <a:spcPts val="600"/>
              </a:spcAft>
            </a:pPr>
            <a:r>
              <a:rPr lang="en-US" sz="2850" kern="1200" dirty="0">
                <a:latin typeface="+mn-lt"/>
                <a:ea typeface="+mn-ea"/>
                <a:cs typeface="Calibri"/>
              </a:rPr>
              <a:t>3 = </a:t>
            </a:r>
            <a:r>
              <a:rPr lang="en-US" sz="2850" dirty="0">
                <a:cs typeface="Calibri"/>
              </a:rPr>
              <a:t>Safe, accessible, attractive </a:t>
            </a:r>
            <a:r>
              <a:rPr lang="en-US" sz="2850" b="1" dirty="0">
                <a:cs typeface="Calibri"/>
              </a:rPr>
              <a:t>physical</a:t>
            </a:r>
            <a:r>
              <a:rPr lang="en-US" sz="2850" b="1" kern="1200" dirty="0">
                <a:latin typeface="+mn-lt"/>
                <a:ea typeface="+mn-ea"/>
                <a:cs typeface="Calibri"/>
              </a:rPr>
              <a:t> conditions</a:t>
            </a:r>
            <a:endParaRPr lang="en-US" sz="2850" b="1" dirty="0"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7F845C-C2DD-8050-7F8E-771EB7E222CD}"/>
              </a:ext>
            </a:extLst>
          </p:cNvPr>
          <p:cNvSpPr txBox="1"/>
          <p:nvPr/>
        </p:nvSpPr>
        <p:spPr>
          <a:xfrm>
            <a:off x="1133471" y="408584"/>
            <a:ext cx="857358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>
                <a:cs typeface="Calibri"/>
              </a:rPr>
              <a:t>Anticipated Outcomes of Our New Community Led Approach</a:t>
            </a:r>
          </a:p>
        </p:txBody>
      </p:sp>
    </p:spTree>
    <p:extLst>
      <p:ext uri="{BB962C8B-B14F-4D97-AF65-F5344CB8AC3E}">
        <p14:creationId xmlns:p14="http://schemas.microsoft.com/office/powerpoint/2010/main" val="3509243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7F845C-C2DD-8050-7F8E-771EB7E222CD}"/>
              </a:ext>
            </a:extLst>
          </p:cNvPr>
          <p:cNvSpPr txBox="1"/>
          <p:nvPr/>
        </p:nvSpPr>
        <p:spPr>
          <a:xfrm>
            <a:off x="804672" y="802955"/>
            <a:ext cx="4766330" cy="145405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Community Led Approach – Updates</a:t>
            </a:r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8070616B-36F1-95DA-2B32-F53B7FD86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880765"/>
            <a:ext cx="4765949" cy="33534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Four geographical areas</a:t>
            </a:r>
          </a:p>
          <a:p>
            <a:r>
              <a:rPr lang="en-US" sz="3200" dirty="0">
                <a:solidFill>
                  <a:schemeClr val="tx2"/>
                </a:solidFill>
              </a:rPr>
              <a:t>Community Panels</a:t>
            </a:r>
          </a:p>
          <a:p>
            <a:r>
              <a:rPr lang="en-US" sz="3200" dirty="0">
                <a:solidFill>
                  <a:schemeClr val="tx2"/>
                </a:solidFill>
              </a:rPr>
              <a:t>Funding proposals </a:t>
            </a:r>
          </a:p>
          <a:p>
            <a:r>
              <a:rPr lang="en-US" sz="3200" dirty="0">
                <a:solidFill>
                  <a:schemeClr val="tx2"/>
                </a:solidFill>
              </a:rPr>
              <a:t>Legal agreements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Content Placeholder 7" descr="A picture containing logo&#10;&#10;Description automatically generated">
            <a:extLst>
              <a:ext uri="{FF2B5EF4-FFF2-40B4-BE49-F238E27FC236}">
                <a16:creationId xmlns:a16="http://schemas.microsoft.com/office/drawing/2014/main" id="{D51E70E5-D797-AE6B-7A86-1A3DA68DB6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2196223"/>
            <a:ext cx="4142232" cy="338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57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6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" name="Group 18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7F845C-C2DD-8050-7F8E-771EB7E222CD}"/>
              </a:ext>
            </a:extLst>
          </p:cNvPr>
          <p:cNvSpPr txBox="1"/>
          <p:nvPr/>
        </p:nvSpPr>
        <p:spPr>
          <a:xfrm>
            <a:off x="889056" y="494848"/>
            <a:ext cx="857358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>
                <a:ea typeface="Calibri"/>
                <a:cs typeface="Calibri"/>
              </a:rPr>
              <a:t>Community Led Approach – Learning So Far</a:t>
            </a:r>
            <a:endParaRPr lang="en-US" sz="2800" b="1" dirty="0">
              <a:ea typeface="Calibri" panose="020F0502020204030204"/>
              <a:cs typeface="Calibri"/>
            </a:endParaRPr>
          </a:p>
        </p:txBody>
      </p:sp>
      <p:pic>
        <p:nvPicPr>
          <p:cNvPr id="6" name="Content Placeholder 7" descr="A picture containing logo&#10;&#10;Description automatically generated">
            <a:extLst>
              <a:ext uri="{FF2B5EF4-FFF2-40B4-BE49-F238E27FC236}">
                <a16:creationId xmlns:a16="http://schemas.microsoft.com/office/drawing/2014/main" id="{D51E70E5-D797-AE6B-7A86-1A3DA68DB6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508" y="6485"/>
            <a:ext cx="2502742" cy="2022863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5CE529-B756-D62B-5080-95A519248E1B}"/>
              </a:ext>
            </a:extLst>
          </p:cNvPr>
          <p:cNvSpPr txBox="1"/>
          <p:nvPr/>
        </p:nvSpPr>
        <p:spPr>
          <a:xfrm>
            <a:off x="1248955" y="2033146"/>
            <a:ext cx="846482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b="1" dirty="0">
                <a:latin typeface="Calibri"/>
              </a:rPr>
              <a:t>Empowering the community has been well received</a:t>
            </a:r>
            <a:r>
              <a:rPr lang="en-US" b="1" dirty="0">
                <a:latin typeface="Calibri"/>
              </a:rPr>
              <a:t> 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613EBA-41F2-1605-83D3-0017DD32CF4E}"/>
              </a:ext>
            </a:extLst>
          </p:cNvPr>
          <p:cNvSpPr txBox="1"/>
          <p:nvPr/>
        </p:nvSpPr>
        <p:spPr>
          <a:xfrm>
            <a:off x="1248954" y="2565107"/>
            <a:ext cx="846482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b="1" dirty="0">
                <a:latin typeface="Calibri"/>
              </a:rPr>
              <a:t>It's Important to align with other projects</a:t>
            </a:r>
            <a:r>
              <a:rPr lang="en-US" b="1" dirty="0">
                <a:latin typeface="Calibri"/>
              </a:rPr>
              <a:t> 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8A4071-45B9-D323-5DA1-CA8D3B498221}"/>
              </a:ext>
            </a:extLst>
          </p:cNvPr>
          <p:cNvSpPr txBox="1"/>
          <p:nvPr/>
        </p:nvSpPr>
        <p:spPr>
          <a:xfrm>
            <a:off x="1248953" y="3097069"/>
            <a:ext cx="846482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b="1" dirty="0">
                <a:latin typeface="Calibri"/>
              </a:rPr>
              <a:t>Workshop attendees should represent the system</a:t>
            </a:r>
            <a:endParaRPr lang="en-US" sz="28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9489EA-F250-084E-B622-FE690F4D09AE}"/>
              </a:ext>
            </a:extLst>
          </p:cNvPr>
          <p:cNvSpPr txBox="1"/>
          <p:nvPr/>
        </p:nvSpPr>
        <p:spPr>
          <a:xfrm>
            <a:off x="1248952" y="3629030"/>
            <a:ext cx="8332369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b="1" dirty="0">
                <a:ea typeface="Calibri"/>
                <a:cs typeface="Calibri"/>
              </a:rPr>
              <a:t>Responsibilities should be confirmed when designing improved conditions </a:t>
            </a:r>
          </a:p>
          <a:p>
            <a:pPr marL="457200" indent="-457200">
              <a:buFont typeface="Arial"/>
              <a:buChar char="•"/>
            </a:pPr>
            <a:r>
              <a:rPr lang="en-US" sz="2800" b="1" dirty="0">
                <a:ea typeface="Calibri"/>
                <a:cs typeface="Calibri"/>
              </a:rPr>
              <a:t>When you lead with the money, more organisations can be influenced </a:t>
            </a:r>
          </a:p>
          <a:p>
            <a:pPr marL="457200" indent="-457200">
              <a:buFont typeface="Arial"/>
              <a:buChar char="•"/>
            </a:pPr>
            <a:r>
              <a:rPr lang="en-US" sz="2800" b="1" dirty="0">
                <a:ea typeface="Calibri"/>
                <a:cs typeface="Calibri"/>
              </a:rPr>
              <a:t>Community Panel – conflicts of interests possible</a:t>
            </a:r>
          </a:p>
          <a:p>
            <a:pPr marL="457200" indent="-457200">
              <a:buFont typeface="Arial"/>
              <a:buChar char="•"/>
            </a:pPr>
            <a:r>
              <a:rPr lang="en-US" sz="2800" b="1" dirty="0">
                <a:ea typeface="Calibri"/>
                <a:cs typeface="Calibri"/>
              </a:rPr>
              <a:t>Communities can be very different – easier to use funds in some areas than others </a:t>
            </a:r>
            <a:endParaRPr lang="en-US" sz="2800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7268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B5DC1F-2573-B8C6-B1EB-F934A4463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2549" y="817266"/>
            <a:ext cx="4805996" cy="129711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Our First </a:t>
            </a:r>
            <a:r>
              <a:rPr lang="en-US" sz="4000">
                <a:solidFill>
                  <a:schemeClr val="tx2"/>
                </a:solidFill>
                <a:latin typeface="+mj-lt"/>
              </a:rPr>
              <a:t>Ever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Community Led Workshop</a:t>
            </a:r>
            <a:r>
              <a:rPr lang="en-US" sz="3400" dirty="0">
                <a:solidFill>
                  <a:schemeClr val="tx2"/>
                </a:solidFill>
                <a:latin typeface="+mj-lt"/>
              </a:rPr>
              <a:t> </a:t>
            </a:r>
            <a:endParaRPr lang="en-US" dirty="0">
              <a:solidFill>
                <a:schemeClr val="tx2"/>
              </a:solidFill>
              <a:ea typeface="+mj-ea"/>
              <a:cs typeface="+mj-cs"/>
            </a:endParaRPr>
          </a:p>
        </p:txBody>
      </p:sp>
      <p:pic>
        <p:nvPicPr>
          <p:cNvPr id="8" name="Content Placeholder 7" descr="A picture containing logo&#10;&#10;Description automatically generated">
            <a:extLst>
              <a:ext uri="{FF2B5EF4-FFF2-40B4-BE49-F238E27FC236}">
                <a16:creationId xmlns:a16="http://schemas.microsoft.com/office/drawing/2014/main" id="{09BAD809-55E2-A671-2A8A-FC217FB21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70" y="2191844"/>
            <a:ext cx="4141760" cy="3388711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F62737B-4B1A-F838-5221-AEC3D621B0B6}"/>
              </a:ext>
            </a:extLst>
          </p:cNvPr>
          <p:cNvSpPr txBox="1"/>
          <p:nvPr/>
        </p:nvSpPr>
        <p:spPr>
          <a:xfrm>
            <a:off x="6392174" y="3545457"/>
            <a:ext cx="5661803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4000" dirty="0">
                <a:hlinkClick r:id="rId3"/>
              </a:rPr>
              <a:t>Community Led Workshop in Rastrick</a:t>
            </a:r>
            <a:r>
              <a:rPr lang="en-US" sz="4000" dirty="0"/>
              <a:t> </a:t>
            </a:r>
            <a:endParaRPr lang="en-US" sz="400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77769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64776-F66E-8FBC-22A0-48D844AEC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8061"/>
            <a:ext cx="10515600" cy="1325563"/>
          </a:xfrm>
        </p:spPr>
        <p:txBody>
          <a:bodyPr/>
          <a:lstStyle/>
          <a:p>
            <a:pPr algn="ctr"/>
            <a:r>
              <a:rPr lang="en-GB" b="1" dirty="0"/>
              <a:t>What to Expect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35DB2-0E15-C2E7-1376-474BC4EFB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928" y="1690688"/>
            <a:ext cx="11476144" cy="508691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GB" b="1" dirty="0"/>
              <a:t>Conditions We Aim to Create</a:t>
            </a:r>
            <a:endParaRPr lang="en-US" b="1" dirty="0"/>
          </a:p>
          <a:p>
            <a:pPr algn="ctr">
              <a:buFont typeface="Courier New" panose="02070309020205020404" pitchFamily="49" charset="0"/>
              <a:buChar char="o"/>
            </a:pPr>
            <a:r>
              <a:rPr lang="en-GB" sz="2100" dirty="0"/>
              <a:t>Local People</a:t>
            </a:r>
            <a:endParaRPr lang="en-GB" sz="2100" dirty="0">
              <a:cs typeface="Calibri" panose="020F0502020204030204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en-GB" sz="2100" dirty="0"/>
              <a:t>Organisations</a:t>
            </a:r>
            <a:endParaRPr lang="en-GB" sz="2100" dirty="0">
              <a:cs typeface="Calibri" panose="020F0502020204030204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en-GB" sz="2100" dirty="0"/>
              <a:t>Physical Conditions</a:t>
            </a:r>
            <a:endParaRPr lang="en-GB" sz="2100" dirty="0">
              <a:cs typeface="Calibri" panose="020F0502020204030204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en-GB" sz="2100" dirty="0">
                <a:cs typeface="Calibri" panose="020F0502020204030204"/>
              </a:rPr>
              <a:t>Whole of Systems Approach</a:t>
            </a:r>
            <a:endParaRPr lang="en-GB" sz="2100" dirty="0"/>
          </a:p>
          <a:p>
            <a:pPr marL="0" indent="0" algn="ctr">
              <a:buNone/>
            </a:pPr>
            <a:r>
              <a:rPr lang="en-GB" b="1" dirty="0"/>
              <a:t>Placed Based Work in Calderdale – Previous Approach</a:t>
            </a:r>
            <a:endParaRPr lang="en-GB" b="1" dirty="0">
              <a:cs typeface="Calibri" panose="020F0502020204030204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en-GB" sz="2000" dirty="0">
                <a:cs typeface="Calibri"/>
              </a:rPr>
              <a:t>Inputs/Outputs</a:t>
            </a:r>
            <a:endParaRPr lang="en-GB" sz="2000" dirty="0" err="1"/>
          </a:p>
          <a:p>
            <a:pPr algn="ctr">
              <a:buFont typeface="Courier New" panose="02070309020205020404" pitchFamily="49" charset="0"/>
              <a:buChar char="o"/>
            </a:pPr>
            <a:r>
              <a:rPr lang="en-GB" sz="2000" dirty="0"/>
              <a:t>Outcomes</a:t>
            </a:r>
            <a:endParaRPr lang="en-GB" sz="2000" dirty="0">
              <a:cs typeface="Calibri" panose="020F0502020204030204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en-GB" sz="2000" dirty="0">
                <a:cs typeface="Calibri" panose="020F0502020204030204"/>
              </a:rPr>
              <a:t>Learnings</a:t>
            </a:r>
          </a:p>
          <a:p>
            <a:pPr marL="0" indent="0" algn="ctr">
              <a:buNone/>
            </a:pPr>
            <a:r>
              <a:rPr lang="en-GB" b="1" dirty="0"/>
              <a:t>Placed Based Work In Calderdale – Testing a New Community Led Approach</a:t>
            </a:r>
            <a:endParaRPr lang="en-GB" b="1" dirty="0">
              <a:cs typeface="Calibri" panose="020F0502020204030204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en-GB" sz="2000" dirty="0"/>
              <a:t>Community Led Approach</a:t>
            </a:r>
            <a:endParaRPr lang="en-GB" sz="2000" dirty="0">
              <a:cs typeface="Calibri" panose="020F0502020204030204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en-GB" sz="2000" dirty="0"/>
              <a:t>Journey &amp; Learning So Far </a:t>
            </a:r>
            <a:endParaRPr lang="en-GB" sz="2000" dirty="0">
              <a:cs typeface="Calibri" panose="020F0502020204030204"/>
            </a:endParaRPr>
          </a:p>
          <a:p>
            <a:pPr marL="0" indent="0" algn="ctr">
              <a:buNone/>
            </a:pPr>
            <a:endParaRPr lang="en-GB" sz="2000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E5014453-6E3F-1BF5-9DB2-F05033FA1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103" y="365125"/>
            <a:ext cx="2537888" cy="208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95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466F1-210C-B491-35A8-23DD76099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anchor="ctr">
            <a:normAutofit/>
          </a:bodyPr>
          <a:lstStyle/>
          <a:p>
            <a:pPr algn="ctr"/>
            <a:r>
              <a:rPr lang="en-US" sz="4000" b="1" dirty="0">
                <a:ea typeface="Calibri Light"/>
                <a:cs typeface="Calibri Light"/>
              </a:rPr>
              <a:t>Active </a:t>
            </a:r>
            <a:r>
              <a:rPr lang="en-US" b="1" dirty="0">
                <a:ea typeface="Calibri Light"/>
                <a:cs typeface="Calibri Light"/>
              </a:rPr>
              <a:t>Calderdale</a:t>
            </a:r>
            <a:r>
              <a:rPr lang="en-US" sz="4000" dirty="0">
                <a:ea typeface="Calibri Light"/>
                <a:cs typeface="Calibri Light"/>
              </a:rPr>
              <a:t>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4099E-E13E-7A9B-59D5-7A392C4C3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184" y="1287379"/>
            <a:ext cx="10175630" cy="7679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000" dirty="0">
                <a:ea typeface="Calibri"/>
                <a:cs typeface="Calibri"/>
              </a:rPr>
              <a:t>Place Partner </a:t>
            </a:r>
          </a:p>
          <a:p>
            <a:pPr algn="ctr"/>
            <a:r>
              <a:rPr lang="en-US" sz="2000" dirty="0">
                <a:ea typeface="Calibri"/>
                <a:cs typeface="Calibri"/>
              </a:rPr>
              <a:t>Funded by Sport England </a:t>
            </a:r>
          </a:p>
        </p:txBody>
      </p:sp>
      <p:pic>
        <p:nvPicPr>
          <p:cNvPr id="4" name="Picture 4" descr="Map&#10;&#10;Description automatically generated">
            <a:extLst>
              <a:ext uri="{FF2B5EF4-FFF2-40B4-BE49-F238E27FC236}">
                <a16:creationId xmlns:a16="http://schemas.microsoft.com/office/drawing/2014/main" id="{A9AE7212-E106-90AE-89FF-1C35C91DB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461" y="2218243"/>
            <a:ext cx="8807170" cy="4575128"/>
          </a:xfrm>
          <a:prstGeom prst="rect">
            <a:avLst/>
          </a:prstGeom>
        </p:spPr>
      </p:pic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654F929A-8E7D-A120-83F1-A5017BF57C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499" y="5691"/>
            <a:ext cx="2537888" cy="208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974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A3364CC-391A-4CAA-B50B-28E63212BD20}"/>
              </a:ext>
            </a:extLst>
          </p:cNvPr>
          <p:cNvSpPr txBox="1"/>
          <p:nvPr/>
        </p:nvSpPr>
        <p:spPr>
          <a:xfrm>
            <a:off x="6644937" y="4932128"/>
            <a:ext cx="1238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PERSONAL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F100D74-FE00-4BEB-9E28-7A6B5221E134}"/>
              </a:ext>
            </a:extLst>
          </p:cNvPr>
          <p:cNvSpPr txBox="1"/>
          <p:nvPr/>
        </p:nvSpPr>
        <p:spPr>
          <a:xfrm>
            <a:off x="10386773" y="4442508"/>
            <a:ext cx="798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PLACE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AA98970-6262-44AE-837D-2C10AF7E8E36}"/>
              </a:ext>
            </a:extLst>
          </p:cNvPr>
          <p:cNvSpPr txBox="1"/>
          <p:nvPr/>
        </p:nvSpPr>
        <p:spPr>
          <a:xfrm>
            <a:off x="9925180" y="2848019"/>
            <a:ext cx="923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PEOPLE</a:t>
            </a:r>
          </a:p>
        </p:txBody>
      </p:sp>
      <p:graphicFrame>
        <p:nvGraphicFramePr>
          <p:cNvPr id="1028" name="TextBox 2">
            <a:extLst>
              <a:ext uri="{FF2B5EF4-FFF2-40B4-BE49-F238E27FC236}">
                <a16:creationId xmlns:a16="http://schemas.microsoft.com/office/drawing/2014/main" id="{6D82A972-DE70-1FD1-81E1-1B6C7FD028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4118879"/>
              </p:ext>
            </p:extLst>
          </p:nvPr>
        </p:nvGraphicFramePr>
        <p:xfrm>
          <a:off x="344343" y="1791027"/>
          <a:ext cx="3513087" cy="48156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TextBox 2">
            <a:extLst>
              <a:ext uri="{FF2B5EF4-FFF2-40B4-BE49-F238E27FC236}">
                <a16:creationId xmlns:a16="http://schemas.microsoft.com/office/drawing/2014/main" id="{28B7486A-3F23-4D64-85E4-CE809CC42B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177460"/>
              </p:ext>
            </p:extLst>
          </p:nvPr>
        </p:nvGraphicFramePr>
        <p:xfrm>
          <a:off x="4158314" y="1312409"/>
          <a:ext cx="3541841" cy="5850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5" name="TextBox 2">
            <a:extLst>
              <a:ext uri="{FF2B5EF4-FFF2-40B4-BE49-F238E27FC236}">
                <a16:creationId xmlns:a16="http://schemas.microsoft.com/office/drawing/2014/main" id="{BA7B86EA-2EF9-479D-BE32-1B3FAB6C92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7993320"/>
              </p:ext>
            </p:extLst>
          </p:nvPr>
        </p:nvGraphicFramePr>
        <p:xfrm>
          <a:off x="8209380" y="1712335"/>
          <a:ext cx="3541841" cy="4758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E76E2208-588E-45DF-B304-B8AC1ADC8466}"/>
              </a:ext>
            </a:extLst>
          </p:cNvPr>
          <p:cNvSpPr txBox="1">
            <a:spLocks/>
          </p:cNvSpPr>
          <p:nvPr/>
        </p:nvSpPr>
        <p:spPr bwMode="gray">
          <a:xfrm>
            <a:off x="342459" y="570248"/>
            <a:ext cx="11396773" cy="4289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sz="3600" dirty="0">
                <a:solidFill>
                  <a:schemeClr val="tx1"/>
                </a:solidFill>
                <a:latin typeface="Century Gothic"/>
                <a:ea typeface="+mj-lt"/>
                <a:cs typeface="+mj-lt"/>
              </a:rPr>
              <a:t>Conditions We Aim to Create </a:t>
            </a:r>
            <a:endParaRPr lang="en-US" sz="3600" dirty="0">
              <a:solidFill>
                <a:schemeClr val="tx1"/>
              </a:solidFill>
              <a:ea typeface="+mj-lt"/>
              <a:cs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0B3BCD-6806-B973-DB87-FDA779C3119A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 </a:t>
            </a:r>
          </a:p>
        </p:txBody>
      </p:sp>
      <p:sp>
        <p:nvSpPr>
          <p:cNvPr id="2105" name="TextBox 2104">
            <a:extLst>
              <a:ext uri="{FF2B5EF4-FFF2-40B4-BE49-F238E27FC236}">
                <a16:creationId xmlns:a16="http://schemas.microsoft.com/office/drawing/2014/main" id="{C436C31A-817E-BC87-A3C9-A28787D6F925}"/>
              </a:ext>
            </a:extLst>
          </p:cNvPr>
          <p:cNvSpPr txBox="1"/>
          <p:nvPr/>
        </p:nvSpPr>
        <p:spPr>
          <a:xfrm>
            <a:off x="1702166" y="1008106"/>
            <a:ext cx="774123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ea typeface="Calibri"/>
                <a:cs typeface="Calibri"/>
              </a:rPr>
              <a:t>1</a:t>
            </a:r>
            <a:endParaRPr lang="en-US" sz="4400" dirty="0"/>
          </a:p>
        </p:txBody>
      </p:sp>
      <p:sp>
        <p:nvSpPr>
          <p:cNvPr id="2106" name="TextBox 2105">
            <a:extLst>
              <a:ext uri="{FF2B5EF4-FFF2-40B4-BE49-F238E27FC236}">
                <a16:creationId xmlns:a16="http://schemas.microsoft.com/office/drawing/2014/main" id="{72E927A5-1DB7-B462-2C5A-2DAA7AAADE00}"/>
              </a:ext>
            </a:extLst>
          </p:cNvPr>
          <p:cNvSpPr txBox="1"/>
          <p:nvPr/>
        </p:nvSpPr>
        <p:spPr>
          <a:xfrm>
            <a:off x="5713449" y="1008105"/>
            <a:ext cx="774123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ea typeface="Calibri"/>
                <a:cs typeface="Calibri"/>
              </a:rPr>
              <a:t>2</a:t>
            </a:r>
          </a:p>
        </p:txBody>
      </p:sp>
      <p:sp>
        <p:nvSpPr>
          <p:cNvPr id="2107" name="TextBox 2106">
            <a:extLst>
              <a:ext uri="{FF2B5EF4-FFF2-40B4-BE49-F238E27FC236}">
                <a16:creationId xmlns:a16="http://schemas.microsoft.com/office/drawing/2014/main" id="{C5890852-1664-0BB2-A5E9-B6000E859DDC}"/>
              </a:ext>
            </a:extLst>
          </p:cNvPr>
          <p:cNvSpPr txBox="1"/>
          <p:nvPr/>
        </p:nvSpPr>
        <p:spPr>
          <a:xfrm>
            <a:off x="9825373" y="1008106"/>
            <a:ext cx="774123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ea typeface="Calibri"/>
                <a:cs typeface="Calibri"/>
              </a:rPr>
              <a:t>3</a:t>
            </a:r>
            <a:endParaRPr lang="en-US" sz="36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8328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28" grpId="0">
        <p:bldAsOne/>
      </p:bldGraphic>
      <p:bldGraphic spid="11" grpId="0">
        <p:bldAsOne/>
      </p:bldGraphic>
      <p:bldGraphic spid="15" grpId="0">
        <p:bldAsOne/>
      </p:bldGraphic>
      <p:bldP spid="2105" grpId="0"/>
      <p:bldP spid="2106" grpId="0"/>
      <p:bldP spid="210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ADAA8C43-9EE0-CCED-11DA-7E4F9D193F26}"/>
              </a:ext>
            </a:extLst>
          </p:cNvPr>
          <p:cNvSpPr/>
          <p:nvPr/>
        </p:nvSpPr>
        <p:spPr>
          <a:xfrm>
            <a:off x="3739805" y="1203750"/>
            <a:ext cx="4715772" cy="4456980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84E910B-E618-7537-07FE-D9E376EB0DC6}"/>
              </a:ext>
            </a:extLst>
          </p:cNvPr>
          <p:cNvSpPr/>
          <p:nvPr/>
        </p:nvSpPr>
        <p:spPr>
          <a:xfrm>
            <a:off x="4634025" y="1939701"/>
            <a:ext cx="2923949" cy="2985077"/>
          </a:xfrm>
          <a:prstGeom prst="ellips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C8F3F5D-BD01-5980-A81A-39A5CCF452D2}"/>
              </a:ext>
            </a:extLst>
          </p:cNvPr>
          <p:cNvSpPr/>
          <p:nvPr/>
        </p:nvSpPr>
        <p:spPr>
          <a:xfrm>
            <a:off x="5435424" y="2777169"/>
            <a:ext cx="1321151" cy="1303661"/>
          </a:xfrm>
          <a:prstGeom prst="ellips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en-US" sz="3200" b="1">
              <a:ea typeface="Calibri" panose="020F0502020204030204"/>
              <a:cs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E359B1-273B-0E30-3620-A9496F94EFF1}"/>
              </a:ext>
            </a:extLst>
          </p:cNvPr>
          <p:cNvSpPr txBox="1"/>
          <p:nvPr/>
        </p:nvSpPr>
        <p:spPr>
          <a:xfrm>
            <a:off x="5865962" y="4005363"/>
            <a:ext cx="46317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>
                <a:ea typeface="Calibri"/>
                <a:cs typeface="Calibri"/>
              </a:rPr>
              <a:t>2</a:t>
            </a:r>
            <a:endParaRPr lang="en-US" sz="3600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A826D0-C745-FCBB-250D-3F6B0C3AF2D8}"/>
              </a:ext>
            </a:extLst>
          </p:cNvPr>
          <p:cNvSpPr txBox="1"/>
          <p:nvPr/>
        </p:nvSpPr>
        <p:spPr>
          <a:xfrm>
            <a:off x="5865961" y="4882382"/>
            <a:ext cx="46317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>
                <a:ea typeface="Calibri"/>
                <a:cs typeface="Calibri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A8EB68-1091-B5A2-EAB4-FBC8BAA2218E}"/>
              </a:ext>
            </a:extLst>
          </p:cNvPr>
          <p:cNvSpPr txBox="1"/>
          <p:nvPr/>
        </p:nvSpPr>
        <p:spPr>
          <a:xfrm>
            <a:off x="5865962" y="3099589"/>
            <a:ext cx="46317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>
                <a:ea typeface="Calibri"/>
                <a:cs typeface="Calibri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6C9EC4-7A61-852F-FBCF-1049CF107960}"/>
              </a:ext>
            </a:extLst>
          </p:cNvPr>
          <p:cNvSpPr txBox="1"/>
          <p:nvPr/>
        </p:nvSpPr>
        <p:spPr>
          <a:xfrm>
            <a:off x="158151" y="368173"/>
            <a:ext cx="414941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ea typeface="Calibri"/>
                <a:cs typeface="Calibri"/>
              </a:rPr>
              <a:t>1 = People</a:t>
            </a:r>
          </a:p>
          <a:p>
            <a:r>
              <a:rPr lang="en-US" sz="3200" dirty="0">
                <a:ea typeface="Calibri"/>
                <a:cs typeface="Calibri"/>
              </a:rPr>
              <a:t>2 = Organisations</a:t>
            </a:r>
          </a:p>
          <a:p>
            <a:r>
              <a:rPr lang="en-US" sz="3200" dirty="0">
                <a:ea typeface="Calibri"/>
                <a:cs typeface="Calibri"/>
              </a:rPr>
              <a:t>3 = Physical conditions</a:t>
            </a:r>
          </a:p>
        </p:txBody>
      </p:sp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9661B501-53EE-F997-18F2-E22298CCD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712" y="599722"/>
            <a:ext cx="2537888" cy="208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935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0EC6D8B2-43C0-4011-A35E-0A831D1B15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46"/>
          <a:stretch/>
        </p:blipFill>
        <p:spPr>
          <a:xfrm>
            <a:off x="1174376" y="0"/>
            <a:ext cx="9843248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75BC87E-40D3-4AE3-8F70-F4F9903BD8F2}"/>
              </a:ext>
            </a:extLst>
          </p:cNvPr>
          <p:cNvSpPr/>
          <p:nvPr/>
        </p:nvSpPr>
        <p:spPr>
          <a:xfrm>
            <a:off x="3765250" y="2715374"/>
            <a:ext cx="4922014" cy="22505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bg1">
                    <a:lumMod val="50000"/>
                  </a:schemeClr>
                </a:solidFill>
              </a:rPr>
              <a:t>Lower socio-economic groups </a:t>
            </a:r>
            <a:endParaRPr lang="en-GB" sz="2200" b="1" dirty="0">
              <a:solidFill>
                <a:schemeClr val="bg1">
                  <a:lumMod val="50000"/>
                </a:schemeClr>
              </a:solidFill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bg1">
                    <a:lumMod val="50000"/>
                  </a:schemeClr>
                </a:solidFill>
              </a:rPr>
              <a:t>Women and girls </a:t>
            </a:r>
            <a:endParaRPr lang="en-GB" sz="2200" b="1" dirty="0">
              <a:solidFill>
                <a:schemeClr val="bg1">
                  <a:lumMod val="50000"/>
                </a:schemeClr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bg1">
                    <a:lumMod val="50000"/>
                  </a:schemeClr>
                </a:solidFill>
              </a:rPr>
              <a:t>People with a disability or long-term health condition</a:t>
            </a:r>
            <a:endParaRPr lang="en-GB" sz="2200" b="1" dirty="0">
              <a:solidFill>
                <a:schemeClr val="bg1">
                  <a:lumMod val="50000"/>
                </a:schemeClr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bg1">
                    <a:lumMod val="50000"/>
                  </a:schemeClr>
                </a:solidFill>
              </a:rPr>
              <a:t>Black, Asian &amp; Minority Ethnic communities</a:t>
            </a:r>
            <a:endParaRPr lang="en-GB" sz="2200" b="1" dirty="0">
              <a:solidFill>
                <a:schemeClr val="bg1">
                  <a:lumMod val="50000"/>
                </a:schemeClr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bg1">
                    <a:lumMod val="50000"/>
                  </a:schemeClr>
                </a:solidFill>
              </a:rPr>
              <a:t>Older adults</a:t>
            </a:r>
            <a:endParaRPr lang="en-GB" sz="2000" b="1" dirty="0">
              <a:solidFill>
                <a:schemeClr val="bg1">
                  <a:lumMod val="50000"/>
                </a:schemeClr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bg1">
                  <a:lumMod val="50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6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9B6214C1-4CED-E4E8-9B41-1933F8928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307" y="0"/>
            <a:ext cx="2514633" cy="2057426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2E902CE-0355-1656-3D4E-A576B6DDB159}"/>
              </a:ext>
            </a:extLst>
          </p:cNvPr>
          <p:cNvSpPr/>
          <p:nvPr/>
        </p:nvSpPr>
        <p:spPr>
          <a:xfrm>
            <a:off x="927652" y="2862470"/>
            <a:ext cx="768626" cy="18022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156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FEB4758-DC09-0B45-C59D-476DA0C8A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44852" y="3106212"/>
            <a:ext cx="5858629" cy="4884343"/>
          </a:xfrm>
        </p:spPr>
        <p:txBody>
          <a:bodyPr anchor="t">
            <a:normAutofit/>
          </a:bodyPr>
          <a:lstStyle/>
          <a:p>
            <a:pPr algn="ctr"/>
            <a:r>
              <a:rPr lang="en-US" b="1" dirty="0"/>
              <a:t>Preparation Stage</a:t>
            </a:r>
            <a:endParaRPr lang="en-US" b="1">
              <a:ea typeface="Calibri"/>
              <a:cs typeface="Calibri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en-US" dirty="0"/>
              <a:t>Asset mapping</a:t>
            </a:r>
            <a:endParaRPr lang="en-US">
              <a:ea typeface="Calibri"/>
              <a:cs typeface="Calibri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en-US" dirty="0"/>
              <a:t>Creating relationships</a:t>
            </a:r>
            <a:endParaRPr lang="en-US">
              <a:ea typeface="Calibri"/>
              <a:cs typeface="Calibri"/>
            </a:endParaRPr>
          </a:p>
          <a:p>
            <a:pPr algn="ctr"/>
            <a:r>
              <a:rPr lang="en-US" b="1" dirty="0"/>
              <a:t>Activation Stage</a:t>
            </a:r>
            <a:endParaRPr lang="en-US" b="1">
              <a:ea typeface="Calibri"/>
              <a:cs typeface="Calibri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en-US" dirty="0"/>
              <a:t>Redesign Workshop </a:t>
            </a:r>
            <a:endParaRPr lang="en-US" dirty="0">
              <a:cs typeface="Calibri"/>
            </a:endParaRPr>
          </a:p>
          <a:p>
            <a:pPr algn="ctr">
              <a:buFont typeface="Courier New" panose="02070309020205020404" pitchFamily="49" charset="0"/>
              <a:buChar char="o"/>
            </a:pPr>
            <a:endParaRPr lang="en-US" dirty="0">
              <a:solidFill>
                <a:schemeClr val="tx2"/>
              </a:solidFill>
              <a:cs typeface="Calibri"/>
            </a:endParaRPr>
          </a:p>
        </p:txBody>
      </p:sp>
      <p:pic>
        <p:nvPicPr>
          <p:cNvPr id="4" name="Content Placeholder 3" descr="A picture containing logo&#10;&#10;Description automatically generated">
            <a:extLst>
              <a:ext uri="{FF2B5EF4-FFF2-40B4-BE49-F238E27FC236}">
                <a16:creationId xmlns:a16="http://schemas.microsoft.com/office/drawing/2014/main" id="{AE85433A-1341-43B9-BCC7-0DF871652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56" y="169016"/>
            <a:ext cx="2560723" cy="20807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2F0B97-E768-7EAC-B96A-BF062BA2312C}"/>
              </a:ext>
            </a:extLst>
          </p:cNvPr>
          <p:cNvSpPr txBox="1"/>
          <p:nvPr/>
        </p:nvSpPr>
        <p:spPr>
          <a:xfrm>
            <a:off x="3437813" y="475108"/>
            <a:ext cx="5287619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800" b="1" dirty="0"/>
              <a:t>Placed Based Approach in Calderdale – Evolution of Our Previous Approach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023BDED0-71C8-BE6D-ACA0-68D4728D1695}"/>
              </a:ext>
            </a:extLst>
          </p:cNvPr>
          <p:cNvSpPr txBox="1">
            <a:spLocks/>
          </p:cNvSpPr>
          <p:nvPr/>
        </p:nvSpPr>
        <p:spPr>
          <a:xfrm>
            <a:off x="6333371" y="2063327"/>
            <a:ext cx="5858629" cy="488434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Preparation Stage</a:t>
            </a:r>
            <a:endParaRPr lang="en-US" b="1" dirty="0">
              <a:ea typeface="Calibri"/>
              <a:cs typeface="Calibri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en-US" dirty="0"/>
              <a:t>Asset mapping</a:t>
            </a:r>
            <a:endParaRPr lang="en-US" dirty="0">
              <a:ea typeface="Calibri"/>
              <a:cs typeface="Calibri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en-US" dirty="0"/>
              <a:t>Creating relationships</a:t>
            </a:r>
            <a:endParaRPr lang="en-US" dirty="0">
              <a:ea typeface="Calibri"/>
              <a:cs typeface="Calibri"/>
            </a:endParaRPr>
          </a:p>
          <a:p>
            <a:pPr algn="ctr"/>
            <a:r>
              <a:rPr lang="en-US" b="1" dirty="0"/>
              <a:t>Activation Stage</a:t>
            </a:r>
            <a:endParaRPr lang="en-US" b="1" dirty="0">
              <a:ea typeface="Calibri"/>
              <a:cs typeface="Calibri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en-US" dirty="0"/>
              <a:t>Redesign Workshop</a:t>
            </a:r>
            <a:endParaRPr lang="en-US" dirty="0">
              <a:ea typeface="Calibri"/>
              <a:cs typeface="Calibri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en-US" dirty="0"/>
              <a:t> Core documents </a:t>
            </a:r>
            <a:endParaRPr lang="en-US" dirty="0">
              <a:ea typeface="Calibri"/>
              <a:cs typeface="Calibri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en-US" dirty="0"/>
              <a:t>Stimulating communities</a:t>
            </a:r>
          </a:p>
          <a:p>
            <a:pPr algn="ctr">
              <a:buFont typeface="Courier New" panose="02070309020205020404" pitchFamily="49" charset="0"/>
              <a:buChar char="o"/>
            </a:pPr>
            <a:r>
              <a:rPr lang="en-US" dirty="0"/>
              <a:t>Allocated investment</a:t>
            </a:r>
          </a:p>
          <a:p>
            <a:pPr algn="ctr">
              <a:buFont typeface="Courier New" panose="02070309020205020404" pitchFamily="49" charset="0"/>
              <a:buChar char="o"/>
            </a:pPr>
            <a:r>
              <a:rPr lang="en-US" dirty="0"/>
              <a:t>Community decisions </a:t>
            </a:r>
            <a:endParaRPr lang="en-US" dirty="0">
              <a:ea typeface="Calibri"/>
              <a:cs typeface="Calibri"/>
            </a:endParaRPr>
          </a:p>
          <a:p>
            <a:pPr algn="ctr"/>
            <a:r>
              <a:rPr lang="en-US" b="1" dirty="0"/>
              <a:t>Maintenance Stage</a:t>
            </a:r>
            <a:endParaRPr lang="en-US" b="1" dirty="0">
              <a:ea typeface="Calibri"/>
              <a:cs typeface="Calibri"/>
            </a:endParaRPr>
          </a:p>
          <a:p>
            <a:pPr algn="ctr">
              <a:buFont typeface="Courier New" panose="02070309020205020404" pitchFamily="49" charset="0"/>
              <a:buChar char="o"/>
            </a:pPr>
            <a:r>
              <a:rPr lang="en-US" dirty="0"/>
              <a:t>Active Partnerships</a:t>
            </a:r>
            <a:endParaRPr lang="en-US" sz="2000" dirty="0">
              <a:cs typeface="Calibri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C1123F28-170E-857B-C3C0-89E6EAAB39A9}"/>
              </a:ext>
            </a:extLst>
          </p:cNvPr>
          <p:cNvSpPr/>
          <p:nvPr/>
        </p:nvSpPr>
        <p:spPr>
          <a:xfrm>
            <a:off x="5295213" y="3749146"/>
            <a:ext cx="1581509" cy="819509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3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A3364CC-391A-4CAA-B50B-28E63212BD20}"/>
              </a:ext>
            </a:extLst>
          </p:cNvPr>
          <p:cNvSpPr txBox="1"/>
          <p:nvPr/>
        </p:nvSpPr>
        <p:spPr>
          <a:xfrm>
            <a:off x="6644937" y="4932128"/>
            <a:ext cx="1238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PERSONAL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F100D74-FE00-4BEB-9E28-7A6B5221E134}"/>
              </a:ext>
            </a:extLst>
          </p:cNvPr>
          <p:cNvSpPr txBox="1"/>
          <p:nvPr/>
        </p:nvSpPr>
        <p:spPr>
          <a:xfrm>
            <a:off x="10386773" y="4442508"/>
            <a:ext cx="798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PLACE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AA98970-6262-44AE-837D-2C10AF7E8E36}"/>
              </a:ext>
            </a:extLst>
          </p:cNvPr>
          <p:cNvSpPr txBox="1"/>
          <p:nvPr/>
        </p:nvSpPr>
        <p:spPr>
          <a:xfrm>
            <a:off x="9925180" y="2848019"/>
            <a:ext cx="923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PEOPLE</a:t>
            </a:r>
          </a:p>
        </p:txBody>
      </p:sp>
      <p:graphicFrame>
        <p:nvGraphicFramePr>
          <p:cNvPr id="1028" name="TextBox 2">
            <a:extLst>
              <a:ext uri="{FF2B5EF4-FFF2-40B4-BE49-F238E27FC236}">
                <a16:creationId xmlns:a16="http://schemas.microsoft.com/office/drawing/2014/main" id="{6D82A972-DE70-1FD1-81E1-1B6C7FD028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2790387"/>
              </p:ext>
            </p:extLst>
          </p:nvPr>
        </p:nvGraphicFramePr>
        <p:xfrm>
          <a:off x="344343" y="2035442"/>
          <a:ext cx="3513087" cy="48156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TextBox 2">
            <a:extLst>
              <a:ext uri="{FF2B5EF4-FFF2-40B4-BE49-F238E27FC236}">
                <a16:creationId xmlns:a16="http://schemas.microsoft.com/office/drawing/2014/main" id="{28B7486A-3F23-4D64-85E4-CE809CC42B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8810004"/>
              </p:ext>
            </p:extLst>
          </p:nvPr>
        </p:nvGraphicFramePr>
        <p:xfrm>
          <a:off x="4158314" y="1513692"/>
          <a:ext cx="3541841" cy="5850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5" name="TextBox 2">
            <a:extLst>
              <a:ext uri="{FF2B5EF4-FFF2-40B4-BE49-F238E27FC236}">
                <a16:creationId xmlns:a16="http://schemas.microsoft.com/office/drawing/2014/main" id="{BA7B86EA-2EF9-479D-BE32-1B3FAB6C92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4305117"/>
              </p:ext>
            </p:extLst>
          </p:nvPr>
        </p:nvGraphicFramePr>
        <p:xfrm>
          <a:off x="8209380" y="1956750"/>
          <a:ext cx="3541841" cy="4758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E76E2208-588E-45DF-B304-B8AC1ADC8466}"/>
              </a:ext>
            </a:extLst>
          </p:cNvPr>
          <p:cNvSpPr txBox="1">
            <a:spLocks/>
          </p:cNvSpPr>
          <p:nvPr/>
        </p:nvSpPr>
        <p:spPr bwMode="gray">
          <a:xfrm>
            <a:off x="342459" y="124550"/>
            <a:ext cx="11396773" cy="4289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sz="3600" dirty="0">
                <a:solidFill>
                  <a:schemeClr val="tx1"/>
                </a:solidFill>
                <a:latin typeface="Century Gothic"/>
                <a:ea typeface="+mj-lt"/>
                <a:cs typeface="+mj-lt"/>
              </a:rPr>
              <a:t>Conditions We Aim to Create – Outcomes of Our Previous Approach </a:t>
            </a:r>
            <a:endParaRPr lang="en-US" sz="3600" dirty="0">
              <a:solidFill>
                <a:schemeClr val="tx1"/>
              </a:solidFill>
              <a:ea typeface="+mj-lt"/>
              <a:cs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0B3BCD-6806-B973-DB87-FDA779C3119A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 </a:t>
            </a:r>
          </a:p>
        </p:txBody>
      </p:sp>
      <p:sp>
        <p:nvSpPr>
          <p:cNvPr id="2105" name="TextBox 2104">
            <a:extLst>
              <a:ext uri="{FF2B5EF4-FFF2-40B4-BE49-F238E27FC236}">
                <a16:creationId xmlns:a16="http://schemas.microsoft.com/office/drawing/2014/main" id="{C436C31A-817E-BC87-A3C9-A28787D6F925}"/>
              </a:ext>
            </a:extLst>
          </p:cNvPr>
          <p:cNvSpPr txBox="1"/>
          <p:nvPr/>
        </p:nvSpPr>
        <p:spPr>
          <a:xfrm>
            <a:off x="1716543" y="1123125"/>
            <a:ext cx="774123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ea typeface="Calibri"/>
                <a:cs typeface="Calibri"/>
              </a:rPr>
              <a:t>1</a:t>
            </a:r>
            <a:endParaRPr lang="en-US" sz="4400" dirty="0"/>
          </a:p>
        </p:txBody>
      </p:sp>
      <p:sp>
        <p:nvSpPr>
          <p:cNvPr id="2106" name="TextBox 2105">
            <a:extLst>
              <a:ext uri="{FF2B5EF4-FFF2-40B4-BE49-F238E27FC236}">
                <a16:creationId xmlns:a16="http://schemas.microsoft.com/office/drawing/2014/main" id="{72E927A5-1DB7-B462-2C5A-2DAA7AAADE00}"/>
              </a:ext>
            </a:extLst>
          </p:cNvPr>
          <p:cNvSpPr txBox="1"/>
          <p:nvPr/>
        </p:nvSpPr>
        <p:spPr>
          <a:xfrm>
            <a:off x="5713449" y="1180633"/>
            <a:ext cx="774123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ea typeface="Calibri"/>
                <a:cs typeface="Calibri"/>
              </a:rPr>
              <a:t>2</a:t>
            </a:r>
          </a:p>
        </p:txBody>
      </p:sp>
      <p:sp>
        <p:nvSpPr>
          <p:cNvPr id="2107" name="TextBox 2106">
            <a:extLst>
              <a:ext uri="{FF2B5EF4-FFF2-40B4-BE49-F238E27FC236}">
                <a16:creationId xmlns:a16="http://schemas.microsoft.com/office/drawing/2014/main" id="{C5890852-1664-0BB2-A5E9-B6000E859DDC}"/>
              </a:ext>
            </a:extLst>
          </p:cNvPr>
          <p:cNvSpPr txBox="1"/>
          <p:nvPr/>
        </p:nvSpPr>
        <p:spPr>
          <a:xfrm>
            <a:off x="9839750" y="1123125"/>
            <a:ext cx="774123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ea typeface="Calibri"/>
                <a:cs typeface="Calibri"/>
              </a:rPr>
              <a:t>3</a:t>
            </a:r>
            <a:endParaRPr lang="en-US" sz="36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76228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6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" name="Group 18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DAA8C43-9EE0-CCED-11DA-7E4F9D193F26}"/>
              </a:ext>
            </a:extLst>
          </p:cNvPr>
          <p:cNvSpPr/>
          <p:nvPr/>
        </p:nvSpPr>
        <p:spPr>
          <a:xfrm>
            <a:off x="3888189" y="1788634"/>
            <a:ext cx="4272151" cy="403770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84E910B-E618-7537-07FE-D9E376EB0DC6}"/>
              </a:ext>
            </a:extLst>
          </p:cNvPr>
          <p:cNvSpPr/>
          <p:nvPr/>
        </p:nvSpPr>
        <p:spPr>
          <a:xfrm>
            <a:off x="4698288" y="2455353"/>
            <a:ext cx="2648888" cy="2704266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C8F3F5D-BD01-5980-A81A-39A5CCF452D2}"/>
              </a:ext>
            </a:extLst>
          </p:cNvPr>
          <p:cNvSpPr/>
          <p:nvPr/>
        </p:nvSpPr>
        <p:spPr>
          <a:xfrm>
            <a:off x="5424298" y="3214039"/>
            <a:ext cx="1196868" cy="1181023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en-US" sz="3200" b="1">
              <a:highlight>
                <a:srgbClr val="FFFF00"/>
              </a:highlight>
              <a:ea typeface="Calibri" panose="020F0502020204030204"/>
              <a:cs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E359B1-273B-0E30-3620-A9496F94EFF1}"/>
              </a:ext>
            </a:extLst>
          </p:cNvPr>
          <p:cNvSpPr txBox="1"/>
          <p:nvPr/>
        </p:nvSpPr>
        <p:spPr>
          <a:xfrm>
            <a:off x="5814335" y="4326694"/>
            <a:ext cx="419604" cy="5855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822960">
              <a:spcAft>
                <a:spcPts val="600"/>
              </a:spcAft>
            </a:pPr>
            <a:r>
              <a:rPr lang="en-US" sz="3240" b="1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2</a:t>
            </a:r>
            <a:endParaRPr lang="en-US" sz="3600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A826D0-C745-FCBB-250D-3F6B0C3AF2D8}"/>
              </a:ext>
            </a:extLst>
          </p:cNvPr>
          <p:cNvSpPr txBox="1"/>
          <p:nvPr/>
        </p:nvSpPr>
        <p:spPr>
          <a:xfrm>
            <a:off x="5814334" y="5121211"/>
            <a:ext cx="419604" cy="5855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822960">
              <a:spcAft>
                <a:spcPts val="600"/>
              </a:spcAft>
            </a:pPr>
            <a:r>
              <a:rPr lang="en-US" sz="3240" b="1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3</a:t>
            </a:r>
            <a:endParaRPr lang="en-US" sz="3600" b="1">
              <a:ea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A8EB68-1091-B5A2-EAB4-FBC8BAA2218E}"/>
              </a:ext>
            </a:extLst>
          </p:cNvPr>
          <p:cNvSpPr txBox="1"/>
          <p:nvPr/>
        </p:nvSpPr>
        <p:spPr>
          <a:xfrm>
            <a:off x="5814335" y="3506128"/>
            <a:ext cx="419604" cy="5855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822960">
              <a:spcAft>
                <a:spcPts val="600"/>
              </a:spcAft>
            </a:pPr>
            <a:r>
              <a:rPr lang="en-US" sz="3240" b="1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1</a:t>
            </a:r>
            <a:endParaRPr lang="en-US" sz="3600" b="1">
              <a:ea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6C9EC4-7A61-852F-FBCF-1049CF107960}"/>
              </a:ext>
            </a:extLst>
          </p:cNvPr>
          <p:cNvSpPr txBox="1"/>
          <p:nvPr/>
        </p:nvSpPr>
        <p:spPr>
          <a:xfrm>
            <a:off x="327165" y="1793661"/>
            <a:ext cx="3759073" cy="15758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822960">
              <a:spcAft>
                <a:spcPts val="600"/>
              </a:spcAft>
            </a:pPr>
            <a:r>
              <a:rPr lang="en-US" sz="2880" kern="1200" dirty="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1 = People</a:t>
            </a:r>
          </a:p>
          <a:p>
            <a:pPr defTabSz="822960">
              <a:spcAft>
                <a:spcPts val="600"/>
              </a:spcAft>
            </a:pPr>
            <a:r>
              <a:rPr lang="en-US" sz="2880" kern="1200" dirty="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2 = Organisations</a:t>
            </a:r>
          </a:p>
          <a:p>
            <a:pPr defTabSz="822960">
              <a:spcAft>
                <a:spcPts val="600"/>
              </a:spcAft>
            </a:pPr>
            <a:r>
              <a:rPr lang="en-US" sz="2880" kern="1200" dirty="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3 = Physical conditions</a:t>
            </a:r>
            <a:endParaRPr lang="en-US" sz="3200" dirty="0">
              <a:ea typeface="Calibri"/>
              <a:cs typeface="Calibri"/>
            </a:endParaRPr>
          </a:p>
        </p:txBody>
      </p:sp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9661B501-53EE-F997-18F2-E22298CCD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388" y="1241428"/>
            <a:ext cx="2299145" cy="18858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7F845C-C2DD-8050-7F8E-771EB7E222CD}"/>
              </a:ext>
            </a:extLst>
          </p:cNvPr>
          <p:cNvSpPr txBox="1"/>
          <p:nvPr/>
        </p:nvSpPr>
        <p:spPr>
          <a:xfrm>
            <a:off x="1133471" y="408584"/>
            <a:ext cx="857358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>
                <a:cs typeface="Calibri"/>
              </a:rPr>
              <a:t>Outcomes of Our Previous Approach</a:t>
            </a:r>
          </a:p>
        </p:txBody>
      </p:sp>
    </p:spTree>
    <p:extLst>
      <p:ext uri="{BB962C8B-B14F-4D97-AF65-F5344CB8AC3E}">
        <p14:creationId xmlns:p14="http://schemas.microsoft.com/office/powerpoint/2010/main" val="2837528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a873ab3-290d-484c-a765-c51b9ddefc12" xsi:nil="true"/>
    <lcf76f155ced4ddcb4097134ff3c332f xmlns="0fb7224a-9f8c-413c-869b-8cd2b7fcdad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AE8662DE359840AD4EAB25B4D5534D" ma:contentTypeVersion="" ma:contentTypeDescription="Create a new document." ma:contentTypeScope="" ma:versionID="197da3cdcad3ee5616851d0425b6580a">
  <xsd:schema xmlns:xsd="http://www.w3.org/2001/XMLSchema" xmlns:xs="http://www.w3.org/2001/XMLSchema" xmlns:p="http://schemas.microsoft.com/office/2006/metadata/properties" xmlns:ns2="2b48ac93-cc54-447f-8a0e-64aedf25f3c5" xmlns:ns3="0fb7224a-9f8c-413c-869b-8cd2b7fcdad2" xmlns:ns4="ba873ab3-290d-484c-a765-c51b9ddefc12" targetNamespace="http://schemas.microsoft.com/office/2006/metadata/properties" ma:root="true" ma:fieldsID="59b07b41520b37144197f2333ddab47b" ns2:_="" ns3:_="" ns4:_="">
    <xsd:import namespace="2b48ac93-cc54-447f-8a0e-64aedf25f3c5"/>
    <xsd:import namespace="0fb7224a-9f8c-413c-869b-8cd2b7fcdad2"/>
    <xsd:import namespace="ba873ab3-290d-484c-a765-c51b9ddefc1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48ac93-cc54-447f-8a0e-64aedf25f3c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b7224a-9f8c-413c-869b-8cd2b7fcda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146089a-3d49-4323-ab7f-02ea071765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873ab3-290d-484c-a765-c51b9ddefc1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ff390671-29b2-4100-aa68-ce3ecc5cede8}" ma:internalName="TaxCatchAll" ma:showField="CatchAllData" ma:web="ba873ab3-290d-484c-a765-c51b9ddefc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A79231-7FB3-4AA1-9001-7434A97E2160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ba873ab3-290d-484c-a765-c51b9ddefc12"/>
    <ds:schemaRef ds:uri="http://purl.org/dc/elements/1.1/"/>
    <ds:schemaRef ds:uri="http://schemas.microsoft.com/office/2006/metadata/properties"/>
    <ds:schemaRef ds:uri="2b48ac93-cc54-447f-8a0e-64aedf25f3c5"/>
    <ds:schemaRef ds:uri="0fb7224a-9f8c-413c-869b-8cd2b7fcdad2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011D765-46C0-4024-B2CC-6547ED2C3E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48ac93-cc54-447f-8a0e-64aedf25f3c5"/>
    <ds:schemaRef ds:uri="0fb7224a-9f8c-413c-869b-8cd2b7fcdad2"/>
    <ds:schemaRef ds:uri="ba873ab3-290d-484c-a765-c51b9ddefc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3747F68-046F-42C5-BB1F-23FC1CD420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1222</Words>
  <Application>Microsoft Office PowerPoint</Application>
  <PresentationFormat>Widescreen</PresentationFormat>
  <Paragraphs>202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Courier New</vt:lpstr>
      <vt:lpstr>Poppins</vt:lpstr>
      <vt:lpstr>Office Theme</vt:lpstr>
      <vt:lpstr>Office Theme</vt:lpstr>
      <vt:lpstr>Office Theme</vt:lpstr>
      <vt:lpstr>Developing Our Place Based Approach In Calderdale</vt:lpstr>
      <vt:lpstr>What to Expect</vt:lpstr>
      <vt:lpstr>Active Calderdale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Headline Learnings From Previous Approach  </vt:lpstr>
      <vt:lpstr>PowerPoint Presentation</vt:lpstr>
      <vt:lpstr>To Create:</vt:lpstr>
      <vt:lpstr>PowerPoint Presentation</vt:lpstr>
      <vt:lpstr>Rational for Evolving the Approach - Main Points  </vt:lpstr>
      <vt:lpstr>PowerPoint Presentation</vt:lpstr>
      <vt:lpstr>PowerPoint Presentation</vt:lpstr>
      <vt:lpstr>PowerPoint Presentation</vt:lpstr>
      <vt:lpstr>PowerPoint Presentation</vt:lpstr>
      <vt:lpstr>Our First Ever Community Led Workshop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Our Place Based Approach In Calderdale</dc:title>
  <dc:creator>Anthony Whittaker</dc:creator>
  <cp:lastModifiedBy>Anthony Whittaker</cp:lastModifiedBy>
  <cp:revision>933</cp:revision>
  <dcterms:created xsi:type="dcterms:W3CDTF">2023-06-12T18:37:35Z</dcterms:created>
  <dcterms:modified xsi:type="dcterms:W3CDTF">2023-09-06T14:47:23Z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0x010100B4AE8662DE359840AD4EAB25B4D5534D</vt:lpwstr>
  </property>
  <property fmtid="{D5CDD505-2E9C-101B-9397-08002B2CF9AE}" pid="3" name="MediaServiceImageTags">
    <vt:lpwstr/>
  </property>
</Properties>
</file>