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3"/>
  </p:notesMasterIdLst>
  <p:sldIdLst>
    <p:sldId id="359" r:id="rId2"/>
    <p:sldId id="367" r:id="rId3"/>
    <p:sldId id="303" r:id="rId4"/>
    <p:sldId id="402" r:id="rId5"/>
    <p:sldId id="368" r:id="rId6"/>
    <p:sldId id="345" r:id="rId7"/>
    <p:sldId id="346" r:id="rId8"/>
    <p:sldId id="363" r:id="rId9"/>
    <p:sldId id="383" r:id="rId10"/>
    <p:sldId id="397" r:id="rId11"/>
    <p:sldId id="384" r:id="rId12"/>
    <p:sldId id="385" r:id="rId13"/>
    <p:sldId id="386" r:id="rId14"/>
    <p:sldId id="387" r:id="rId15"/>
    <p:sldId id="400" r:id="rId16"/>
    <p:sldId id="392" r:id="rId17"/>
    <p:sldId id="398" r:id="rId18"/>
    <p:sldId id="399" r:id="rId19"/>
    <p:sldId id="393" r:id="rId20"/>
    <p:sldId id="394" r:id="rId21"/>
    <p:sldId id="395" r:id="rId22"/>
  </p:sldIdLst>
  <p:sldSz cx="10691813" cy="7559675"/>
  <p:notesSz cx="6858000" cy="9144000"/>
  <p:embeddedFontLst>
    <p:embeddedFont>
      <p:font typeface="Libre Franklin" panose="020B0604020202020204" charset="0"/>
      <p:regular r:id="rId24"/>
      <p:bold r:id="rId25"/>
      <p:italic r:id="rId26"/>
      <p:boldItalic r:id="rId27"/>
    </p:embeddedFont>
    <p:embeddedFont>
      <p:font typeface="Calibri" panose="020F0502020204030204" pitchFamily="34" charset="0"/>
      <p:regular r:id="rId28"/>
      <p:bold r:id="rId29"/>
      <p:italic r:id="rId30"/>
      <p:boldItalic r:id="rId31"/>
    </p:embeddedFont>
    <p:embeddedFont>
      <p:font typeface="Arial Narrow" panose="020B0606020202030204" pitchFamily="34" charset="0"/>
      <p:regular r:id="rId32"/>
      <p:bold r:id="rId33"/>
      <p:italic r:id="rId34"/>
      <p:boldItalic r:id="rId35"/>
    </p:embeddedFont>
    <p:embeddedFont>
      <p:font typeface="Franklin Gothic Medium Cond" panose="020B0606030402020204" pitchFamily="34" charset="0"/>
      <p:regular r:id="rId36"/>
    </p:embeddedFont>
    <p:embeddedFont>
      <p:font typeface="Franklin Gothic Demi Cond" panose="020B0706030402020204" pitchFamily="34" charset="0"/>
      <p:regular r:id="rId37"/>
    </p:embeddedFont>
    <p:embeddedFont>
      <p:font typeface="Roboto Condensed" panose="020B0604020202020204" charset="0"/>
      <p:regular r:id="rId38"/>
    </p:embeddedFont>
    <p:embeddedFont>
      <p:font typeface="Roboto Condensed Light" panose="020B0604020202020204" charset="0"/>
      <p:regular r:id="rId39"/>
      <p:bold r:id="rId40"/>
      <p:italic r:id="rId41"/>
      <p:boldItalic r:id="rId4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66" roundtripDataSignature="AMtx7mihluFFgrgJtQV1pyxZS1rIiA9L5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591" autoAdjust="0"/>
    <p:restoredTop sz="87304" autoAdjust="0"/>
  </p:normalViewPr>
  <p:slideViewPr>
    <p:cSldViewPr>
      <p:cViewPr>
        <p:scale>
          <a:sx n="70" d="100"/>
          <a:sy n="70" d="100"/>
        </p:scale>
        <p:origin x="-1531" y="-58"/>
      </p:cViewPr>
      <p:guideLst>
        <p:guide orient="horz" pos="2381"/>
        <p:guide pos="3367"/>
      </p:guideLst>
    </p:cSldViewPr>
  </p:slideViewPr>
  <p:notesTextViewPr>
    <p:cViewPr>
      <p:scale>
        <a:sx n="1" d="1"/>
        <a:sy n="1" d="1"/>
      </p:scale>
      <p:origin x="0" y="0"/>
    </p:cViewPr>
  </p:notesTextViewPr>
  <p:sorterViewPr>
    <p:cViewPr>
      <p:scale>
        <a:sx n="100" d="100"/>
        <a:sy n="100" d="100"/>
      </p:scale>
      <p:origin x="0" y="293"/>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9" Type="http://schemas.openxmlformats.org/officeDocument/2006/relationships/font" Target="fonts/font16.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11.fntdata"/><Relationship Id="rId42" Type="http://schemas.openxmlformats.org/officeDocument/2006/relationships/font" Target="fonts/font19.fntdata"/><Relationship Id="rId68"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33" Type="http://schemas.openxmlformats.org/officeDocument/2006/relationships/font" Target="fonts/font10.fntdata"/><Relationship Id="rId38" Type="http://schemas.openxmlformats.org/officeDocument/2006/relationships/font" Target="fonts/font15.fntdata"/><Relationship Id="rId6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6.fntdata"/><Relationship Id="rId41" Type="http://schemas.openxmlformats.org/officeDocument/2006/relationships/font" Target="fonts/font18.fntdata"/><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font" Target="fonts/font14.fntdata"/><Relationship Id="rId40" Type="http://schemas.openxmlformats.org/officeDocument/2006/relationships/font" Target="fonts/font17.fntdata"/><Relationship Id="rId66" Type="http://customschemas.google.com/relationships/presentationmetadata" Target="meta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font" Target="fonts/font5.fntdata"/><Relationship Id="rId36" Type="http://schemas.openxmlformats.org/officeDocument/2006/relationships/font" Target="fonts/font1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font" Target="fonts/font12.fntdata"/><Relationship Id="rId69"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246188" y="1143000"/>
            <a:ext cx="43656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711896"/>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gb3d316aaf0_0_58:notes"/>
          <p:cNvSpPr>
            <a:spLocks noGrp="1" noRot="1" noChangeAspect="1"/>
          </p:cNvSpPr>
          <p:nvPr>
            <p:ph type="sldImg" idx="2"/>
          </p:nvPr>
        </p:nvSpPr>
        <p:spPr>
          <a:xfrm>
            <a:off x="1246188" y="1143000"/>
            <a:ext cx="43656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4" name="Google Shape;114;gb3d316aaf0_0_58:notes"/>
          <p:cNvSpPr txBox="1">
            <a:spLocks noGrp="1"/>
          </p:cNvSpPr>
          <p:nvPr>
            <p:ph type="body" idx="1"/>
          </p:nvPr>
        </p:nvSpPr>
        <p:spPr>
          <a:xfrm>
            <a:off x="685800" y="4400550"/>
            <a:ext cx="5486360" cy="3600529"/>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dirty="0" smtClean="0"/>
              <a:t>A reminder on</a:t>
            </a:r>
            <a:r>
              <a:rPr lang="en-GB" baseline="0" dirty="0" smtClean="0"/>
              <a:t> what is</a:t>
            </a:r>
            <a:r>
              <a:rPr lang="en-GB" dirty="0" smtClean="0"/>
              <a:t> JU:MP</a:t>
            </a:r>
            <a:endParaRPr dirty="0"/>
          </a:p>
        </p:txBody>
      </p:sp>
      <p:sp>
        <p:nvSpPr>
          <p:cNvPr id="115" name="Google Shape;115;gb3d316aaf0_0_58:notes"/>
          <p:cNvSpPr txBox="1">
            <a:spLocks noGrp="1"/>
          </p:cNvSpPr>
          <p:nvPr>
            <p:ph type="sldNum" idx="12"/>
          </p:nvPr>
        </p:nvSpPr>
        <p:spPr>
          <a:xfrm>
            <a:off x="3884613" y="8685213"/>
            <a:ext cx="2971841" cy="45873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dirty="0" smtClean="0"/>
              <a:t>The JU:MP Cycling Hub at Peel Park will create a series of community-driven cycling programmes to engage a broad audience of young people and their families from the surrounding neighbourhoods.</a:t>
            </a:r>
          </a:p>
          <a:p>
            <a:r>
              <a:rPr lang="en-GB" dirty="0" smtClean="0"/>
              <a:t>•	One of the project’s main objectives is to build strong partnerships with local organisations and to create a sustainable model that the local community can maintain.</a:t>
            </a:r>
          </a:p>
          <a:p>
            <a:r>
              <a:rPr lang="en-GB" dirty="0" smtClean="0"/>
              <a:t>•	Current delivery- Saturday family sessions, midweek drop-in to learn to ride and increase confidence, half-term sessions, school delivery, JU:MP fun days and taster sessions at the BMX track. </a:t>
            </a:r>
          </a:p>
          <a:p>
            <a:endParaRPr lang="en-GB" dirty="0"/>
          </a:p>
        </p:txBody>
      </p:sp>
      <p:sp>
        <p:nvSpPr>
          <p:cNvPr id="4" name="Slide Number Placeholder 3"/>
          <p:cNvSpPr>
            <a:spLocks noGrp="1"/>
          </p:cNvSpPr>
          <p:nvPr>
            <p:ph type="sldNum" idx="10"/>
          </p:nvPr>
        </p:nvSpPr>
        <p:spPr/>
        <p:txBody>
          <a:bodyPr/>
          <a:lstStyle/>
          <a:p>
            <a:pPr>
              <a:buSzPts val="1200"/>
            </a:pPr>
            <a:fld id="{00000000-1234-1234-1234-123412341234}" type="slidenum">
              <a:rPr lang="en-US" smtClean="0">
                <a:solidFill>
                  <a:prstClr val="black"/>
                </a:solidFill>
                <a:latin typeface="Calibri"/>
                <a:ea typeface="Calibri"/>
                <a:cs typeface="Calibri"/>
                <a:sym typeface="Calibri"/>
              </a:rPr>
              <a:pPr>
                <a:buSzPts val="1200"/>
              </a:pPr>
              <a:t>10</a:t>
            </a:fld>
            <a:endParaRPr lang="en-US">
              <a:solidFill>
                <a:prstClr val="black"/>
              </a:solidFill>
              <a:latin typeface="Calibri"/>
              <a:ea typeface="Calibri"/>
              <a:cs typeface="Calibri"/>
              <a:sym typeface="Calibri"/>
            </a:endParaRPr>
          </a:p>
        </p:txBody>
      </p:sp>
    </p:spTree>
    <p:extLst>
      <p:ext uri="{BB962C8B-B14F-4D97-AF65-F5344CB8AC3E}">
        <p14:creationId xmlns:p14="http://schemas.microsoft.com/office/powerpoint/2010/main" val="11861528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g167f25b58a8_0_29:notes"/>
          <p:cNvSpPr txBox="1">
            <a:spLocks noGrp="1"/>
          </p:cNvSpPr>
          <p:nvPr>
            <p:ph type="body" idx="1"/>
          </p:nvPr>
        </p:nvSpPr>
        <p:spPr>
          <a:xfrm>
            <a:off x="685801"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5" name="Google Shape;95;g167f25b58a8_0_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g16cfcc079de_0_180:notes"/>
          <p:cNvSpPr txBox="1">
            <a:spLocks noGrp="1"/>
          </p:cNvSpPr>
          <p:nvPr>
            <p:ph type="body" idx="1"/>
          </p:nvPr>
        </p:nvSpPr>
        <p:spPr>
          <a:xfrm>
            <a:off x="685801"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dirty="0" smtClean="0"/>
              <a:t>JU:MP’s social marketing is co-created</a:t>
            </a:r>
            <a:r>
              <a:rPr lang="en-GB" baseline="0" dirty="0" smtClean="0"/>
              <a:t> </a:t>
            </a:r>
            <a:r>
              <a:rPr lang="en-GB" dirty="0" smtClean="0"/>
              <a:t>with families and children and uses a ‘people like me’ approach</a:t>
            </a:r>
            <a:r>
              <a:rPr lang="en-GB" baseline="0" dirty="0" smtClean="0"/>
              <a:t> </a:t>
            </a:r>
            <a:r>
              <a:rPr lang="en-GB" dirty="0" smtClean="0"/>
              <a:t>to create social norms, capture attention, and spread awareness,</a:t>
            </a:r>
          </a:p>
          <a:p>
            <a:pPr marL="0" lvl="0" indent="0" algn="l" rtl="0">
              <a:lnSpc>
                <a:spcPct val="100000"/>
              </a:lnSpc>
              <a:spcBef>
                <a:spcPts val="0"/>
              </a:spcBef>
              <a:spcAft>
                <a:spcPts val="0"/>
              </a:spcAft>
              <a:buSzPts val="1400"/>
              <a:buNone/>
            </a:pPr>
            <a:r>
              <a:rPr lang="en-GB" dirty="0" smtClean="0"/>
              <a:t>through creativity and emotion. It uses well</a:t>
            </a:r>
            <a:r>
              <a:rPr lang="en-GB" baseline="0" dirty="0" smtClean="0"/>
              <a:t> established </a:t>
            </a:r>
            <a:r>
              <a:rPr lang="en-GB" dirty="0" smtClean="0"/>
              <a:t>marketing techniques to educate families, raise awareness of the benefits of playing and being active, and shares</a:t>
            </a:r>
            <a:r>
              <a:rPr lang="en-GB" baseline="0" dirty="0" smtClean="0"/>
              <a:t> </a:t>
            </a:r>
            <a:r>
              <a:rPr lang="en-GB" dirty="0" smtClean="0"/>
              <a:t>local opportunities to be active. See slide – over 8,770</a:t>
            </a:r>
            <a:r>
              <a:rPr lang="en-GB" baseline="0" dirty="0" smtClean="0"/>
              <a:t> family members have joined the JU:MP movement which means we are now reaching almost a third of all families in the JUMP are. The shared aspiration is to reach over 50% by next summer!</a:t>
            </a:r>
            <a:endParaRPr dirty="0"/>
          </a:p>
        </p:txBody>
      </p:sp>
      <p:sp>
        <p:nvSpPr>
          <p:cNvPr id="87" name="Google Shape;87;g16cfcc079de_0_18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g106b0c8de67_1_0:notes"/>
          <p:cNvSpPr txBox="1">
            <a:spLocks noGrp="1"/>
          </p:cNvSpPr>
          <p:nvPr>
            <p:ph type="body" idx="1"/>
          </p:nvPr>
        </p:nvSpPr>
        <p:spPr>
          <a:xfrm>
            <a:off x="685801"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8" name="Google Shape;78;g106b0c8de67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Google Shape;462;gb3d316aaf0_0_115:notes"/>
          <p:cNvSpPr txBox="1">
            <a:spLocks noGrp="1"/>
          </p:cNvSpPr>
          <p:nvPr>
            <p:ph type="body" idx="1"/>
          </p:nvPr>
        </p:nvSpPr>
        <p:spPr>
          <a:xfrm>
            <a:off x="685790" y="4343379"/>
            <a:ext cx="5486360" cy="4114812"/>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GB"/>
              <a:t>our JU:MP champions who are all local people are the face of the campaign and actively involved in promoting the messages </a:t>
            </a:r>
            <a:endParaRPr/>
          </a:p>
        </p:txBody>
      </p:sp>
      <p:sp>
        <p:nvSpPr>
          <p:cNvPr id="463" name="Google Shape;463;gb3d316aaf0_0_115:notes"/>
          <p:cNvSpPr>
            <a:spLocks noGrp="1" noRot="1" noChangeAspect="1"/>
          </p:cNvSpPr>
          <p:nvPr>
            <p:ph type="sldImg" idx="2"/>
          </p:nvPr>
        </p:nvSpPr>
        <p:spPr>
          <a:xfrm>
            <a:off x="381000" y="685800"/>
            <a:ext cx="6097588"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Follow up in 2023 to analyse the potential effects of the park interventions on the number of users and their levels of physical activity, with a special focus on teenagers. </a:t>
            </a:r>
            <a:br>
              <a:rPr lang="en-GB" dirty="0" smtClean="0"/>
            </a:br>
            <a:r>
              <a:rPr lang="en-GB" dirty="0" smtClean="0"/>
              <a:t>•	Peel Park use is also being monitored as part of another ongoing project.</a:t>
            </a:r>
            <a:br>
              <a:rPr lang="en-GB" dirty="0" smtClean="0"/>
            </a:br>
            <a:endParaRPr lang="en-GB"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284636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7"/>
        <p:cNvGrpSpPr/>
        <p:nvPr/>
      </p:nvGrpSpPr>
      <p:grpSpPr>
        <a:xfrm>
          <a:off x="0" y="0"/>
          <a:ext cx="0" cy="0"/>
          <a:chOff x="0" y="0"/>
          <a:chExt cx="0" cy="0"/>
        </a:xfrm>
      </p:grpSpPr>
      <p:sp>
        <p:nvSpPr>
          <p:cNvPr id="538" name="Google Shape;538;gabc21451df_0_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9" name="Google Shape;539;gabc21451df_0_57:notes"/>
          <p:cNvSpPr txBox="1">
            <a:spLocks noGrp="1"/>
          </p:cNvSpPr>
          <p:nvPr>
            <p:ph type="body" idx="1"/>
          </p:nvPr>
        </p:nvSpPr>
        <p:spPr>
          <a:xfrm>
            <a:off x="685800" y="4400550"/>
            <a:ext cx="5486360" cy="3600529"/>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dirty="0" smtClean="0"/>
              <a:t>Also</a:t>
            </a:r>
            <a:r>
              <a:rPr lang="en-GB" baseline="0" dirty="0" smtClean="0"/>
              <a:t> </a:t>
            </a:r>
            <a:r>
              <a:rPr lang="en-GB" dirty="0" smtClean="0"/>
              <a:t>new and exciting for 2023! The </a:t>
            </a:r>
            <a:r>
              <a:rPr lang="en-GB" dirty="0"/>
              <a:t>JU:MP App is designed for </a:t>
            </a:r>
            <a:r>
              <a:rPr lang="en-GB" dirty="0" smtClean="0"/>
              <a:t>children </a:t>
            </a:r>
            <a:r>
              <a:rPr lang="en-GB" dirty="0"/>
              <a:t>and </a:t>
            </a:r>
            <a:r>
              <a:rPr lang="en-GB" dirty="0" err="1"/>
              <a:t>Yp</a:t>
            </a:r>
            <a:r>
              <a:rPr lang="en-GB" dirty="0"/>
              <a:t> </a:t>
            </a:r>
            <a:r>
              <a:rPr lang="en-GB" dirty="0" smtClean="0"/>
              <a:t>because our insight shows they really </a:t>
            </a:r>
            <a:r>
              <a:rPr lang="en-GB" dirty="0"/>
              <a:t>value their digital world and that they would be motivated to be active and get outdoors though an </a:t>
            </a:r>
            <a:r>
              <a:rPr lang="en-GB" dirty="0" smtClean="0"/>
              <a:t>app.</a:t>
            </a:r>
            <a:r>
              <a:rPr lang="en-GB" baseline="0" dirty="0"/>
              <a:t> </a:t>
            </a:r>
            <a:r>
              <a:rPr lang="en-GB" baseline="0" dirty="0" smtClean="0"/>
              <a:t>See slide </a:t>
            </a:r>
          </a:p>
          <a:p>
            <a:pPr marL="0" lvl="0" indent="0" algn="l" rtl="0">
              <a:lnSpc>
                <a:spcPct val="100000"/>
              </a:lnSpc>
              <a:spcBef>
                <a:spcPts val="0"/>
              </a:spcBef>
              <a:spcAft>
                <a:spcPts val="0"/>
              </a:spcAft>
              <a:buSzPts val="1400"/>
              <a:buNone/>
            </a:pPr>
            <a:r>
              <a:rPr lang="en-GB" dirty="0" smtClean="0"/>
              <a:t>They can gain </a:t>
            </a:r>
            <a:r>
              <a:rPr lang="en-GB" dirty="0"/>
              <a:t>points for </a:t>
            </a:r>
            <a:r>
              <a:rPr lang="en-GB" dirty="0" smtClean="0"/>
              <a:t>quests at home and</a:t>
            </a:r>
            <a:r>
              <a:rPr lang="en-GB" baseline="0" dirty="0" smtClean="0"/>
              <a:t> outdoors, for number of </a:t>
            </a:r>
            <a:r>
              <a:rPr lang="en-GB" dirty="0" smtClean="0"/>
              <a:t>steps</a:t>
            </a:r>
            <a:r>
              <a:rPr lang="en-GB" dirty="0"/>
              <a:t>, </a:t>
            </a:r>
            <a:r>
              <a:rPr lang="en-GB" dirty="0" smtClean="0"/>
              <a:t>but also for</a:t>
            </a:r>
            <a:r>
              <a:rPr lang="en-GB" baseline="0" dirty="0" smtClean="0"/>
              <a:t> </a:t>
            </a:r>
            <a:r>
              <a:rPr lang="en-GB" dirty="0" smtClean="0"/>
              <a:t>attending </a:t>
            </a:r>
            <a:r>
              <a:rPr lang="en-GB" dirty="0"/>
              <a:t>a sports activity or going to the </a:t>
            </a:r>
            <a:r>
              <a:rPr lang="en-GB" dirty="0" smtClean="0"/>
              <a:t>park</a:t>
            </a:r>
            <a:r>
              <a:rPr lang="en-GB" baseline="0" dirty="0" smtClean="0"/>
              <a:t> – QR code technology</a:t>
            </a:r>
            <a:endParaRPr dirty="0"/>
          </a:p>
        </p:txBody>
      </p:sp>
      <p:sp>
        <p:nvSpPr>
          <p:cNvPr id="540" name="Google Shape;540;gabc21451df_0_57:notes"/>
          <p:cNvSpPr txBox="1">
            <a:spLocks noGrp="1"/>
          </p:cNvSpPr>
          <p:nvPr>
            <p:ph type="sldNum" idx="12"/>
          </p:nvPr>
        </p:nvSpPr>
        <p:spPr>
          <a:xfrm>
            <a:off x="3884614" y="8685214"/>
            <a:ext cx="2971841" cy="458737"/>
          </a:xfrm>
          <a:prstGeom prst="rect">
            <a:avLst/>
          </a:prstGeom>
          <a:noFill/>
          <a:ln>
            <a:noFill/>
          </a:ln>
        </p:spPr>
        <p:txBody>
          <a:bodyPr spcFirstLastPara="1" wrap="square" lIns="91425" tIns="45700" rIns="91425" bIns="45700" anchor="b" anchorCtr="0">
            <a:noAutofit/>
          </a:bodyPr>
          <a:lstStyle/>
          <a:p>
            <a:pPr>
              <a:buSzPts val="1400"/>
            </a:pPr>
            <a:fld id="{00000000-1234-1234-1234-123412341234}" type="slidenum">
              <a:rPr lang="en-GB"/>
              <a:pPr>
                <a:buSzPts val="1400"/>
              </a:pPr>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gabc21451df_0_1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6" name="Google Shape;136;gabc21451df_0_114:notes"/>
          <p:cNvSpPr txBox="1">
            <a:spLocks noGrp="1"/>
          </p:cNvSpPr>
          <p:nvPr>
            <p:ph type="body" idx="1"/>
          </p:nvPr>
        </p:nvSpPr>
        <p:spPr>
          <a:xfrm>
            <a:off x="685800" y="4400550"/>
            <a:ext cx="5486360" cy="3600529"/>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37" name="Google Shape;137;gabc21451df_0_114:notes"/>
          <p:cNvSpPr txBox="1">
            <a:spLocks noGrp="1"/>
          </p:cNvSpPr>
          <p:nvPr>
            <p:ph type="sldNum" idx="12"/>
          </p:nvPr>
        </p:nvSpPr>
        <p:spPr>
          <a:xfrm>
            <a:off x="3884614" y="8685214"/>
            <a:ext cx="2971841" cy="458737"/>
          </a:xfrm>
          <a:prstGeom prst="rect">
            <a:avLst/>
          </a:prstGeom>
          <a:noFill/>
          <a:ln>
            <a:noFill/>
          </a:ln>
        </p:spPr>
        <p:txBody>
          <a:bodyPr spcFirstLastPara="1" wrap="square" lIns="91425" tIns="45700" rIns="91425" bIns="45700" anchor="b" anchorCtr="0">
            <a:noAutofit/>
          </a:bodyPr>
          <a:lstStyle/>
          <a:p>
            <a:pPr>
              <a:buSzPts val="1400"/>
            </a:pPr>
            <a:fld id="{00000000-1234-1234-1234-123412341234}" type="slidenum">
              <a:rPr lang="en-GB"/>
              <a:pPr>
                <a:buSzPts val="1400"/>
              </a:pPr>
              <a:t>21</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Child led free play </a:t>
            </a:r>
            <a:r>
              <a:rPr lang="en-GB" dirty="0" smtClean="0"/>
              <a:t>– ‘free’ in more than one sense – not</a:t>
            </a:r>
            <a:r>
              <a:rPr lang="en-GB" baseline="0" dirty="0" smtClean="0"/>
              <a:t> directed</a:t>
            </a:r>
            <a:endParaRPr lang="en-GB" dirty="0" smtClean="0"/>
          </a:p>
          <a:p>
            <a:endParaRPr lang="en-GB" dirty="0" smtClean="0"/>
          </a:p>
          <a:p>
            <a:r>
              <a:rPr lang="en-GB" sz="1200" b="1" dirty="0" smtClean="0"/>
              <a:t>Higher levels of sociability and improved mental wellbeing </a:t>
            </a:r>
            <a:r>
              <a:rPr lang="en-GB" sz="1200" dirty="0" smtClean="0"/>
              <a:t>- children having greater confidence and improved social skills from greater experience, and also links into:</a:t>
            </a:r>
          </a:p>
          <a:p>
            <a:endParaRPr lang="en-GB" sz="1200" dirty="0" smtClean="0"/>
          </a:p>
          <a:p>
            <a:r>
              <a:rPr lang="en-GB" sz="1200" b="1" dirty="0" smtClean="0"/>
              <a:t>wider community benefits </a:t>
            </a:r>
            <a:r>
              <a:rPr lang="en-GB" sz="1200" dirty="0" smtClean="0"/>
              <a:t>such as closer neighbourhood relations, a stronger sense of community, and less fear of crime. </a:t>
            </a:r>
          </a:p>
          <a:p>
            <a:endParaRPr lang="en-GB" sz="1200" dirty="0" smtClean="0"/>
          </a:p>
          <a:p>
            <a:r>
              <a:rPr lang="en-GB" sz="1200" b="1" dirty="0" smtClean="0"/>
              <a:t>Intrinsic value of children’s play and independence  - </a:t>
            </a:r>
            <a:r>
              <a:rPr lang="en-GB" sz="1200" dirty="0" smtClean="0"/>
              <a:t>Article 31 (leisure, play and culture): Every child has the right to relax, play and</a:t>
            </a:r>
          </a:p>
          <a:p>
            <a:r>
              <a:rPr lang="en-GB" sz="1200" dirty="0" smtClean="0"/>
              <a:t>take part in a wide range of cultural and artistic activities – fundamental part of their development</a:t>
            </a:r>
          </a:p>
          <a:p>
            <a:endParaRPr lang="en-GB" sz="1200" dirty="0" smtClean="0"/>
          </a:p>
          <a:p>
            <a:r>
              <a:rPr lang="en-GB" sz="1200" dirty="0" smtClean="0"/>
              <a:t>This is my street. Children play out in my street because we organise a highly successful street play scheme using the model developed by Playing Out. But Playing Out, Dinah and I were all interested to know how we can move towards streets that don’t need the physical barriers to provide the safety and the incentive for play.</a:t>
            </a:r>
            <a:endParaRPr lang="en-GB" dirty="0" smtClean="0"/>
          </a:p>
          <a:p>
            <a:endParaRPr lang="en-GB" dirty="0" smtClean="0"/>
          </a:p>
          <a:p>
            <a:endParaRPr lang="en-GB" dirty="0"/>
          </a:p>
        </p:txBody>
      </p:sp>
      <p:sp>
        <p:nvSpPr>
          <p:cNvPr id="4" name="Slide Number Placeholder 3"/>
          <p:cNvSpPr>
            <a:spLocks noGrp="1"/>
          </p:cNvSpPr>
          <p:nvPr>
            <p:ph type="sldNum" sz="quarter" idx="10"/>
          </p:nvPr>
        </p:nvSpPr>
        <p:spPr/>
        <p:txBody>
          <a:bodyPr/>
          <a:lstStyle/>
          <a:p>
            <a:fld id="{3CD40C1C-EB8A-FF46-BD3D-4FBDB799F2D5}" type="slidenum">
              <a:rPr lang="en-US" smtClean="0"/>
              <a:t>2</a:t>
            </a:fld>
            <a:endParaRPr lang="en-US"/>
          </a:p>
        </p:txBody>
      </p:sp>
    </p:spTree>
    <p:extLst>
      <p:ext uri="{BB962C8B-B14F-4D97-AF65-F5344CB8AC3E}">
        <p14:creationId xmlns:p14="http://schemas.microsoft.com/office/powerpoint/2010/main" val="2767357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5"/>
        <p:cNvGrpSpPr/>
        <p:nvPr/>
      </p:nvGrpSpPr>
      <p:grpSpPr>
        <a:xfrm>
          <a:off x="0" y="0"/>
          <a:ext cx="0" cy="0"/>
          <a:chOff x="0" y="0"/>
          <a:chExt cx="0" cy="0"/>
        </a:xfrm>
      </p:grpSpPr>
      <p:sp>
        <p:nvSpPr>
          <p:cNvPr id="726" name="Google Shape;726;gb53ce2de29_2_12:notes"/>
          <p:cNvSpPr>
            <a:spLocks noGrp="1" noRot="1" noChangeAspect="1"/>
          </p:cNvSpPr>
          <p:nvPr>
            <p:ph type="sldImg" idx="2"/>
          </p:nvPr>
        </p:nvSpPr>
        <p:spPr>
          <a:xfrm>
            <a:off x="1246188" y="1143000"/>
            <a:ext cx="43656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27" name="Google Shape;727;gb53ce2de29_2_12:notes"/>
          <p:cNvSpPr txBox="1">
            <a:spLocks noGrp="1"/>
          </p:cNvSpPr>
          <p:nvPr>
            <p:ph type="body" idx="1"/>
          </p:nvPr>
        </p:nvSpPr>
        <p:spPr>
          <a:xfrm>
            <a:off x="685800" y="4400550"/>
            <a:ext cx="5486360" cy="3600529"/>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b="0" dirty="0" smtClean="0"/>
              <a:t>Here is</a:t>
            </a:r>
            <a:r>
              <a:rPr lang="en-GB" b="0" baseline="0" dirty="0" smtClean="0"/>
              <a:t> just brief update on some of the workstreams underway:</a:t>
            </a:r>
          </a:p>
          <a:p>
            <a:pPr marL="0" lvl="0" indent="0" algn="l" rtl="0">
              <a:lnSpc>
                <a:spcPct val="100000"/>
              </a:lnSpc>
              <a:spcBef>
                <a:spcPts val="0"/>
              </a:spcBef>
              <a:spcAft>
                <a:spcPts val="0"/>
              </a:spcAft>
              <a:buSzPts val="1400"/>
              <a:buNone/>
            </a:pPr>
            <a:r>
              <a:rPr lang="en-GB" b="0" dirty="0" smtClean="0"/>
              <a:t>8 greenspace developments are underway</a:t>
            </a:r>
            <a:r>
              <a:rPr lang="en-GB" b="0" baseline="0" dirty="0" smtClean="0"/>
              <a:t> as</a:t>
            </a:r>
            <a:r>
              <a:rPr lang="en-GB" b="0" dirty="0" smtClean="0"/>
              <a:t> access</a:t>
            </a:r>
            <a:r>
              <a:rPr lang="en-GB" b="0" baseline="0" dirty="0" smtClean="0"/>
              <a:t> to local parks or greenspace is key in getting children outdoors and active. </a:t>
            </a:r>
          </a:p>
          <a:p>
            <a:pPr marL="0" lvl="0" indent="0" algn="l" rtl="0">
              <a:lnSpc>
                <a:spcPct val="100000"/>
              </a:lnSpc>
              <a:spcBef>
                <a:spcPts val="0"/>
              </a:spcBef>
              <a:spcAft>
                <a:spcPts val="0"/>
              </a:spcAft>
              <a:buSzPts val="1400"/>
              <a:buNone/>
            </a:pPr>
            <a:r>
              <a:rPr lang="en-GB" b="0" baseline="0" dirty="0" smtClean="0"/>
              <a:t>progress - see slide</a:t>
            </a:r>
          </a:p>
          <a:p>
            <a:pPr marL="0" lvl="0" indent="0" algn="l" rtl="0">
              <a:lnSpc>
                <a:spcPct val="100000"/>
              </a:lnSpc>
              <a:spcBef>
                <a:spcPts val="0"/>
              </a:spcBef>
              <a:spcAft>
                <a:spcPts val="0"/>
              </a:spcAft>
              <a:buSzPts val="1400"/>
              <a:buNone/>
            </a:pPr>
            <a:r>
              <a:rPr lang="en-GB" b="0" baseline="0" dirty="0" smtClean="0"/>
              <a:t>This is Kashmir Park – once a fenced off overgrown area - </a:t>
            </a:r>
            <a:r>
              <a:rPr lang="en-GB" b="0" dirty="0" smtClean="0"/>
              <a:t>now a highly valued local park which is well used for children’s play and looked after by</a:t>
            </a:r>
            <a:r>
              <a:rPr lang="en-GB" b="0" baseline="0" dirty="0" smtClean="0"/>
              <a:t> the local community who do regular litter picks </a:t>
            </a:r>
            <a:endParaRPr b="1" dirty="0"/>
          </a:p>
        </p:txBody>
      </p:sp>
      <p:sp>
        <p:nvSpPr>
          <p:cNvPr id="728" name="Google Shape;728;gb53ce2de29_2_12:notes"/>
          <p:cNvSpPr txBox="1">
            <a:spLocks noGrp="1"/>
          </p:cNvSpPr>
          <p:nvPr>
            <p:ph type="sldNum" idx="12"/>
          </p:nvPr>
        </p:nvSpPr>
        <p:spPr>
          <a:xfrm>
            <a:off x="3884613" y="8685213"/>
            <a:ext cx="2971841" cy="45873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GB"/>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7"/>
        <p:cNvGrpSpPr/>
        <p:nvPr/>
      </p:nvGrpSpPr>
      <p:grpSpPr>
        <a:xfrm>
          <a:off x="0" y="0"/>
          <a:ext cx="0" cy="0"/>
          <a:chOff x="0" y="0"/>
          <a:chExt cx="0" cy="0"/>
        </a:xfrm>
      </p:grpSpPr>
      <p:sp>
        <p:nvSpPr>
          <p:cNvPr id="718" name="Google Shape;718;p38:notes"/>
          <p:cNvSpPr>
            <a:spLocks noGrp="1" noRot="1" noChangeAspect="1"/>
          </p:cNvSpPr>
          <p:nvPr>
            <p:ph type="sldImg" idx="2"/>
          </p:nvPr>
        </p:nvSpPr>
        <p:spPr>
          <a:xfrm>
            <a:off x="1246188" y="1143000"/>
            <a:ext cx="43656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9" name="Google Shape;719;p38:notes"/>
          <p:cNvSpPr txBox="1">
            <a:spLocks noGrp="1"/>
          </p:cNvSpPr>
          <p:nvPr>
            <p:ph type="body" idx="1"/>
          </p:nvPr>
        </p:nvSpPr>
        <p:spPr>
          <a:xfrm>
            <a:off x="685801"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en-GB" dirty="0" smtClean="0"/>
              <a:t>Zuby – There are</a:t>
            </a:r>
            <a:r>
              <a:rPr lang="en-GB" baseline="0" dirty="0" smtClean="0"/>
              <a:t> stark</a:t>
            </a:r>
            <a:r>
              <a:rPr lang="en-GB" dirty="0" smtClean="0"/>
              <a:t> inequalities</a:t>
            </a:r>
            <a:r>
              <a:rPr lang="en-GB" baseline="0" dirty="0" smtClean="0"/>
              <a:t> in </a:t>
            </a:r>
            <a:r>
              <a:rPr lang="en-GB" dirty="0" smtClean="0"/>
              <a:t>access to greenspace for</a:t>
            </a:r>
            <a:r>
              <a:rPr lang="en-GB" baseline="0" dirty="0" smtClean="0"/>
              <a:t> some </a:t>
            </a:r>
            <a:r>
              <a:rPr lang="en-GB" dirty="0" smtClean="0"/>
              <a:t>multi-ethnic communities in inner city areas of Bradford and</a:t>
            </a:r>
            <a:r>
              <a:rPr lang="en-GB" baseline="0" dirty="0" smtClean="0"/>
              <a:t> </a:t>
            </a:r>
            <a:r>
              <a:rPr lang="en-GB" dirty="0" smtClean="0"/>
              <a:t>evidence shows this can lead</a:t>
            </a:r>
            <a:r>
              <a:rPr lang="en-GB" baseline="0" dirty="0" smtClean="0"/>
              <a:t> to poorer mental and physical health</a:t>
            </a:r>
            <a:r>
              <a:rPr lang="en-GB" dirty="0" smtClean="0"/>
              <a:t>. </a:t>
            </a:r>
            <a:r>
              <a:rPr lang="en-GB" baseline="0" dirty="0" smtClean="0"/>
              <a:t> </a:t>
            </a:r>
          </a:p>
          <a:p>
            <a:pPr marL="457200" marR="0" lvl="0" indent="-228600" algn="l" rtl="0">
              <a:lnSpc>
                <a:spcPct val="100000"/>
              </a:lnSpc>
              <a:spcBef>
                <a:spcPts val="0"/>
              </a:spcBef>
              <a:spcAft>
                <a:spcPts val="0"/>
              </a:spcAft>
              <a:buClr>
                <a:srgbClr val="000000"/>
              </a:buClr>
              <a:buSzPts val="1400"/>
              <a:buFont typeface="Arial"/>
              <a:buNone/>
            </a:pPr>
            <a:r>
              <a:rPr lang="en-GB" dirty="0" smtClean="0"/>
              <a:t>As you can see from this photo</a:t>
            </a:r>
            <a:r>
              <a:rPr lang="en-GB" baseline="0" dirty="0" smtClean="0"/>
              <a:t>, </a:t>
            </a:r>
            <a:r>
              <a:rPr lang="en-GB" dirty="0" smtClean="0"/>
              <a:t>the</a:t>
            </a:r>
            <a:r>
              <a:rPr lang="en-GB" baseline="0" dirty="0" smtClean="0"/>
              <a:t> Toller area is densely populated and many houses have no gardens.</a:t>
            </a:r>
          </a:p>
          <a:p>
            <a:pPr marL="457200" marR="0" lvl="0" indent="-228600" algn="l" rtl="0">
              <a:lnSpc>
                <a:spcPct val="100000"/>
              </a:lnSpc>
              <a:spcBef>
                <a:spcPts val="0"/>
              </a:spcBef>
              <a:spcAft>
                <a:spcPts val="0"/>
              </a:spcAft>
              <a:buClr>
                <a:srgbClr val="000000"/>
              </a:buClr>
              <a:buSzPts val="1400"/>
              <a:buFont typeface="Arial"/>
              <a:buNone/>
            </a:pPr>
            <a:r>
              <a:rPr lang="en-GB" baseline="0" dirty="0" smtClean="0"/>
              <a:t>This area of derelict, fenced off greenspace next to the allotments had been identified as a potential site for a new park by the council </a:t>
            </a:r>
            <a:endParaRPr dirty="0"/>
          </a:p>
        </p:txBody>
      </p:sp>
      <p:sp>
        <p:nvSpPr>
          <p:cNvPr id="720" name="Google Shape;720;p38:notes"/>
          <p:cNvSpPr txBox="1">
            <a:spLocks noGrp="1"/>
          </p:cNvSpPr>
          <p:nvPr>
            <p:ph type="sldNum" idx="12"/>
          </p:nvPr>
        </p:nvSpPr>
        <p:spPr>
          <a:xfrm>
            <a:off x="3884615" y="8685215"/>
            <a:ext cx="2971800"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None/>
            </a:pPr>
            <a:fld id="{00000000-1234-1234-1234-123412341234}" type="slidenum">
              <a:rPr lang="en-GB"/>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6"/>
        <p:cNvGrpSpPr/>
        <p:nvPr/>
      </p:nvGrpSpPr>
      <p:grpSpPr>
        <a:xfrm>
          <a:off x="0" y="0"/>
          <a:ext cx="0" cy="0"/>
          <a:chOff x="0" y="0"/>
          <a:chExt cx="0" cy="0"/>
        </a:xfrm>
      </p:grpSpPr>
      <p:sp>
        <p:nvSpPr>
          <p:cNvPr id="737" name="Google Shape;737;gb54e900472_12_11:notes"/>
          <p:cNvSpPr>
            <a:spLocks noGrp="1" noRot="1" noChangeAspect="1"/>
          </p:cNvSpPr>
          <p:nvPr>
            <p:ph type="sldImg" idx="2"/>
          </p:nvPr>
        </p:nvSpPr>
        <p:spPr>
          <a:xfrm>
            <a:off x="1246188" y="1143000"/>
            <a:ext cx="43656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8" name="Google Shape;738;gb54e900472_12_11:notes"/>
          <p:cNvSpPr txBox="1">
            <a:spLocks noGrp="1"/>
          </p:cNvSpPr>
          <p:nvPr>
            <p:ph type="body" idx="1"/>
          </p:nvPr>
        </p:nvSpPr>
        <p:spPr>
          <a:xfrm>
            <a:off x="685800" y="4400550"/>
            <a:ext cx="5486360" cy="3600529"/>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739" name="Google Shape;739;gb54e900472_12_11:notes"/>
          <p:cNvSpPr txBox="1">
            <a:spLocks noGrp="1"/>
          </p:cNvSpPr>
          <p:nvPr>
            <p:ph type="sldNum" idx="12"/>
          </p:nvPr>
        </p:nvSpPr>
        <p:spPr>
          <a:xfrm>
            <a:off x="3884613" y="8685213"/>
            <a:ext cx="2971841" cy="45873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GB"/>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	The SOPARC audit tool registers the number of users, demographics (e.g. age group and sex) and their levels of physical activity (sedentary, light and moderate-to-vigorous).</a:t>
            </a:r>
          </a:p>
          <a:p>
            <a:r>
              <a:rPr lang="en-GB" dirty="0" smtClean="0"/>
              <a:t>•	We conducted SOPARC audits in 9 BFD parks in June and July 2022. The protocol comprised 12 hours of observation per park distributed in two week-days and one week-day  and four different times of the day (8-9 am, 12-1 pm, 4-5 pm and 6-7 pm).</a:t>
            </a:r>
          </a:p>
          <a:p>
            <a:r>
              <a:rPr lang="en-GB" dirty="0" smtClean="0"/>
              <a:t>•	Of these parks, 4 will be developed in the following months (intervention parks) and 4 will serve as control parks. The audit will be repeated in 2023 to analyse the potential effects of the park interventions on the number of users and their levels of physical activity, with a special focus on teenagers. </a:t>
            </a:r>
          </a:p>
          <a:p>
            <a:r>
              <a:rPr lang="en-GB" dirty="0" smtClean="0"/>
              <a:t>•	Peel Park use is also being monitored as part of another ongoing project.</a:t>
            </a:r>
          </a:p>
          <a:p>
            <a:endParaRPr lang="en-GB"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886760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9"/>
        <p:cNvGrpSpPr/>
        <p:nvPr/>
      </p:nvGrpSpPr>
      <p:grpSpPr>
        <a:xfrm>
          <a:off x="0" y="0"/>
          <a:ext cx="0" cy="0"/>
          <a:chOff x="0" y="0"/>
          <a:chExt cx="0" cy="0"/>
        </a:xfrm>
      </p:grpSpPr>
      <p:sp>
        <p:nvSpPr>
          <p:cNvPr id="760" name="Google Shape;760;p40:notes"/>
          <p:cNvSpPr>
            <a:spLocks noGrp="1" noRot="1" noChangeAspect="1"/>
          </p:cNvSpPr>
          <p:nvPr>
            <p:ph type="sldImg" idx="2"/>
          </p:nvPr>
        </p:nvSpPr>
        <p:spPr>
          <a:xfrm>
            <a:off x="1246188" y="1143000"/>
            <a:ext cx="43656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61" name="Google Shape;761;p40:notes"/>
          <p:cNvSpPr txBox="1">
            <a:spLocks noGrp="1"/>
          </p:cNvSpPr>
          <p:nvPr>
            <p:ph type="body" idx="1"/>
          </p:nvPr>
        </p:nvSpPr>
        <p:spPr>
          <a:xfrm>
            <a:off x="685801"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endParaRPr/>
          </a:p>
        </p:txBody>
      </p:sp>
      <p:sp>
        <p:nvSpPr>
          <p:cNvPr id="762" name="Google Shape;762;p40:notes"/>
          <p:cNvSpPr txBox="1">
            <a:spLocks noGrp="1"/>
          </p:cNvSpPr>
          <p:nvPr>
            <p:ph type="sldNum" idx="12"/>
          </p:nvPr>
        </p:nvSpPr>
        <p:spPr>
          <a:xfrm>
            <a:off x="3884614" y="8685214"/>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a:solidFill>
                  <a:schemeClr val="dk1"/>
                </a:solidFill>
                <a:latin typeface="Calibri"/>
                <a:ea typeface="Calibri"/>
                <a:cs typeface="Calibri"/>
                <a:sym typeface="Calibri"/>
              </a:rPr>
              <a:t>7</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7"/>
        <p:cNvGrpSpPr/>
        <p:nvPr/>
      </p:nvGrpSpPr>
      <p:grpSpPr>
        <a:xfrm>
          <a:off x="0" y="0"/>
          <a:ext cx="0" cy="0"/>
          <a:chOff x="0" y="0"/>
          <a:chExt cx="0" cy="0"/>
        </a:xfrm>
      </p:grpSpPr>
      <p:sp>
        <p:nvSpPr>
          <p:cNvPr id="768" name="Google Shape;768;p41:notes"/>
          <p:cNvSpPr>
            <a:spLocks noGrp="1" noRot="1" noChangeAspect="1"/>
          </p:cNvSpPr>
          <p:nvPr>
            <p:ph type="sldImg" idx="2"/>
          </p:nvPr>
        </p:nvSpPr>
        <p:spPr>
          <a:xfrm>
            <a:off x="1246188" y="1143000"/>
            <a:ext cx="43656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69" name="Google Shape;769;p41:notes"/>
          <p:cNvSpPr txBox="1">
            <a:spLocks noGrp="1"/>
          </p:cNvSpPr>
          <p:nvPr>
            <p:ph type="body" idx="1"/>
          </p:nvPr>
        </p:nvSpPr>
        <p:spPr>
          <a:xfrm>
            <a:off x="685801"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endParaRPr/>
          </a:p>
        </p:txBody>
      </p:sp>
      <p:sp>
        <p:nvSpPr>
          <p:cNvPr id="770" name="Google Shape;770;p41:notes"/>
          <p:cNvSpPr txBox="1">
            <a:spLocks noGrp="1"/>
          </p:cNvSpPr>
          <p:nvPr>
            <p:ph type="sldNum" idx="12"/>
          </p:nvPr>
        </p:nvSpPr>
        <p:spPr>
          <a:xfrm>
            <a:off x="3884614" y="8685214"/>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a:solidFill>
                  <a:schemeClr val="dk1"/>
                </a:solidFill>
                <a:latin typeface="Calibri"/>
                <a:ea typeface="Calibri"/>
                <a:cs typeface="Calibri"/>
                <a:sym typeface="Calibri"/>
              </a:rPr>
              <a:t>8</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46188" y="1143000"/>
            <a:ext cx="4365625" cy="3086100"/>
          </a:xfrm>
        </p:spPr>
      </p:sp>
      <p:sp>
        <p:nvSpPr>
          <p:cNvPr id="3" name="Notes Placeholder 2"/>
          <p:cNvSpPr>
            <a:spLocks noGrp="1"/>
          </p:cNvSpPr>
          <p:nvPr>
            <p:ph type="body" idx="1"/>
          </p:nvPr>
        </p:nvSpPr>
        <p:spPr/>
        <p:txBody>
          <a:bodyPr/>
          <a:lstStyle/>
          <a:p>
            <a:r>
              <a:rPr lang="en-GB" smtClean="0"/>
              <a:t>across the city, coordinated for the main play hub The Big Swing Adventure Playground</a:t>
            </a:r>
          </a:p>
          <a:p>
            <a:endParaRPr lang="en-GB"/>
          </a:p>
        </p:txBody>
      </p:sp>
      <p:sp>
        <p:nvSpPr>
          <p:cNvPr id="4" name="Slide Number Placeholder 3"/>
          <p:cNvSpPr>
            <a:spLocks noGrp="1"/>
          </p:cNvSpPr>
          <p:nvPr>
            <p:ph type="sldNum" sz="quarter" idx="10"/>
          </p:nvPr>
        </p:nvSpPr>
        <p:spPr/>
        <p:txBody>
          <a:bodyPr/>
          <a:lstStyle/>
          <a:p>
            <a:fld id="{DAF64C4D-50D5-4A37-9F52-7CBDC74FBC75}" type="slidenum">
              <a:rPr lang="en-GB">
                <a:solidFill>
                  <a:prstClr val="black"/>
                </a:solidFill>
                <a:latin typeface="Calibri"/>
              </a:rPr>
              <a:pPr/>
              <a:t>9</a:t>
            </a:fld>
            <a:endParaRPr lang="en-GB">
              <a:solidFill>
                <a:prstClr val="black"/>
              </a:solidFill>
              <a:latin typeface="Calibri"/>
            </a:endParaRPr>
          </a:p>
        </p:txBody>
      </p:sp>
    </p:spTree>
    <p:extLst>
      <p:ext uri="{BB962C8B-B14F-4D97-AF65-F5344CB8AC3E}">
        <p14:creationId xmlns:p14="http://schemas.microsoft.com/office/powerpoint/2010/main" val="422140096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pic>
        <p:nvPicPr>
          <p:cNvPr id="16" name="Google Shape;16;p6"/>
          <p:cNvPicPr preferRelativeResize="0"/>
          <p:nvPr/>
        </p:nvPicPr>
        <p:blipFill rotWithShape="1">
          <a:blip r:embed="rId2">
            <a:alphaModFix/>
          </a:blip>
          <a:srcRect/>
          <a:stretch/>
        </p:blipFill>
        <p:spPr>
          <a:xfrm>
            <a:off x="-20034" y="-16518"/>
            <a:ext cx="10731880" cy="7592711"/>
          </a:xfrm>
          <a:prstGeom prst="rect">
            <a:avLst/>
          </a:prstGeom>
          <a:noFill/>
          <a:ln>
            <a:noFill/>
          </a:ln>
        </p:spPr>
      </p:pic>
      <p:sp>
        <p:nvSpPr>
          <p:cNvPr id="17" name="Google Shape;17;p6"/>
          <p:cNvSpPr txBox="1">
            <a:spLocks noGrp="1"/>
          </p:cNvSpPr>
          <p:nvPr>
            <p:ph type="ctrTitle"/>
          </p:nvPr>
        </p:nvSpPr>
        <p:spPr>
          <a:xfrm>
            <a:off x="801885" y="3370797"/>
            <a:ext cx="9088041" cy="599783"/>
          </a:xfrm>
          <a:prstGeom prst="rect">
            <a:avLst/>
          </a:prstGeom>
          <a:noFill/>
          <a:ln>
            <a:noFill/>
          </a:ln>
        </p:spPr>
        <p:txBody>
          <a:bodyPr spcFirstLastPara="1" wrap="square" lIns="91425" tIns="45700" rIns="91425" bIns="45700" anchor="t" anchorCtr="0">
            <a:noAutofit/>
          </a:bodyPr>
          <a:lstStyle>
            <a:lvl1pPr lvl="0" algn="l">
              <a:lnSpc>
                <a:spcPct val="90000"/>
              </a:lnSpc>
              <a:spcBef>
                <a:spcPts val="0"/>
              </a:spcBef>
              <a:spcAft>
                <a:spcPts val="0"/>
              </a:spcAft>
              <a:buClr>
                <a:srgbClr val="451412"/>
              </a:buClr>
              <a:buSzPts val="4800"/>
              <a:buFont typeface="Arial Narrow"/>
              <a:buNone/>
              <a:defRPr sz="4800" b="1" i="0">
                <a:solidFill>
                  <a:srgbClr val="451412"/>
                </a:solidFill>
                <a:latin typeface="Arial Narrow"/>
                <a:ea typeface="Arial Narrow"/>
                <a:cs typeface="Arial Narrow"/>
                <a:sym typeface="Arial Narrow"/>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 name="Google Shape;18;p6"/>
          <p:cNvSpPr txBox="1">
            <a:spLocks noGrp="1"/>
          </p:cNvSpPr>
          <p:nvPr>
            <p:ph type="subTitle" idx="1"/>
          </p:nvPr>
        </p:nvSpPr>
        <p:spPr>
          <a:xfrm>
            <a:off x="801885" y="4155634"/>
            <a:ext cx="8018860" cy="417600"/>
          </a:xfrm>
          <a:prstGeom prst="rect">
            <a:avLst/>
          </a:prstGeom>
          <a:noFill/>
          <a:ln>
            <a:noFill/>
          </a:ln>
        </p:spPr>
        <p:txBody>
          <a:bodyPr spcFirstLastPara="1" wrap="square" lIns="91425" tIns="45700" rIns="91425" bIns="45700" anchor="t" anchorCtr="0">
            <a:noAutofit/>
          </a:bodyPr>
          <a:lstStyle>
            <a:lvl1pPr lvl="0" algn="l">
              <a:lnSpc>
                <a:spcPct val="90000"/>
              </a:lnSpc>
              <a:spcBef>
                <a:spcPts val="1102"/>
              </a:spcBef>
              <a:spcAft>
                <a:spcPts val="0"/>
              </a:spcAft>
              <a:buClr>
                <a:schemeClr val="lt1"/>
              </a:buClr>
              <a:buSzPts val="2646"/>
              <a:buNone/>
              <a:defRPr sz="2646" b="1" i="0">
                <a:solidFill>
                  <a:schemeClr val="lt1"/>
                </a:solidFill>
                <a:latin typeface="Arial Narrow"/>
                <a:ea typeface="Arial Narrow"/>
                <a:cs typeface="Arial Narrow"/>
                <a:sym typeface="Arial Narrow"/>
              </a:defRPr>
            </a:lvl1pPr>
            <a:lvl2pPr lvl="1" algn="ctr">
              <a:lnSpc>
                <a:spcPct val="90000"/>
              </a:lnSpc>
              <a:spcBef>
                <a:spcPts val="551"/>
              </a:spcBef>
              <a:spcAft>
                <a:spcPts val="0"/>
              </a:spcAft>
              <a:buClr>
                <a:schemeClr val="dk1"/>
              </a:buClr>
              <a:buSzPts val="2205"/>
              <a:buNone/>
              <a:defRPr sz="2205"/>
            </a:lvl2pPr>
            <a:lvl3pPr lvl="2" algn="ctr">
              <a:lnSpc>
                <a:spcPct val="90000"/>
              </a:lnSpc>
              <a:spcBef>
                <a:spcPts val="551"/>
              </a:spcBef>
              <a:spcAft>
                <a:spcPts val="0"/>
              </a:spcAft>
              <a:buClr>
                <a:schemeClr val="dk1"/>
              </a:buClr>
              <a:buSzPts val="1984"/>
              <a:buNone/>
              <a:defRPr sz="1984"/>
            </a:lvl3pPr>
            <a:lvl4pPr lvl="3" algn="ctr">
              <a:lnSpc>
                <a:spcPct val="90000"/>
              </a:lnSpc>
              <a:spcBef>
                <a:spcPts val="551"/>
              </a:spcBef>
              <a:spcAft>
                <a:spcPts val="0"/>
              </a:spcAft>
              <a:buClr>
                <a:schemeClr val="dk1"/>
              </a:buClr>
              <a:buSzPts val="1764"/>
              <a:buNone/>
              <a:defRPr sz="1764"/>
            </a:lvl4pPr>
            <a:lvl5pPr lvl="4" algn="ctr">
              <a:lnSpc>
                <a:spcPct val="90000"/>
              </a:lnSpc>
              <a:spcBef>
                <a:spcPts val="551"/>
              </a:spcBef>
              <a:spcAft>
                <a:spcPts val="0"/>
              </a:spcAft>
              <a:buClr>
                <a:schemeClr val="dk1"/>
              </a:buClr>
              <a:buSzPts val="1764"/>
              <a:buNone/>
              <a:defRPr sz="1764"/>
            </a:lvl5pPr>
            <a:lvl6pPr lvl="5" algn="ctr">
              <a:lnSpc>
                <a:spcPct val="90000"/>
              </a:lnSpc>
              <a:spcBef>
                <a:spcPts val="551"/>
              </a:spcBef>
              <a:spcAft>
                <a:spcPts val="0"/>
              </a:spcAft>
              <a:buClr>
                <a:schemeClr val="dk1"/>
              </a:buClr>
              <a:buSzPts val="1764"/>
              <a:buNone/>
              <a:defRPr sz="1764"/>
            </a:lvl6pPr>
            <a:lvl7pPr lvl="6" algn="ctr">
              <a:lnSpc>
                <a:spcPct val="90000"/>
              </a:lnSpc>
              <a:spcBef>
                <a:spcPts val="551"/>
              </a:spcBef>
              <a:spcAft>
                <a:spcPts val="0"/>
              </a:spcAft>
              <a:buClr>
                <a:schemeClr val="dk1"/>
              </a:buClr>
              <a:buSzPts val="1764"/>
              <a:buNone/>
              <a:defRPr sz="1764"/>
            </a:lvl7pPr>
            <a:lvl8pPr lvl="7" algn="ctr">
              <a:lnSpc>
                <a:spcPct val="90000"/>
              </a:lnSpc>
              <a:spcBef>
                <a:spcPts val="551"/>
              </a:spcBef>
              <a:spcAft>
                <a:spcPts val="0"/>
              </a:spcAft>
              <a:buClr>
                <a:schemeClr val="dk1"/>
              </a:buClr>
              <a:buSzPts val="1764"/>
              <a:buNone/>
              <a:defRPr sz="1764"/>
            </a:lvl8pPr>
            <a:lvl9pPr lvl="8" algn="ctr">
              <a:lnSpc>
                <a:spcPct val="90000"/>
              </a:lnSpc>
              <a:spcBef>
                <a:spcPts val="551"/>
              </a:spcBef>
              <a:spcAft>
                <a:spcPts val="0"/>
              </a:spcAft>
              <a:buClr>
                <a:schemeClr val="dk1"/>
              </a:buClr>
              <a:buSzPts val="1764"/>
              <a:buNone/>
              <a:defRPr sz="1764"/>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ody copy slide">
  <p:cSld name="Body copy slide">
    <p:spTree>
      <p:nvGrpSpPr>
        <p:cNvPr id="1" name="Shape 19"/>
        <p:cNvGrpSpPr/>
        <p:nvPr/>
      </p:nvGrpSpPr>
      <p:grpSpPr>
        <a:xfrm>
          <a:off x="0" y="0"/>
          <a:ext cx="0" cy="0"/>
          <a:chOff x="0" y="0"/>
          <a:chExt cx="0" cy="0"/>
        </a:xfrm>
      </p:grpSpPr>
      <p:pic>
        <p:nvPicPr>
          <p:cNvPr id="20" name="Google Shape;20;p7" descr="A picture containing graphical user interface, text, application&#10;&#10;Description automatically generated"/>
          <p:cNvPicPr preferRelativeResize="0"/>
          <p:nvPr/>
        </p:nvPicPr>
        <p:blipFill rotWithShape="1">
          <a:blip r:embed="rId2">
            <a:alphaModFix/>
          </a:blip>
          <a:srcRect/>
          <a:stretch/>
        </p:blipFill>
        <p:spPr>
          <a:xfrm>
            <a:off x="1" y="4298"/>
            <a:ext cx="10691813" cy="7555379"/>
          </a:xfrm>
          <a:prstGeom prst="rect">
            <a:avLst/>
          </a:prstGeom>
          <a:noFill/>
          <a:ln>
            <a:noFill/>
          </a:ln>
        </p:spPr>
      </p:pic>
      <p:sp>
        <p:nvSpPr>
          <p:cNvPr id="21" name="Google Shape;21;p7"/>
          <p:cNvSpPr txBox="1">
            <a:spLocks noGrp="1"/>
          </p:cNvSpPr>
          <p:nvPr>
            <p:ph type="title"/>
          </p:nvPr>
        </p:nvSpPr>
        <p:spPr>
          <a:xfrm>
            <a:off x="529627" y="605816"/>
            <a:ext cx="5446631" cy="361083"/>
          </a:xfrm>
          <a:prstGeom prst="rect">
            <a:avLst/>
          </a:prstGeom>
          <a:noFill/>
          <a:ln>
            <a:noFill/>
          </a:ln>
        </p:spPr>
        <p:txBody>
          <a:bodyPr spcFirstLastPara="1" wrap="square" lIns="91425" tIns="45700" rIns="91425" bIns="45700" anchor="t" anchorCtr="0">
            <a:noAutofit/>
          </a:bodyPr>
          <a:lstStyle>
            <a:lvl1pPr lvl="0" algn="l">
              <a:lnSpc>
                <a:spcPct val="90000"/>
              </a:lnSpc>
              <a:spcBef>
                <a:spcPts val="0"/>
              </a:spcBef>
              <a:spcAft>
                <a:spcPts val="0"/>
              </a:spcAft>
              <a:buClr>
                <a:srgbClr val="ED6A4A"/>
              </a:buClr>
              <a:buSzPts val="2400"/>
              <a:buFont typeface="Arial Narrow"/>
              <a:buNone/>
              <a:defRPr sz="2400" b="1" i="0">
                <a:solidFill>
                  <a:srgbClr val="ED6A4A"/>
                </a:solidFill>
                <a:latin typeface="Arial Narrow"/>
                <a:ea typeface="Arial Narrow"/>
                <a:cs typeface="Arial Narrow"/>
                <a:sym typeface="Arial Narrow"/>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 name="Google Shape;22;p7"/>
          <p:cNvSpPr txBox="1">
            <a:spLocks noGrp="1"/>
          </p:cNvSpPr>
          <p:nvPr>
            <p:ph type="body" idx="1"/>
          </p:nvPr>
        </p:nvSpPr>
        <p:spPr>
          <a:xfrm>
            <a:off x="529626" y="1088867"/>
            <a:ext cx="4523137" cy="361083"/>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102"/>
              </a:spcBef>
              <a:spcAft>
                <a:spcPts val="0"/>
              </a:spcAft>
              <a:buClr>
                <a:srgbClr val="451412"/>
              </a:buClr>
              <a:buSzPts val="1700"/>
              <a:buNone/>
              <a:defRPr sz="1700" b="1" i="0">
                <a:solidFill>
                  <a:srgbClr val="451412"/>
                </a:solidFill>
                <a:latin typeface="Arial Narrow"/>
                <a:ea typeface="Arial Narrow"/>
                <a:cs typeface="Arial Narrow"/>
                <a:sym typeface="Arial Narrow"/>
              </a:defRPr>
            </a:lvl1pPr>
            <a:lvl2pPr marL="914400" lvl="1" indent="-228600" algn="l">
              <a:lnSpc>
                <a:spcPct val="90000"/>
              </a:lnSpc>
              <a:spcBef>
                <a:spcPts val="551"/>
              </a:spcBef>
              <a:spcAft>
                <a:spcPts val="0"/>
              </a:spcAft>
              <a:buClr>
                <a:schemeClr val="dk1"/>
              </a:buClr>
              <a:buSzPts val="2205"/>
              <a:buNone/>
              <a:defRPr sz="2205" b="1"/>
            </a:lvl2pPr>
            <a:lvl3pPr marL="1371600" lvl="2" indent="-228600" algn="l">
              <a:lnSpc>
                <a:spcPct val="90000"/>
              </a:lnSpc>
              <a:spcBef>
                <a:spcPts val="551"/>
              </a:spcBef>
              <a:spcAft>
                <a:spcPts val="0"/>
              </a:spcAft>
              <a:buClr>
                <a:schemeClr val="dk1"/>
              </a:buClr>
              <a:buSzPts val="1984"/>
              <a:buNone/>
              <a:defRPr sz="1984" b="1"/>
            </a:lvl3pPr>
            <a:lvl4pPr marL="1828800" lvl="3" indent="-228600" algn="l">
              <a:lnSpc>
                <a:spcPct val="90000"/>
              </a:lnSpc>
              <a:spcBef>
                <a:spcPts val="551"/>
              </a:spcBef>
              <a:spcAft>
                <a:spcPts val="0"/>
              </a:spcAft>
              <a:buClr>
                <a:schemeClr val="dk1"/>
              </a:buClr>
              <a:buSzPts val="1764"/>
              <a:buNone/>
              <a:defRPr sz="1764" b="1"/>
            </a:lvl4pPr>
            <a:lvl5pPr marL="2286000" lvl="4" indent="-228600" algn="l">
              <a:lnSpc>
                <a:spcPct val="90000"/>
              </a:lnSpc>
              <a:spcBef>
                <a:spcPts val="551"/>
              </a:spcBef>
              <a:spcAft>
                <a:spcPts val="0"/>
              </a:spcAft>
              <a:buClr>
                <a:schemeClr val="dk1"/>
              </a:buClr>
              <a:buSzPts val="1764"/>
              <a:buNone/>
              <a:defRPr sz="1764" b="1"/>
            </a:lvl5pPr>
            <a:lvl6pPr marL="2743200" lvl="5" indent="-228600" algn="l">
              <a:lnSpc>
                <a:spcPct val="90000"/>
              </a:lnSpc>
              <a:spcBef>
                <a:spcPts val="551"/>
              </a:spcBef>
              <a:spcAft>
                <a:spcPts val="0"/>
              </a:spcAft>
              <a:buClr>
                <a:schemeClr val="dk1"/>
              </a:buClr>
              <a:buSzPts val="1764"/>
              <a:buNone/>
              <a:defRPr sz="1764" b="1"/>
            </a:lvl6pPr>
            <a:lvl7pPr marL="3200400" lvl="6" indent="-228600" algn="l">
              <a:lnSpc>
                <a:spcPct val="90000"/>
              </a:lnSpc>
              <a:spcBef>
                <a:spcPts val="551"/>
              </a:spcBef>
              <a:spcAft>
                <a:spcPts val="0"/>
              </a:spcAft>
              <a:buClr>
                <a:schemeClr val="dk1"/>
              </a:buClr>
              <a:buSzPts val="1764"/>
              <a:buNone/>
              <a:defRPr sz="1764" b="1"/>
            </a:lvl7pPr>
            <a:lvl8pPr marL="3657600" lvl="7" indent="-228600" algn="l">
              <a:lnSpc>
                <a:spcPct val="90000"/>
              </a:lnSpc>
              <a:spcBef>
                <a:spcPts val="551"/>
              </a:spcBef>
              <a:spcAft>
                <a:spcPts val="0"/>
              </a:spcAft>
              <a:buClr>
                <a:schemeClr val="dk1"/>
              </a:buClr>
              <a:buSzPts val="1764"/>
              <a:buNone/>
              <a:defRPr sz="1764" b="1"/>
            </a:lvl8pPr>
            <a:lvl9pPr marL="4114800" lvl="8" indent="-228600" algn="l">
              <a:lnSpc>
                <a:spcPct val="90000"/>
              </a:lnSpc>
              <a:spcBef>
                <a:spcPts val="551"/>
              </a:spcBef>
              <a:spcAft>
                <a:spcPts val="0"/>
              </a:spcAft>
              <a:buClr>
                <a:schemeClr val="dk1"/>
              </a:buClr>
              <a:buSzPts val="1764"/>
              <a:buNone/>
              <a:defRPr sz="1764" b="1"/>
            </a:lvl9pPr>
          </a:lstStyle>
          <a:p>
            <a:endParaRPr/>
          </a:p>
        </p:txBody>
      </p:sp>
      <p:sp>
        <p:nvSpPr>
          <p:cNvPr id="23" name="Google Shape;23;p7"/>
          <p:cNvSpPr txBox="1">
            <a:spLocks noGrp="1"/>
          </p:cNvSpPr>
          <p:nvPr>
            <p:ph type="body" idx="2"/>
          </p:nvPr>
        </p:nvSpPr>
        <p:spPr>
          <a:xfrm>
            <a:off x="7933401" y="2254324"/>
            <a:ext cx="2231572" cy="1575828"/>
          </a:xfrm>
          <a:prstGeom prst="rect">
            <a:avLst/>
          </a:prstGeom>
          <a:noFill/>
          <a:ln>
            <a:noFill/>
          </a:ln>
        </p:spPr>
        <p:txBody>
          <a:bodyPr spcFirstLastPara="1" wrap="square" lIns="91425" tIns="45700" rIns="91425" bIns="45700" anchor="t" anchorCtr="0">
            <a:noAutofit/>
          </a:bodyPr>
          <a:lstStyle>
            <a:lvl1pPr marL="457200" lvl="0" indent="-228600" algn="l">
              <a:lnSpc>
                <a:spcPct val="123529"/>
              </a:lnSpc>
              <a:spcBef>
                <a:spcPts val="1102"/>
              </a:spcBef>
              <a:spcAft>
                <a:spcPts val="0"/>
              </a:spcAft>
              <a:buClr>
                <a:srgbClr val="ED6A4A"/>
              </a:buClr>
              <a:buSzPts val="1700"/>
              <a:buNone/>
              <a:defRPr sz="1700" b="1" i="0">
                <a:solidFill>
                  <a:srgbClr val="ED6A4A"/>
                </a:solidFill>
                <a:latin typeface="Arial Narrow"/>
                <a:ea typeface="Arial Narrow"/>
                <a:cs typeface="Arial Narrow"/>
                <a:sym typeface="Arial Narrow"/>
              </a:defRPr>
            </a:lvl1pPr>
            <a:lvl2pPr marL="914400" lvl="1" indent="-228600" algn="l">
              <a:lnSpc>
                <a:spcPct val="90000"/>
              </a:lnSpc>
              <a:spcBef>
                <a:spcPts val="551"/>
              </a:spcBef>
              <a:spcAft>
                <a:spcPts val="0"/>
              </a:spcAft>
              <a:buClr>
                <a:schemeClr val="dk1"/>
              </a:buClr>
              <a:buSzPts val="2205"/>
              <a:buNone/>
              <a:defRPr sz="2205" b="1"/>
            </a:lvl2pPr>
            <a:lvl3pPr marL="1371600" lvl="2" indent="-228600" algn="l">
              <a:lnSpc>
                <a:spcPct val="90000"/>
              </a:lnSpc>
              <a:spcBef>
                <a:spcPts val="551"/>
              </a:spcBef>
              <a:spcAft>
                <a:spcPts val="0"/>
              </a:spcAft>
              <a:buClr>
                <a:schemeClr val="dk1"/>
              </a:buClr>
              <a:buSzPts val="1984"/>
              <a:buNone/>
              <a:defRPr sz="1984" b="1"/>
            </a:lvl3pPr>
            <a:lvl4pPr marL="1828800" lvl="3" indent="-228600" algn="l">
              <a:lnSpc>
                <a:spcPct val="90000"/>
              </a:lnSpc>
              <a:spcBef>
                <a:spcPts val="551"/>
              </a:spcBef>
              <a:spcAft>
                <a:spcPts val="0"/>
              </a:spcAft>
              <a:buClr>
                <a:schemeClr val="dk1"/>
              </a:buClr>
              <a:buSzPts val="1764"/>
              <a:buNone/>
              <a:defRPr sz="1764" b="1"/>
            </a:lvl4pPr>
            <a:lvl5pPr marL="2286000" lvl="4" indent="-228600" algn="l">
              <a:lnSpc>
                <a:spcPct val="90000"/>
              </a:lnSpc>
              <a:spcBef>
                <a:spcPts val="551"/>
              </a:spcBef>
              <a:spcAft>
                <a:spcPts val="0"/>
              </a:spcAft>
              <a:buClr>
                <a:schemeClr val="dk1"/>
              </a:buClr>
              <a:buSzPts val="1764"/>
              <a:buNone/>
              <a:defRPr sz="1764" b="1"/>
            </a:lvl5pPr>
            <a:lvl6pPr marL="2743200" lvl="5" indent="-228600" algn="l">
              <a:lnSpc>
                <a:spcPct val="90000"/>
              </a:lnSpc>
              <a:spcBef>
                <a:spcPts val="551"/>
              </a:spcBef>
              <a:spcAft>
                <a:spcPts val="0"/>
              </a:spcAft>
              <a:buClr>
                <a:schemeClr val="dk1"/>
              </a:buClr>
              <a:buSzPts val="1764"/>
              <a:buNone/>
              <a:defRPr sz="1764" b="1"/>
            </a:lvl6pPr>
            <a:lvl7pPr marL="3200400" lvl="6" indent="-228600" algn="l">
              <a:lnSpc>
                <a:spcPct val="90000"/>
              </a:lnSpc>
              <a:spcBef>
                <a:spcPts val="551"/>
              </a:spcBef>
              <a:spcAft>
                <a:spcPts val="0"/>
              </a:spcAft>
              <a:buClr>
                <a:schemeClr val="dk1"/>
              </a:buClr>
              <a:buSzPts val="1764"/>
              <a:buNone/>
              <a:defRPr sz="1764" b="1"/>
            </a:lvl7pPr>
            <a:lvl8pPr marL="3657600" lvl="7" indent="-228600" algn="l">
              <a:lnSpc>
                <a:spcPct val="90000"/>
              </a:lnSpc>
              <a:spcBef>
                <a:spcPts val="551"/>
              </a:spcBef>
              <a:spcAft>
                <a:spcPts val="0"/>
              </a:spcAft>
              <a:buClr>
                <a:schemeClr val="dk1"/>
              </a:buClr>
              <a:buSzPts val="1764"/>
              <a:buNone/>
              <a:defRPr sz="1764" b="1"/>
            </a:lvl8pPr>
            <a:lvl9pPr marL="4114800" lvl="8" indent="-228600" algn="l">
              <a:lnSpc>
                <a:spcPct val="90000"/>
              </a:lnSpc>
              <a:spcBef>
                <a:spcPts val="551"/>
              </a:spcBef>
              <a:spcAft>
                <a:spcPts val="0"/>
              </a:spcAft>
              <a:buClr>
                <a:schemeClr val="dk1"/>
              </a:buClr>
              <a:buSzPts val="1764"/>
              <a:buNone/>
              <a:defRPr sz="1764" b="1"/>
            </a:lvl9pPr>
          </a:lstStyle>
          <a:p>
            <a:endParaRPr/>
          </a:p>
        </p:txBody>
      </p:sp>
      <p:sp>
        <p:nvSpPr>
          <p:cNvPr id="24" name="Google Shape;24;p7"/>
          <p:cNvSpPr txBox="1">
            <a:spLocks noGrp="1"/>
          </p:cNvSpPr>
          <p:nvPr>
            <p:ph type="body" idx="3"/>
          </p:nvPr>
        </p:nvSpPr>
        <p:spPr>
          <a:xfrm>
            <a:off x="526840" y="2240838"/>
            <a:ext cx="3424674" cy="2374706"/>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102"/>
              </a:spcBef>
              <a:spcAft>
                <a:spcPts val="0"/>
              </a:spcAft>
              <a:buClr>
                <a:srgbClr val="451412"/>
              </a:buClr>
              <a:buSzPts val="1200"/>
              <a:buFont typeface="Arial"/>
              <a:buNone/>
              <a:defRPr sz="1200" b="0" i="0">
                <a:solidFill>
                  <a:srgbClr val="451412"/>
                </a:solidFill>
                <a:latin typeface="Arial"/>
                <a:ea typeface="Arial"/>
                <a:cs typeface="Arial"/>
                <a:sym typeface="Arial"/>
              </a:defRPr>
            </a:lvl1pPr>
            <a:lvl2pPr marL="914400" lvl="1" indent="-342900" algn="l">
              <a:lnSpc>
                <a:spcPct val="90000"/>
              </a:lnSpc>
              <a:spcBef>
                <a:spcPts val="551"/>
              </a:spcBef>
              <a:spcAft>
                <a:spcPts val="0"/>
              </a:spcAft>
              <a:buClr>
                <a:schemeClr val="dk1"/>
              </a:buClr>
              <a:buSzPts val="1800"/>
              <a:buChar char="•"/>
              <a:defRPr/>
            </a:lvl2pPr>
            <a:lvl3pPr marL="1371600" lvl="2" indent="-342900" algn="l">
              <a:lnSpc>
                <a:spcPct val="90000"/>
              </a:lnSpc>
              <a:spcBef>
                <a:spcPts val="551"/>
              </a:spcBef>
              <a:spcAft>
                <a:spcPts val="0"/>
              </a:spcAft>
              <a:buClr>
                <a:schemeClr val="dk1"/>
              </a:buClr>
              <a:buSzPts val="1800"/>
              <a:buChar char="•"/>
              <a:defRPr/>
            </a:lvl3pPr>
            <a:lvl4pPr marL="1828800" lvl="3" indent="-342900" algn="l">
              <a:lnSpc>
                <a:spcPct val="90000"/>
              </a:lnSpc>
              <a:spcBef>
                <a:spcPts val="551"/>
              </a:spcBef>
              <a:spcAft>
                <a:spcPts val="0"/>
              </a:spcAft>
              <a:buClr>
                <a:schemeClr val="dk1"/>
              </a:buClr>
              <a:buSzPts val="1800"/>
              <a:buChar char="•"/>
              <a:defRPr/>
            </a:lvl4pPr>
            <a:lvl5pPr marL="2286000" lvl="4" indent="-342900" algn="l">
              <a:lnSpc>
                <a:spcPct val="90000"/>
              </a:lnSpc>
              <a:spcBef>
                <a:spcPts val="551"/>
              </a:spcBef>
              <a:spcAft>
                <a:spcPts val="0"/>
              </a:spcAft>
              <a:buClr>
                <a:schemeClr val="dk1"/>
              </a:buClr>
              <a:buSzPts val="1800"/>
              <a:buChar char="•"/>
              <a:defRPr/>
            </a:lvl5pPr>
            <a:lvl6pPr marL="2743200" lvl="5" indent="-342900" algn="l">
              <a:lnSpc>
                <a:spcPct val="90000"/>
              </a:lnSpc>
              <a:spcBef>
                <a:spcPts val="551"/>
              </a:spcBef>
              <a:spcAft>
                <a:spcPts val="0"/>
              </a:spcAft>
              <a:buClr>
                <a:schemeClr val="dk1"/>
              </a:buClr>
              <a:buSzPts val="1800"/>
              <a:buChar char="•"/>
              <a:defRPr/>
            </a:lvl6pPr>
            <a:lvl7pPr marL="3200400" lvl="6" indent="-342900" algn="l">
              <a:lnSpc>
                <a:spcPct val="90000"/>
              </a:lnSpc>
              <a:spcBef>
                <a:spcPts val="551"/>
              </a:spcBef>
              <a:spcAft>
                <a:spcPts val="0"/>
              </a:spcAft>
              <a:buClr>
                <a:schemeClr val="dk1"/>
              </a:buClr>
              <a:buSzPts val="1800"/>
              <a:buChar char="•"/>
              <a:defRPr/>
            </a:lvl7pPr>
            <a:lvl8pPr marL="3657600" lvl="7" indent="-342900" algn="l">
              <a:lnSpc>
                <a:spcPct val="90000"/>
              </a:lnSpc>
              <a:spcBef>
                <a:spcPts val="551"/>
              </a:spcBef>
              <a:spcAft>
                <a:spcPts val="0"/>
              </a:spcAft>
              <a:buClr>
                <a:schemeClr val="dk1"/>
              </a:buClr>
              <a:buSzPts val="1800"/>
              <a:buChar char="•"/>
              <a:defRPr/>
            </a:lvl8pPr>
            <a:lvl9pPr marL="4114800" lvl="8" indent="-342900" algn="l">
              <a:lnSpc>
                <a:spcPct val="90000"/>
              </a:lnSpc>
              <a:spcBef>
                <a:spcPts val="551"/>
              </a:spcBef>
              <a:spcAft>
                <a:spcPts val="0"/>
              </a:spcAft>
              <a:buClr>
                <a:schemeClr val="dk1"/>
              </a:buClr>
              <a:buSzPts val="1800"/>
              <a:buChar char="•"/>
              <a:defRPr/>
            </a:lvl9pPr>
          </a:lstStyle>
          <a:p>
            <a:endParaRPr/>
          </a:p>
        </p:txBody>
      </p:sp>
      <p:sp>
        <p:nvSpPr>
          <p:cNvPr id="25" name="Google Shape;25;p7"/>
          <p:cNvSpPr txBox="1">
            <a:spLocks noGrp="1"/>
          </p:cNvSpPr>
          <p:nvPr>
            <p:ph type="body" idx="4"/>
          </p:nvPr>
        </p:nvSpPr>
        <p:spPr>
          <a:xfrm>
            <a:off x="4336928" y="2240837"/>
            <a:ext cx="3206872" cy="4229972"/>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102"/>
              </a:spcBef>
              <a:spcAft>
                <a:spcPts val="0"/>
              </a:spcAft>
              <a:buClr>
                <a:srgbClr val="451412"/>
              </a:buClr>
              <a:buSzPts val="1200"/>
              <a:buNone/>
              <a:defRPr sz="1200" b="0" i="0">
                <a:solidFill>
                  <a:srgbClr val="451412"/>
                </a:solidFill>
                <a:latin typeface="Arial"/>
                <a:ea typeface="Arial"/>
                <a:cs typeface="Arial"/>
                <a:sym typeface="Arial"/>
              </a:defRPr>
            </a:lvl1pPr>
            <a:lvl2pPr marL="914400" lvl="1" indent="-342900" algn="l">
              <a:lnSpc>
                <a:spcPct val="90000"/>
              </a:lnSpc>
              <a:spcBef>
                <a:spcPts val="551"/>
              </a:spcBef>
              <a:spcAft>
                <a:spcPts val="0"/>
              </a:spcAft>
              <a:buClr>
                <a:schemeClr val="dk1"/>
              </a:buClr>
              <a:buSzPts val="1800"/>
              <a:buChar char="•"/>
              <a:defRPr/>
            </a:lvl2pPr>
            <a:lvl3pPr marL="1371600" marR="0" lvl="2" indent="-368617" algn="l">
              <a:lnSpc>
                <a:spcPct val="90000"/>
              </a:lnSpc>
              <a:spcBef>
                <a:spcPts val="551"/>
              </a:spcBef>
              <a:spcAft>
                <a:spcPts val="0"/>
              </a:spcAft>
              <a:buClr>
                <a:schemeClr val="dk1"/>
              </a:buClr>
              <a:buSzPts val="2205"/>
              <a:buFont typeface="Arial"/>
              <a:buChar char="•"/>
              <a:defRPr/>
            </a:lvl3pPr>
            <a:lvl4pPr marL="1828800" marR="0" lvl="3" indent="-354583" algn="l">
              <a:lnSpc>
                <a:spcPct val="90000"/>
              </a:lnSpc>
              <a:spcBef>
                <a:spcPts val="551"/>
              </a:spcBef>
              <a:spcAft>
                <a:spcPts val="0"/>
              </a:spcAft>
              <a:buClr>
                <a:schemeClr val="dk1"/>
              </a:buClr>
              <a:buSzPts val="1984"/>
              <a:buFont typeface="Arial"/>
              <a:buChar char="•"/>
              <a:defRPr/>
            </a:lvl4pPr>
            <a:lvl5pPr marL="2286000" lvl="4" indent="-342900" algn="l">
              <a:lnSpc>
                <a:spcPct val="90000"/>
              </a:lnSpc>
              <a:spcBef>
                <a:spcPts val="551"/>
              </a:spcBef>
              <a:spcAft>
                <a:spcPts val="0"/>
              </a:spcAft>
              <a:buClr>
                <a:schemeClr val="dk1"/>
              </a:buClr>
              <a:buSzPts val="1800"/>
              <a:buChar char="•"/>
              <a:defRPr/>
            </a:lvl5pPr>
            <a:lvl6pPr marL="2743200" lvl="5" indent="-342900" algn="l">
              <a:lnSpc>
                <a:spcPct val="90000"/>
              </a:lnSpc>
              <a:spcBef>
                <a:spcPts val="551"/>
              </a:spcBef>
              <a:spcAft>
                <a:spcPts val="0"/>
              </a:spcAft>
              <a:buClr>
                <a:schemeClr val="dk1"/>
              </a:buClr>
              <a:buSzPts val="1800"/>
              <a:buChar char="•"/>
              <a:defRPr/>
            </a:lvl6pPr>
            <a:lvl7pPr marL="3200400" lvl="6" indent="-342900" algn="l">
              <a:lnSpc>
                <a:spcPct val="90000"/>
              </a:lnSpc>
              <a:spcBef>
                <a:spcPts val="551"/>
              </a:spcBef>
              <a:spcAft>
                <a:spcPts val="0"/>
              </a:spcAft>
              <a:buClr>
                <a:schemeClr val="dk1"/>
              </a:buClr>
              <a:buSzPts val="1800"/>
              <a:buChar char="•"/>
              <a:defRPr/>
            </a:lvl7pPr>
            <a:lvl8pPr marL="3657600" lvl="7" indent="-342900" algn="l">
              <a:lnSpc>
                <a:spcPct val="90000"/>
              </a:lnSpc>
              <a:spcBef>
                <a:spcPts val="551"/>
              </a:spcBef>
              <a:spcAft>
                <a:spcPts val="0"/>
              </a:spcAft>
              <a:buClr>
                <a:schemeClr val="dk1"/>
              </a:buClr>
              <a:buSzPts val="1800"/>
              <a:buChar char="•"/>
              <a:defRPr/>
            </a:lvl8pPr>
            <a:lvl9pPr marL="4114800" lvl="8" indent="-342900" algn="l">
              <a:lnSpc>
                <a:spcPct val="90000"/>
              </a:lnSpc>
              <a:spcBef>
                <a:spcPts val="551"/>
              </a:spcBef>
              <a:spcAft>
                <a:spcPts val="0"/>
              </a:spcAft>
              <a:buClr>
                <a:schemeClr val="dk1"/>
              </a:buClr>
              <a:buSzPts val="1800"/>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Blank 1">
  <p:cSld name="Blank 1">
    <p:bg>
      <p:bgPr>
        <a:solidFill>
          <a:schemeClr val="lt1"/>
        </a:solidFill>
        <a:effectLst/>
      </p:bgPr>
    </p:bg>
    <p:spTree>
      <p:nvGrpSpPr>
        <p:cNvPr id="1" name="Shape 47"/>
        <p:cNvGrpSpPr/>
        <p:nvPr/>
      </p:nvGrpSpPr>
      <p:grpSpPr>
        <a:xfrm>
          <a:off x="0" y="0"/>
          <a:ext cx="0" cy="0"/>
          <a:chOff x="0" y="0"/>
          <a:chExt cx="0" cy="0"/>
        </a:xfrm>
      </p:grpSpPr>
      <p:sp>
        <p:nvSpPr>
          <p:cNvPr id="48" name="Google Shape;48;gb3d316aaf0_0_168"/>
          <p:cNvSpPr/>
          <p:nvPr/>
        </p:nvSpPr>
        <p:spPr>
          <a:xfrm>
            <a:off x="0" y="0"/>
            <a:ext cx="10692130" cy="7556500"/>
          </a:xfrm>
          <a:custGeom>
            <a:avLst/>
            <a:gdLst/>
            <a:ahLst/>
            <a:cxnLst/>
            <a:rect l="l" t="t" r="r" b="b"/>
            <a:pathLst>
              <a:path w="10692130" h="7556500" extrusionOk="0">
                <a:moveTo>
                  <a:pt x="0" y="0"/>
                </a:moveTo>
                <a:lnTo>
                  <a:pt x="10691813" y="0"/>
                </a:lnTo>
                <a:lnTo>
                  <a:pt x="10691813" y="7556500"/>
                </a:lnTo>
              </a:path>
              <a:path w="10692130" h="7556500" extrusionOk="0">
                <a:moveTo>
                  <a:pt x="0" y="7556500"/>
                </a:moveTo>
                <a:lnTo>
                  <a:pt x="0" y="0"/>
                </a:lnTo>
              </a:path>
            </a:pathLst>
          </a:custGeom>
          <a:noFill/>
          <a:ln w="12700" cap="flat" cmpd="sng">
            <a:solidFill>
              <a:srgbClr val="70AD47"/>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9" name="Google Shape;49;gb3d316aaf0_0_168"/>
          <p:cNvSpPr txBox="1">
            <a:spLocks noGrp="1"/>
          </p:cNvSpPr>
          <p:nvPr>
            <p:ph type="ftr" idx="11"/>
          </p:nvPr>
        </p:nvSpPr>
        <p:spPr>
          <a:xfrm>
            <a:off x="3635213" y="7030498"/>
            <a:ext cx="3421200" cy="3780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 name="Google Shape;50;gb3d316aaf0_0_168"/>
          <p:cNvSpPr txBox="1">
            <a:spLocks noGrp="1"/>
          </p:cNvSpPr>
          <p:nvPr>
            <p:ph type="dt" idx="10"/>
          </p:nvPr>
        </p:nvSpPr>
        <p:spPr>
          <a:xfrm>
            <a:off x="534590" y="7030498"/>
            <a:ext cx="2459100" cy="3780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gb3d316aaf0_0_168"/>
          <p:cNvSpPr txBox="1">
            <a:spLocks noGrp="1"/>
          </p:cNvSpPr>
          <p:nvPr>
            <p:ph type="sldNum" idx="12"/>
          </p:nvPr>
        </p:nvSpPr>
        <p:spPr>
          <a:xfrm>
            <a:off x="7698096" y="7030498"/>
            <a:ext cx="2459100" cy="378000"/>
          </a:xfrm>
          <a:prstGeom prst="rect">
            <a:avLst/>
          </a:prstGeom>
          <a:noFill/>
          <a:ln>
            <a:noFill/>
          </a:ln>
        </p:spPr>
        <p:txBody>
          <a:bodyPr spcFirstLastPara="1" wrap="square" lIns="0" tIns="0" rIns="0" bIns="0" anchor="t" anchorCtr="0">
            <a:noAutofit/>
          </a:bodyPr>
          <a:lstStyle>
            <a:lvl1pPr marL="0" marR="0" lvl="0" indent="0" algn="r">
              <a:lnSpc>
                <a:spcPct val="100000"/>
              </a:lnSpc>
              <a:spcBef>
                <a:spcPts val="0"/>
              </a:spcBef>
              <a:spcAft>
                <a:spcPts val="0"/>
              </a:spcAft>
              <a:buClr>
                <a:srgbClr val="000000"/>
              </a:buClr>
              <a:buSzPts val="1323"/>
              <a:buFont typeface="Arial"/>
              <a:buNone/>
              <a:defRPr sz="1323"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323"/>
              <a:buFont typeface="Arial"/>
              <a:buNone/>
              <a:defRPr sz="1323"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323"/>
              <a:buFont typeface="Arial"/>
              <a:buNone/>
              <a:defRPr sz="1323"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323"/>
              <a:buFont typeface="Arial"/>
              <a:buNone/>
              <a:defRPr sz="1323"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323"/>
              <a:buFont typeface="Arial"/>
              <a:buNone/>
              <a:defRPr sz="1323"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323"/>
              <a:buFont typeface="Arial"/>
              <a:buNone/>
              <a:defRPr sz="1323"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323"/>
              <a:buFont typeface="Arial"/>
              <a:buNone/>
              <a:defRPr sz="1323"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323"/>
              <a:buFont typeface="Arial"/>
              <a:buNone/>
              <a:defRPr sz="1323"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323"/>
              <a:buFont typeface="Arial"/>
              <a:buNone/>
              <a:defRPr sz="1323"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sz="1800"/>
          </a:p>
        </p:txBody>
      </p:sp>
    </p:spTree>
    <p:extLst>
      <p:ext uri="{BB962C8B-B14F-4D97-AF65-F5344CB8AC3E}">
        <p14:creationId xmlns:p14="http://schemas.microsoft.com/office/powerpoint/2010/main" val="10647328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Image slide" type="picTx">
  <p:cSld name="Image slide">
    <p:spTree>
      <p:nvGrpSpPr>
        <p:cNvPr id="1" name="Shape 19"/>
        <p:cNvGrpSpPr/>
        <p:nvPr/>
      </p:nvGrpSpPr>
      <p:grpSpPr>
        <a:xfrm>
          <a:off x="0" y="0"/>
          <a:ext cx="0" cy="0"/>
          <a:chOff x="0" y="0"/>
          <a:chExt cx="0" cy="0"/>
        </a:xfrm>
      </p:grpSpPr>
      <p:pic>
        <p:nvPicPr>
          <p:cNvPr id="20" name="Google Shape;20;p15"/>
          <p:cNvPicPr preferRelativeResize="0"/>
          <p:nvPr/>
        </p:nvPicPr>
        <p:blipFill rotWithShape="1">
          <a:blip r:embed="rId2">
            <a:alphaModFix/>
          </a:blip>
          <a:srcRect/>
          <a:stretch/>
        </p:blipFill>
        <p:spPr>
          <a:xfrm>
            <a:off x="-24116" y="-14894"/>
            <a:ext cx="10740045" cy="7589462"/>
          </a:xfrm>
          <a:prstGeom prst="rect">
            <a:avLst/>
          </a:prstGeom>
          <a:noFill/>
          <a:ln>
            <a:noFill/>
          </a:ln>
        </p:spPr>
      </p:pic>
      <p:sp>
        <p:nvSpPr>
          <p:cNvPr id="21" name="Google Shape;21;p15"/>
          <p:cNvSpPr txBox="1">
            <a:spLocks noGrp="1"/>
          </p:cNvSpPr>
          <p:nvPr>
            <p:ph type="title"/>
          </p:nvPr>
        </p:nvSpPr>
        <p:spPr>
          <a:xfrm>
            <a:off x="6386139" y="2877133"/>
            <a:ext cx="3802889" cy="2271472"/>
          </a:xfrm>
          <a:prstGeom prst="rect">
            <a:avLst/>
          </a:prstGeom>
          <a:noFill/>
          <a:ln>
            <a:noFill/>
          </a:ln>
        </p:spPr>
        <p:txBody>
          <a:bodyPr spcFirstLastPara="1" wrap="square" lIns="91425" tIns="45700" rIns="91425" bIns="45700" anchor="t" anchorCtr="0">
            <a:noAutofit/>
          </a:bodyPr>
          <a:lstStyle>
            <a:lvl1pPr lvl="0" algn="l">
              <a:lnSpc>
                <a:spcPct val="90000"/>
              </a:lnSpc>
              <a:spcBef>
                <a:spcPts val="0"/>
              </a:spcBef>
              <a:spcAft>
                <a:spcPts val="0"/>
              </a:spcAft>
              <a:buClr>
                <a:schemeClr val="lt1"/>
              </a:buClr>
              <a:buSzPts val="3200"/>
              <a:buFont typeface="Arial"/>
              <a:buNone/>
              <a:defRPr sz="3200">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 name="Google Shape;22;p15"/>
          <p:cNvSpPr>
            <a:spLocks noGrp="1"/>
          </p:cNvSpPr>
          <p:nvPr>
            <p:ph type="pic" idx="2"/>
          </p:nvPr>
        </p:nvSpPr>
        <p:spPr>
          <a:xfrm>
            <a:off x="-13230" y="-32332"/>
            <a:ext cx="5673802" cy="7606900"/>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102"/>
              </a:spcBef>
              <a:spcAft>
                <a:spcPts val="0"/>
              </a:spcAft>
              <a:buClr>
                <a:schemeClr val="dk1"/>
              </a:buClr>
              <a:buSzPts val="1800"/>
              <a:buFont typeface="Arial"/>
              <a:buNone/>
              <a:defRPr sz="1800" b="0" i="0" u="none" strike="noStrike" cap="none">
                <a:solidFill>
                  <a:schemeClr val="dk1"/>
                </a:solidFill>
                <a:latin typeface="Roboto Condensed Light"/>
                <a:ea typeface="Roboto Condensed Light"/>
                <a:cs typeface="Roboto Condensed Light"/>
                <a:sym typeface="Roboto Condensed Light"/>
              </a:defRPr>
            </a:lvl1pPr>
            <a:lvl2pPr marR="0" lvl="1" algn="l" rtl="0">
              <a:lnSpc>
                <a:spcPct val="90000"/>
              </a:lnSpc>
              <a:spcBef>
                <a:spcPts val="551"/>
              </a:spcBef>
              <a:spcAft>
                <a:spcPts val="0"/>
              </a:spcAft>
              <a:buClr>
                <a:schemeClr val="dk1"/>
              </a:buClr>
              <a:buSzPts val="3086"/>
              <a:buFont typeface="Arial"/>
              <a:buNone/>
              <a:defRPr sz="3086" b="0" i="0" u="none" strike="noStrike" cap="none">
                <a:solidFill>
                  <a:schemeClr val="dk1"/>
                </a:solidFill>
                <a:latin typeface="Calibri"/>
                <a:ea typeface="Calibri"/>
                <a:cs typeface="Calibri"/>
                <a:sym typeface="Calibri"/>
              </a:defRPr>
            </a:lvl2pPr>
            <a:lvl3pPr marR="0" lvl="2" algn="l" rtl="0">
              <a:lnSpc>
                <a:spcPct val="90000"/>
              </a:lnSpc>
              <a:spcBef>
                <a:spcPts val="551"/>
              </a:spcBef>
              <a:spcAft>
                <a:spcPts val="0"/>
              </a:spcAft>
              <a:buClr>
                <a:schemeClr val="dk1"/>
              </a:buClr>
              <a:buSzPts val="2646"/>
              <a:buFont typeface="Arial"/>
              <a:buNone/>
              <a:defRPr sz="2646" b="0" i="0" u="none" strike="noStrike" cap="none">
                <a:solidFill>
                  <a:schemeClr val="dk1"/>
                </a:solidFill>
                <a:latin typeface="Calibri"/>
                <a:ea typeface="Calibri"/>
                <a:cs typeface="Calibri"/>
                <a:sym typeface="Calibri"/>
              </a:defRPr>
            </a:lvl3pPr>
            <a:lvl4pPr marR="0" lvl="3" algn="l" rtl="0">
              <a:lnSpc>
                <a:spcPct val="90000"/>
              </a:lnSpc>
              <a:spcBef>
                <a:spcPts val="551"/>
              </a:spcBef>
              <a:spcAft>
                <a:spcPts val="0"/>
              </a:spcAft>
              <a:buClr>
                <a:schemeClr val="dk1"/>
              </a:buClr>
              <a:buSzPts val="2205"/>
              <a:buFont typeface="Arial"/>
              <a:buNone/>
              <a:defRPr sz="2205" b="0" i="0" u="none" strike="noStrike" cap="none">
                <a:solidFill>
                  <a:schemeClr val="dk1"/>
                </a:solidFill>
                <a:latin typeface="Calibri"/>
                <a:ea typeface="Calibri"/>
                <a:cs typeface="Calibri"/>
                <a:sym typeface="Calibri"/>
              </a:defRPr>
            </a:lvl4pPr>
            <a:lvl5pPr marR="0" lvl="4" algn="l" rtl="0">
              <a:lnSpc>
                <a:spcPct val="90000"/>
              </a:lnSpc>
              <a:spcBef>
                <a:spcPts val="551"/>
              </a:spcBef>
              <a:spcAft>
                <a:spcPts val="0"/>
              </a:spcAft>
              <a:buClr>
                <a:schemeClr val="dk1"/>
              </a:buClr>
              <a:buSzPts val="2205"/>
              <a:buFont typeface="Arial"/>
              <a:buNone/>
              <a:defRPr sz="2205" b="0" i="0" u="none" strike="noStrike" cap="none">
                <a:solidFill>
                  <a:schemeClr val="dk1"/>
                </a:solidFill>
                <a:latin typeface="Calibri"/>
                <a:ea typeface="Calibri"/>
                <a:cs typeface="Calibri"/>
                <a:sym typeface="Calibri"/>
              </a:defRPr>
            </a:lvl5pPr>
            <a:lvl6pPr marR="0" lvl="5" algn="l" rtl="0">
              <a:lnSpc>
                <a:spcPct val="90000"/>
              </a:lnSpc>
              <a:spcBef>
                <a:spcPts val="551"/>
              </a:spcBef>
              <a:spcAft>
                <a:spcPts val="0"/>
              </a:spcAft>
              <a:buClr>
                <a:schemeClr val="dk1"/>
              </a:buClr>
              <a:buSzPts val="2205"/>
              <a:buFont typeface="Arial"/>
              <a:buNone/>
              <a:defRPr sz="2205" b="0" i="0" u="none" strike="noStrike" cap="none">
                <a:solidFill>
                  <a:schemeClr val="dk1"/>
                </a:solidFill>
                <a:latin typeface="Calibri"/>
                <a:ea typeface="Calibri"/>
                <a:cs typeface="Calibri"/>
                <a:sym typeface="Calibri"/>
              </a:defRPr>
            </a:lvl6pPr>
            <a:lvl7pPr marR="0" lvl="6" algn="l" rtl="0">
              <a:lnSpc>
                <a:spcPct val="90000"/>
              </a:lnSpc>
              <a:spcBef>
                <a:spcPts val="551"/>
              </a:spcBef>
              <a:spcAft>
                <a:spcPts val="0"/>
              </a:spcAft>
              <a:buClr>
                <a:schemeClr val="dk1"/>
              </a:buClr>
              <a:buSzPts val="2205"/>
              <a:buFont typeface="Arial"/>
              <a:buNone/>
              <a:defRPr sz="2205" b="0" i="0" u="none" strike="noStrike" cap="none">
                <a:solidFill>
                  <a:schemeClr val="dk1"/>
                </a:solidFill>
                <a:latin typeface="Calibri"/>
                <a:ea typeface="Calibri"/>
                <a:cs typeface="Calibri"/>
                <a:sym typeface="Calibri"/>
              </a:defRPr>
            </a:lvl7pPr>
            <a:lvl8pPr marR="0" lvl="7" algn="l" rtl="0">
              <a:lnSpc>
                <a:spcPct val="90000"/>
              </a:lnSpc>
              <a:spcBef>
                <a:spcPts val="551"/>
              </a:spcBef>
              <a:spcAft>
                <a:spcPts val="0"/>
              </a:spcAft>
              <a:buClr>
                <a:schemeClr val="dk1"/>
              </a:buClr>
              <a:buSzPts val="2205"/>
              <a:buFont typeface="Arial"/>
              <a:buNone/>
              <a:defRPr sz="2205" b="0" i="0" u="none" strike="noStrike" cap="none">
                <a:solidFill>
                  <a:schemeClr val="dk1"/>
                </a:solidFill>
                <a:latin typeface="Calibri"/>
                <a:ea typeface="Calibri"/>
                <a:cs typeface="Calibri"/>
                <a:sym typeface="Calibri"/>
              </a:defRPr>
            </a:lvl8pPr>
            <a:lvl9pPr marR="0" lvl="8" algn="l" rtl="0">
              <a:lnSpc>
                <a:spcPct val="90000"/>
              </a:lnSpc>
              <a:spcBef>
                <a:spcPts val="551"/>
              </a:spcBef>
              <a:spcAft>
                <a:spcPts val="0"/>
              </a:spcAft>
              <a:buClr>
                <a:schemeClr val="dk1"/>
              </a:buClr>
              <a:buSzPts val="2205"/>
              <a:buFont typeface="Arial"/>
              <a:buNone/>
              <a:defRPr sz="2205" b="0" i="0" u="none" strike="noStrike" cap="none">
                <a:solidFill>
                  <a:schemeClr val="dk1"/>
                </a:solidFill>
                <a:latin typeface="Calibri"/>
                <a:ea typeface="Calibri"/>
                <a:cs typeface="Calibri"/>
                <a:sym typeface="Calibri"/>
              </a:defRPr>
            </a:lvl9pPr>
          </a:lstStyle>
          <a:p>
            <a:endParaRPr/>
          </a:p>
        </p:txBody>
      </p:sp>
      <p:sp>
        <p:nvSpPr>
          <p:cNvPr id="23" name="Google Shape;23;p15"/>
          <p:cNvSpPr txBox="1">
            <a:spLocks noGrp="1"/>
          </p:cNvSpPr>
          <p:nvPr>
            <p:ph type="body" idx="1"/>
          </p:nvPr>
        </p:nvSpPr>
        <p:spPr>
          <a:xfrm>
            <a:off x="6386139" y="5340129"/>
            <a:ext cx="3448388" cy="348343"/>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102"/>
              </a:spcBef>
              <a:spcAft>
                <a:spcPts val="0"/>
              </a:spcAft>
              <a:buClr>
                <a:srgbClr val="451412"/>
              </a:buClr>
              <a:buSzPts val="1700"/>
              <a:buNone/>
              <a:defRPr sz="1700">
                <a:solidFill>
                  <a:srgbClr val="451412"/>
                </a:solidFill>
                <a:latin typeface="Arial"/>
                <a:ea typeface="Arial"/>
                <a:cs typeface="Arial"/>
                <a:sym typeface="Arial"/>
              </a:defRPr>
            </a:lvl1pPr>
            <a:lvl2pPr marL="914400" lvl="1" indent="-228600" algn="l">
              <a:lnSpc>
                <a:spcPct val="90000"/>
              </a:lnSpc>
              <a:spcBef>
                <a:spcPts val="551"/>
              </a:spcBef>
              <a:spcAft>
                <a:spcPts val="0"/>
              </a:spcAft>
              <a:buClr>
                <a:schemeClr val="dk1"/>
              </a:buClr>
              <a:buSzPts val="1543"/>
              <a:buNone/>
              <a:defRPr sz="1543"/>
            </a:lvl2pPr>
            <a:lvl3pPr marL="1371600" lvl="2" indent="-228600" algn="l">
              <a:lnSpc>
                <a:spcPct val="90000"/>
              </a:lnSpc>
              <a:spcBef>
                <a:spcPts val="551"/>
              </a:spcBef>
              <a:spcAft>
                <a:spcPts val="0"/>
              </a:spcAft>
              <a:buClr>
                <a:schemeClr val="dk1"/>
              </a:buClr>
              <a:buSzPts val="1323"/>
              <a:buNone/>
              <a:defRPr sz="1323"/>
            </a:lvl3pPr>
            <a:lvl4pPr marL="1828800" lvl="3" indent="-228600" algn="l">
              <a:lnSpc>
                <a:spcPct val="90000"/>
              </a:lnSpc>
              <a:spcBef>
                <a:spcPts val="551"/>
              </a:spcBef>
              <a:spcAft>
                <a:spcPts val="0"/>
              </a:spcAft>
              <a:buClr>
                <a:schemeClr val="dk1"/>
              </a:buClr>
              <a:buSzPts val="1102"/>
              <a:buNone/>
              <a:defRPr sz="1102"/>
            </a:lvl4pPr>
            <a:lvl5pPr marL="2286000" lvl="4" indent="-228600" algn="l">
              <a:lnSpc>
                <a:spcPct val="90000"/>
              </a:lnSpc>
              <a:spcBef>
                <a:spcPts val="551"/>
              </a:spcBef>
              <a:spcAft>
                <a:spcPts val="0"/>
              </a:spcAft>
              <a:buClr>
                <a:schemeClr val="dk1"/>
              </a:buClr>
              <a:buSzPts val="1102"/>
              <a:buNone/>
              <a:defRPr sz="1102"/>
            </a:lvl5pPr>
            <a:lvl6pPr marL="2743200" lvl="5" indent="-228600" algn="l">
              <a:lnSpc>
                <a:spcPct val="90000"/>
              </a:lnSpc>
              <a:spcBef>
                <a:spcPts val="551"/>
              </a:spcBef>
              <a:spcAft>
                <a:spcPts val="0"/>
              </a:spcAft>
              <a:buClr>
                <a:schemeClr val="dk1"/>
              </a:buClr>
              <a:buSzPts val="1102"/>
              <a:buNone/>
              <a:defRPr sz="1102"/>
            </a:lvl6pPr>
            <a:lvl7pPr marL="3200400" lvl="6" indent="-228600" algn="l">
              <a:lnSpc>
                <a:spcPct val="90000"/>
              </a:lnSpc>
              <a:spcBef>
                <a:spcPts val="551"/>
              </a:spcBef>
              <a:spcAft>
                <a:spcPts val="0"/>
              </a:spcAft>
              <a:buClr>
                <a:schemeClr val="dk1"/>
              </a:buClr>
              <a:buSzPts val="1102"/>
              <a:buNone/>
              <a:defRPr sz="1102"/>
            </a:lvl7pPr>
            <a:lvl8pPr marL="3657600" lvl="7" indent="-228600" algn="l">
              <a:lnSpc>
                <a:spcPct val="90000"/>
              </a:lnSpc>
              <a:spcBef>
                <a:spcPts val="551"/>
              </a:spcBef>
              <a:spcAft>
                <a:spcPts val="0"/>
              </a:spcAft>
              <a:buClr>
                <a:schemeClr val="dk1"/>
              </a:buClr>
              <a:buSzPts val="1102"/>
              <a:buNone/>
              <a:defRPr sz="1102"/>
            </a:lvl8pPr>
            <a:lvl9pPr marL="4114800" lvl="8" indent="-228600" algn="l">
              <a:lnSpc>
                <a:spcPct val="90000"/>
              </a:lnSpc>
              <a:spcBef>
                <a:spcPts val="551"/>
              </a:spcBef>
              <a:spcAft>
                <a:spcPts val="0"/>
              </a:spcAft>
              <a:buClr>
                <a:schemeClr val="dk1"/>
              </a:buClr>
              <a:buSzPts val="1102"/>
              <a:buNone/>
              <a:defRPr sz="1102"/>
            </a:lvl9pPr>
          </a:lstStyle>
          <a:p>
            <a:endParaRPr/>
          </a:p>
        </p:txBody>
      </p:sp>
      <p:pic>
        <p:nvPicPr>
          <p:cNvPr id="24" name="Google Shape;24;p15"/>
          <p:cNvPicPr preferRelativeResize="0"/>
          <p:nvPr/>
        </p:nvPicPr>
        <p:blipFill rotWithShape="1">
          <a:blip r:embed="rId3">
            <a:alphaModFix/>
          </a:blip>
          <a:srcRect/>
          <a:stretch/>
        </p:blipFill>
        <p:spPr>
          <a:xfrm>
            <a:off x="9566919" y="5969643"/>
            <a:ext cx="469900" cy="622300"/>
          </a:xfrm>
          <a:prstGeom prst="rect">
            <a:avLst/>
          </a:prstGeom>
          <a:noFill/>
          <a:ln>
            <a:noFill/>
          </a:ln>
        </p:spPr>
      </p:pic>
      <p:pic>
        <p:nvPicPr>
          <p:cNvPr id="25" name="Google Shape;25;p15"/>
          <p:cNvPicPr preferRelativeResize="0"/>
          <p:nvPr/>
        </p:nvPicPr>
        <p:blipFill rotWithShape="1">
          <a:blip r:embed="rId4">
            <a:alphaModFix/>
          </a:blip>
          <a:srcRect/>
          <a:stretch/>
        </p:blipFill>
        <p:spPr>
          <a:xfrm>
            <a:off x="6152096" y="1715945"/>
            <a:ext cx="838200" cy="723900"/>
          </a:xfrm>
          <a:prstGeom prst="rect">
            <a:avLst/>
          </a:prstGeom>
          <a:noFill/>
          <a:ln>
            <a:noFill/>
          </a:ln>
        </p:spPr>
      </p:pic>
    </p:spTree>
    <p:extLst>
      <p:ext uri="{BB962C8B-B14F-4D97-AF65-F5344CB8AC3E}">
        <p14:creationId xmlns:p14="http://schemas.microsoft.com/office/powerpoint/2010/main" val="9108311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107"/>
        <p:cNvGrpSpPr/>
        <p:nvPr/>
      </p:nvGrpSpPr>
      <p:grpSpPr>
        <a:xfrm>
          <a:off x="0" y="0"/>
          <a:ext cx="0" cy="0"/>
          <a:chOff x="0" y="0"/>
          <a:chExt cx="0" cy="0"/>
        </a:xfrm>
      </p:grpSpPr>
      <p:sp>
        <p:nvSpPr>
          <p:cNvPr id="108" name="Google Shape;108;p12"/>
          <p:cNvSpPr txBox="1">
            <a:spLocks noGrp="1"/>
          </p:cNvSpPr>
          <p:nvPr>
            <p:ph type="title"/>
          </p:nvPr>
        </p:nvSpPr>
        <p:spPr>
          <a:xfrm>
            <a:off x="735062" y="402484"/>
            <a:ext cx="9221689" cy="1461188"/>
          </a:xfrm>
          <a:prstGeom prst="rect">
            <a:avLst/>
          </a:prstGeom>
          <a:noFill/>
          <a:ln>
            <a:noFill/>
          </a:ln>
        </p:spPr>
        <p:txBody>
          <a:bodyPr spcFirstLastPara="1" wrap="square" lIns="0" tIns="0" rIns="0" bIns="0" anchor="ctr" anchorCtr="0">
            <a:normAutofit/>
          </a:bodyPr>
          <a:lstStyle>
            <a:lvl1pPr lvl="0" algn="l">
              <a:lnSpc>
                <a:spcPct val="90000"/>
              </a:lnSpc>
              <a:spcBef>
                <a:spcPts val="0"/>
              </a:spcBef>
              <a:spcAft>
                <a:spcPts val="0"/>
              </a:spcAft>
              <a:buClr>
                <a:schemeClr val="lt1"/>
              </a:buClr>
              <a:buSzPts val="2800"/>
              <a:buFont typeface="Arial Narrow"/>
              <a:buNone/>
              <a:defRPr sz="2800" b="1" i="1">
                <a:solidFill>
                  <a:schemeClr val="lt1"/>
                </a:solidFill>
                <a:latin typeface="Arial Narrow"/>
                <a:ea typeface="Arial Narrow"/>
                <a:cs typeface="Arial Narrow"/>
                <a:sym typeface="Arial Narrow"/>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9" name="Google Shape;109;p12"/>
          <p:cNvSpPr txBox="1">
            <a:spLocks noGrp="1"/>
          </p:cNvSpPr>
          <p:nvPr>
            <p:ph type="ftr" idx="11"/>
          </p:nvPr>
        </p:nvSpPr>
        <p:spPr>
          <a:xfrm>
            <a:off x="3541663" y="7006700"/>
            <a:ext cx="3608487" cy="402483"/>
          </a:xfrm>
          <a:prstGeom prst="rect">
            <a:avLst/>
          </a:prstGeom>
          <a:noFill/>
          <a:ln>
            <a:noFill/>
          </a:ln>
        </p:spPr>
        <p:txBody>
          <a:bodyPr spcFirstLastPara="1" wrap="square" lIns="0" tIns="0" rIns="0" bIns="0" anchor="ctr" anchorCtr="0">
            <a:noAutofit/>
          </a:bodyPr>
          <a:lstStyle>
            <a:lvl1pPr lvl="0" algn="ctr">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0" name="Google Shape;110;p12"/>
          <p:cNvSpPr txBox="1">
            <a:spLocks noGrp="1"/>
          </p:cNvSpPr>
          <p:nvPr>
            <p:ph type="dt" idx="10"/>
          </p:nvPr>
        </p:nvSpPr>
        <p:spPr>
          <a:xfrm>
            <a:off x="735062" y="7006700"/>
            <a:ext cx="2405658" cy="402483"/>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1" name="Google Shape;111;p12"/>
          <p:cNvSpPr txBox="1">
            <a:spLocks noGrp="1"/>
          </p:cNvSpPr>
          <p:nvPr>
            <p:ph type="sldNum" idx="12"/>
          </p:nvPr>
        </p:nvSpPr>
        <p:spPr>
          <a:xfrm>
            <a:off x="7551093" y="7006700"/>
            <a:ext cx="2405658" cy="402483"/>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1323"/>
              <a:buFont typeface="Arial"/>
              <a:buNone/>
              <a:defRPr sz="1323"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323"/>
              <a:buFont typeface="Arial"/>
              <a:buNone/>
              <a:defRPr sz="1323"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323"/>
              <a:buFont typeface="Arial"/>
              <a:buNone/>
              <a:defRPr sz="1323"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323"/>
              <a:buFont typeface="Arial"/>
              <a:buNone/>
              <a:defRPr sz="1323"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323"/>
              <a:buFont typeface="Arial"/>
              <a:buNone/>
              <a:defRPr sz="1323"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323"/>
              <a:buFont typeface="Arial"/>
              <a:buNone/>
              <a:defRPr sz="1323"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323"/>
              <a:buFont typeface="Arial"/>
              <a:buNone/>
              <a:defRPr sz="1323"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323"/>
              <a:buFont typeface="Arial"/>
              <a:buNone/>
              <a:defRPr sz="1323"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323"/>
              <a:buFont typeface="Arial"/>
              <a:buNone/>
              <a:defRPr sz="1323"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7986092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9"/>
        <p:cNvGrpSpPr/>
        <p:nvPr/>
      </p:nvGrpSpPr>
      <p:grpSpPr>
        <a:xfrm>
          <a:off x="0" y="0"/>
          <a:ext cx="0" cy="0"/>
          <a:chOff x="0" y="0"/>
          <a:chExt cx="0" cy="0"/>
        </a:xfrm>
      </p:grpSpPr>
      <p:sp>
        <p:nvSpPr>
          <p:cNvPr id="60" name="Google Shape;60;p13"/>
          <p:cNvSpPr txBox="1">
            <a:spLocks noGrp="1"/>
          </p:cNvSpPr>
          <p:nvPr>
            <p:ph type="dt" idx="10"/>
          </p:nvPr>
        </p:nvSpPr>
        <p:spPr>
          <a:xfrm>
            <a:off x="735062" y="7006700"/>
            <a:ext cx="2405658" cy="40248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888888"/>
              </a:buClr>
              <a:buSzPts val="1400"/>
              <a:buFont typeface="Calibri"/>
              <a:buNone/>
              <a:defRPr/>
            </a:lvl1pPr>
            <a:lvl2pPr lvl="1" algn="l">
              <a:lnSpc>
                <a:spcPct val="100000"/>
              </a:lnSpc>
              <a:spcBef>
                <a:spcPts val="0"/>
              </a:spcBef>
              <a:spcAft>
                <a:spcPts val="0"/>
              </a:spcAft>
              <a:buClr>
                <a:schemeClr val="dk1"/>
              </a:buClr>
              <a:buSzPts val="1400"/>
              <a:buFont typeface="Calibri"/>
              <a:buNone/>
              <a:defRPr/>
            </a:lvl2pPr>
            <a:lvl3pPr lvl="2" algn="l">
              <a:lnSpc>
                <a:spcPct val="100000"/>
              </a:lnSpc>
              <a:spcBef>
                <a:spcPts val="0"/>
              </a:spcBef>
              <a:spcAft>
                <a:spcPts val="0"/>
              </a:spcAft>
              <a:buClr>
                <a:schemeClr val="dk1"/>
              </a:buClr>
              <a:buSzPts val="1400"/>
              <a:buFont typeface="Calibri"/>
              <a:buNone/>
              <a:defRPr/>
            </a:lvl3pPr>
            <a:lvl4pPr lvl="3" algn="l">
              <a:lnSpc>
                <a:spcPct val="100000"/>
              </a:lnSpc>
              <a:spcBef>
                <a:spcPts val="0"/>
              </a:spcBef>
              <a:spcAft>
                <a:spcPts val="0"/>
              </a:spcAft>
              <a:buClr>
                <a:schemeClr val="dk1"/>
              </a:buClr>
              <a:buSzPts val="1400"/>
              <a:buFont typeface="Calibri"/>
              <a:buNone/>
              <a:defRPr/>
            </a:lvl4pPr>
            <a:lvl5pPr lvl="4" algn="l">
              <a:lnSpc>
                <a:spcPct val="100000"/>
              </a:lnSpc>
              <a:spcBef>
                <a:spcPts val="0"/>
              </a:spcBef>
              <a:spcAft>
                <a:spcPts val="0"/>
              </a:spcAft>
              <a:buClr>
                <a:schemeClr val="dk1"/>
              </a:buClr>
              <a:buSzPts val="1400"/>
              <a:buFont typeface="Calibri"/>
              <a:buNone/>
              <a:defRPr/>
            </a:lvl5pPr>
            <a:lvl6pPr lvl="5" algn="l">
              <a:lnSpc>
                <a:spcPct val="100000"/>
              </a:lnSpc>
              <a:spcBef>
                <a:spcPts val="0"/>
              </a:spcBef>
              <a:spcAft>
                <a:spcPts val="0"/>
              </a:spcAft>
              <a:buClr>
                <a:schemeClr val="dk1"/>
              </a:buClr>
              <a:buSzPts val="1400"/>
              <a:buFont typeface="Calibri"/>
              <a:buNone/>
              <a:defRPr/>
            </a:lvl6pPr>
            <a:lvl7pPr lvl="6" algn="l">
              <a:lnSpc>
                <a:spcPct val="100000"/>
              </a:lnSpc>
              <a:spcBef>
                <a:spcPts val="0"/>
              </a:spcBef>
              <a:spcAft>
                <a:spcPts val="0"/>
              </a:spcAft>
              <a:buClr>
                <a:schemeClr val="dk1"/>
              </a:buClr>
              <a:buSzPts val="1400"/>
              <a:buFont typeface="Calibri"/>
              <a:buNone/>
              <a:defRPr/>
            </a:lvl7pPr>
            <a:lvl8pPr lvl="7" algn="l">
              <a:lnSpc>
                <a:spcPct val="100000"/>
              </a:lnSpc>
              <a:spcBef>
                <a:spcPts val="0"/>
              </a:spcBef>
              <a:spcAft>
                <a:spcPts val="0"/>
              </a:spcAft>
              <a:buClr>
                <a:schemeClr val="dk1"/>
              </a:buClr>
              <a:buSzPts val="1400"/>
              <a:buFont typeface="Calibri"/>
              <a:buNone/>
              <a:defRPr/>
            </a:lvl8pPr>
            <a:lvl9pPr lvl="8" algn="l">
              <a:lnSpc>
                <a:spcPct val="100000"/>
              </a:lnSpc>
              <a:spcBef>
                <a:spcPts val="0"/>
              </a:spcBef>
              <a:spcAft>
                <a:spcPts val="0"/>
              </a:spcAft>
              <a:buClr>
                <a:schemeClr val="dk1"/>
              </a:buClr>
              <a:buSzPts val="1400"/>
              <a:buFont typeface="Calibri"/>
              <a:buNone/>
              <a:defRPr/>
            </a:lvl9pPr>
          </a:lstStyle>
          <a:p>
            <a:endParaRPr/>
          </a:p>
        </p:txBody>
      </p:sp>
      <p:sp>
        <p:nvSpPr>
          <p:cNvPr id="61" name="Google Shape;61;p13"/>
          <p:cNvSpPr txBox="1">
            <a:spLocks noGrp="1"/>
          </p:cNvSpPr>
          <p:nvPr>
            <p:ph type="ftr" idx="11"/>
          </p:nvPr>
        </p:nvSpPr>
        <p:spPr>
          <a:xfrm>
            <a:off x="3541663" y="7006700"/>
            <a:ext cx="3608487" cy="402483"/>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rgbClr val="888888"/>
              </a:buClr>
              <a:buSzPts val="1400"/>
              <a:buFont typeface="Calibri"/>
              <a:buNone/>
              <a:defRPr/>
            </a:lvl1pPr>
            <a:lvl2pPr lvl="1" algn="l">
              <a:lnSpc>
                <a:spcPct val="100000"/>
              </a:lnSpc>
              <a:spcBef>
                <a:spcPts val="0"/>
              </a:spcBef>
              <a:spcAft>
                <a:spcPts val="0"/>
              </a:spcAft>
              <a:buClr>
                <a:schemeClr val="dk1"/>
              </a:buClr>
              <a:buSzPts val="1400"/>
              <a:buFont typeface="Calibri"/>
              <a:buNone/>
              <a:defRPr/>
            </a:lvl2pPr>
            <a:lvl3pPr lvl="2" algn="l">
              <a:lnSpc>
                <a:spcPct val="100000"/>
              </a:lnSpc>
              <a:spcBef>
                <a:spcPts val="0"/>
              </a:spcBef>
              <a:spcAft>
                <a:spcPts val="0"/>
              </a:spcAft>
              <a:buClr>
                <a:schemeClr val="dk1"/>
              </a:buClr>
              <a:buSzPts val="1400"/>
              <a:buFont typeface="Calibri"/>
              <a:buNone/>
              <a:defRPr/>
            </a:lvl3pPr>
            <a:lvl4pPr lvl="3" algn="l">
              <a:lnSpc>
                <a:spcPct val="100000"/>
              </a:lnSpc>
              <a:spcBef>
                <a:spcPts val="0"/>
              </a:spcBef>
              <a:spcAft>
                <a:spcPts val="0"/>
              </a:spcAft>
              <a:buClr>
                <a:schemeClr val="dk1"/>
              </a:buClr>
              <a:buSzPts val="1400"/>
              <a:buFont typeface="Calibri"/>
              <a:buNone/>
              <a:defRPr/>
            </a:lvl4pPr>
            <a:lvl5pPr lvl="4" algn="l">
              <a:lnSpc>
                <a:spcPct val="100000"/>
              </a:lnSpc>
              <a:spcBef>
                <a:spcPts val="0"/>
              </a:spcBef>
              <a:spcAft>
                <a:spcPts val="0"/>
              </a:spcAft>
              <a:buClr>
                <a:schemeClr val="dk1"/>
              </a:buClr>
              <a:buSzPts val="1400"/>
              <a:buFont typeface="Calibri"/>
              <a:buNone/>
              <a:defRPr/>
            </a:lvl5pPr>
            <a:lvl6pPr lvl="5" algn="l">
              <a:lnSpc>
                <a:spcPct val="100000"/>
              </a:lnSpc>
              <a:spcBef>
                <a:spcPts val="0"/>
              </a:spcBef>
              <a:spcAft>
                <a:spcPts val="0"/>
              </a:spcAft>
              <a:buClr>
                <a:schemeClr val="dk1"/>
              </a:buClr>
              <a:buSzPts val="1400"/>
              <a:buFont typeface="Calibri"/>
              <a:buNone/>
              <a:defRPr/>
            </a:lvl6pPr>
            <a:lvl7pPr lvl="6" algn="l">
              <a:lnSpc>
                <a:spcPct val="100000"/>
              </a:lnSpc>
              <a:spcBef>
                <a:spcPts val="0"/>
              </a:spcBef>
              <a:spcAft>
                <a:spcPts val="0"/>
              </a:spcAft>
              <a:buClr>
                <a:schemeClr val="dk1"/>
              </a:buClr>
              <a:buSzPts val="1400"/>
              <a:buFont typeface="Calibri"/>
              <a:buNone/>
              <a:defRPr/>
            </a:lvl7pPr>
            <a:lvl8pPr lvl="7" algn="l">
              <a:lnSpc>
                <a:spcPct val="100000"/>
              </a:lnSpc>
              <a:spcBef>
                <a:spcPts val="0"/>
              </a:spcBef>
              <a:spcAft>
                <a:spcPts val="0"/>
              </a:spcAft>
              <a:buClr>
                <a:schemeClr val="dk1"/>
              </a:buClr>
              <a:buSzPts val="1400"/>
              <a:buFont typeface="Calibri"/>
              <a:buNone/>
              <a:defRPr/>
            </a:lvl8pPr>
            <a:lvl9pPr lvl="8" algn="l">
              <a:lnSpc>
                <a:spcPct val="100000"/>
              </a:lnSpc>
              <a:spcBef>
                <a:spcPts val="0"/>
              </a:spcBef>
              <a:spcAft>
                <a:spcPts val="0"/>
              </a:spcAft>
              <a:buClr>
                <a:schemeClr val="dk1"/>
              </a:buClr>
              <a:buSzPts val="1400"/>
              <a:buFont typeface="Calibri"/>
              <a:buNone/>
              <a:defRPr/>
            </a:lvl9pPr>
          </a:lstStyle>
          <a:p>
            <a:endParaRPr/>
          </a:p>
        </p:txBody>
      </p:sp>
      <p:sp>
        <p:nvSpPr>
          <p:cNvPr id="62" name="Google Shape;62;p13"/>
          <p:cNvSpPr txBox="1">
            <a:spLocks noGrp="1"/>
          </p:cNvSpPr>
          <p:nvPr>
            <p:ph type="sldNum" idx="12"/>
          </p:nvPr>
        </p:nvSpPr>
        <p:spPr>
          <a:xfrm>
            <a:off x="7443093" y="7006700"/>
            <a:ext cx="2405700" cy="4026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323"/>
              <a:buFont typeface="Calibri"/>
              <a:buNone/>
              <a:defRPr sz="1323"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1323"/>
              <a:buFont typeface="Calibri"/>
              <a:buNone/>
              <a:defRPr sz="1323"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1323"/>
              <a:buFont typeface="Calibri"/>
              <a:buNone/>
              <a:defRPr sz="1323"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1323"/>
              <a:buFont typeface="Calibri"/>
              <a:buNone/>
              <a:defRPr sz="1323"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1323"/>
              <a:buFont typeface="Calibri"/>
              <a:buNone/>
              <a:defRPr sz="1323"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1323"/>
              <a:buFont typeface="Calibri"/>
              <a:buNone/>
              <a:defRPr sz="1323"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1323"/>
              <a:buFont typeface="Calibri"/>
              <a:buNone/>
              <a:defRPr sz="1323"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1323"/>
              <a:buFont typeface="Calibri"/>
              <a:buNone/>
              <a:defRPr sz="1323"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1323"/>
              <a:buFont typeface="Calibri"/>
              <a:buNone/>
              <a:defRPr sz="1323"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
        <p:nvSpPr>
          <p:cNvPr id="63" name="Google Shape;63;p13"/>
          <p:cNvSpPr txBox="1"/>
          <p:nvPr/>
        </p:nvSpPr>
        <p:spPr>
          <a:xfrm>
            <a:off x="447475" y="3943300"/>
            <a:ext cx="9595800" cy="3183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r>
              <a:rPr lang="en-GB" sz="1400" b="0" i="0" u="none" strike="noStrike" cap="none">
                <a:solidFill>
                  <a:schemeClr val="dk1"/>
                </a:solidFill>
                <a:latin typeface="Arial"/>
                <a:ea typeface="Arial"/>
                <a:cs typeface="Arial"/>
                <a:sym typeface="Arial"/>
              </a:rPr>
              <a:t>Pogrmilovic et al., (2019)-</a:t>
            </a:r>
            <a:r>
              <a:rPr lang="en-GB" sz="1400" b="1" i="0" u="none" strike="noStrike" cap="none">
                <a:solidFill>
                  <a:schemeClr val="dk1"/>
                </a:solidFill>
                <a:latin typeface="Arial"/>
                <a:ea typeface="Arial"/>
                <a:cs typeface="Arial"/>
                <a:sym typeface="Arial"/>
              </a:rPr>
              <a:t> CAPPA framework</a:t>
            </a:r>
            <a:r>
              <a:rPr lang="en-GB" sz="1400" b="0" i="0" u="none" strike="noStrike" cap="none">
                <a:solidFill>
                  <a:schemeClr val="dk1"/>
                </a:solidFill>
                <a:latin typeface="Arial"/>
                <a:ea typeface="Arial"/>
                <a:cs typeface="Arial"/>
                <a:sym typeface="Arial"/>
              </a:rPr>
              <a:t> (Comprehensive Analysis of Policy for Physical Activity)</a:t>
            </a:r>
            <a:endParaRPr sz="1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64" name="Google Shape;64;p13"/>
          <p:cNvSpPr txBox="1"/>
          <p:nvPr/>
        </p:nvSpPr>
        <p:spPr>
          <a:xfrm>
            <a:off x="152400" y="152400"/>
            <a:ext cx="8913000" cy="5635200"/>
          </a:xfrm>
          <a:prstGeom prst="rect">
            <a:avLst/>
          </a:prstGeom>
          <a:noFill/>
          <a:ln>
            <a:noFill/>
          </a:ln>
        </p:spPr>
        <p:txBody>
          <a:bodyPr spcFirstLastPara="1" wrap="square" lIns="91425" tIns="91425" rIns="91425" bIns="91425" anchor="ctr" anchorCtr="0">
            <a:noAutofit/>
          </a:bodyPr>
          <a:lstStyle/>
          <a:p>
            <a:pPr marL="0" marR="0" lvl="0" indent="0" algn="l" rtl="0">
              <a:lnSpc>
                <a:spcPct val="150000"/>
              </a:lnSpc>
              <a:spcBef>
                <a:spcPts val="1200"/>
              </a:spcBef>
              <a:spcAft>
                <a:spcPts val="1200"/>
              </a:spcAft>
              <a:buClr>
                <a:srgbClr val="000000"/>
              </a:buClr>
              <a:buSzPts val="1050"/>
              <a:buFont typeface="Arial"/>
              <a:buNone/>
            </a:pPr>
            <a:r>
              <a:rPr lang="en-GB" sz="1050" b="0" i="0" u="none" strike="noStrike" cap="none">
                <a:solidFill>
                  <a:srgbClr val="000000"/>
                </a:solidFill>
                <a:latin typeface="Arial"/>
                <a:ea typeface="Arial"/>
                <a:cs typeface="Arial"/>
                <a:sym typeface="Arial"/>
              </a:rPr>
              <a:t> </a:t>
            </a:r>
            <a:endParaRPr sz="105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1785361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_Image and Content">
    <p:spTree>
      <p:nvGrpSpPr>
        <p:cNvPr id="1" name=""/>
        <p:cNvGrpSpPr/>
        <p:nvPr/>
      </p:nvGrpSpPr>
      <p:grpSpPr>
        <a:xfrm>
          <a:off x="0" y="0"/>
          <a:ext cx="0" cy="0"/>
          <a:chOff x="0" y="0"/>
          <a:chExt cx="0" cy="0"/>
        </a:xfrm>
      </p:grpSpPr>
      <p:pic>
        <p:nvPicPr>
          <p:cNvPr id="13" name="Picture 12">
            <a:extLst>
              <a:ext uri="{FF2B5EF4-FFF2-40B4-BE49-F238E27FC236}">
                <a16:creationId xmlns="" xmlns:a16="http://schemas.microsoft.com/office/drawing/2014/main" id="{5D39E336-10C1-BE43-B77E-247AB544148D}"/>
              </a:ext>
            </a:extLst>
          </p:cNvPr>
          <p:cNvPicPr>
            <a:picLocks noChangeAspect="1"/>
          </p:cNvPicPr>
          <p:nvPr userDrawn="1"/>
        </p:nvPicPr>
        <p:blipFill>
          <a:blip r:embed="rId2"/>
          <a:stretch>
            <a:fillRect/>
          </a:stretch>
        </p:blipFill>
        <p:spPr>
          <a:xfrm>
            <a:off x="-18249" y="-15255"/>
            <a:ext cx="10728310" cy="7590184"/>
          </a:xfrm>
          <a:prstGeom prst="rect">
            <a:avLst/>
          </a:prstGeom>
        </p:spPr>
      </p:pic>
      <p:sp>
        <p:nvSpPr>
          <p:cNvPr id="8" name="Picture Placeholder 7">
            <a:extLst>
              <a:ext uri="{FF2B5EF4-FFF2-40B4-BE49-F238E27FC236}">
                <a16:creationId xmlns="" xmlns:a16="http://schemas.microsoft.com/office/drawing/2014/main" id="{CA934D8C-3032-5E41-BA41-14FECB1967BA}"/>
              </a:ext>
            </a:extLst>
          </p:cNvPr>
          <p:cNvSpPr>
            <a:spLocks noGrp="1"/>
          </p:cNvSpPr>
          <p:nvPr>
            <p:ph type="pic" sz="quarter" idx="13"/>
          </p:nvPr>
        </p:nvSpPr>
        <p:spPr>
          <a:xfrm>
            <a:off x="0" y="1981201"/>
            <a:ext cx="6510338" cy="3810000"/>
          </a:xfrm>
        </p:spPr>
        <p:txBody>
          <a:bodyPr>
            <a:normAutofit/>
          </a:bodyPr>
          <a:lstStyle>
            <a:lvl1pPr marL="0" indent="0">
              <a:buNone/>
              <a:defRPr sz="1600">
                <a:latin typeface="Roboto Condensed Light" panose="02000000000000000000" pitchFamily="2" charset="0"/>
                <a:ea typeface="Roboto Condensed Light" panose="02000000000000000000" pitchFamily="2" charset="0"/>
              </a:defRPr>
            </a:lvl1pPr>
          </a:lstStyle>
          <a:p>
            <a:r>
              <a:rPr lang="en-US" dirty="0"/>
              <a:t>Click icon to add picture</a:t>
            </a:r>
          </a:p>
        </p:txBody>
      </p:sp>
      <p:sp>
        <p:nvSpPr>
          <p:cNvPr id="10" name="Text Placeholder 9">
            <a:extLst>
              <a:ext uri="{FF2B5EF4-FFF2-40B4-BE49-F238E27FC236}">
                <a16:creationId xmlns="" xmlns:a16="http://schemas.microsoft.com/office/drawing/2014/main" id="{F2BBC329-CFA0-B741-B8A8-75830C298048}"/>
              </a:ext>
            </a:extLst>
          </p:cNvPr>
          <p:cNvSpPr>
            <a:spLocks noGrp="1"/>
          </p:cNvSpPr>
          <p:nvPr>
            <p:ph type="body" sz="quarter" idx="14" hasCustomPrompt="1"/>
          </p:nvPr>
        </p:nvSpPr>
        <p:spPr>
          <a:xfrm>
            <a:off x="6738938" y="2302742"/>
            <a:ext cx="3217862" cy="3782599"/>
          </a:xfrm>
        </p:spPr>
        <p:txBody>
          <a:bodyPr>
            <a:noAutofit/>
          </a:bodyPr>
          <a:lstStyle>
            <a:lvl1pPr marL="0" indent="0">
              <a:buNone/>
              <a:defRPr sz="1200">
                <a:solidFill>
                  <a:srgbClr val="451412"/>
                </a:solidFill>
                <a:latin typeface="Roboto Condensed Light" panose="02000000000000000000" pitchFamily="2" charset="0"/>
                <a:ea typeface="Roboto Condensed Light" panose="02000000000000000000" pitchFamily="2" charset="0"/>
              </a:defRPr>
            </a:lvl1pPr>
          </a:lstStyle>
          <a:p>
            <a:pPr lvl="0"/>
            <a:r>
              <a:rPr lang="en-US" dirty="0"/>
              <a:t>Body copy to go here…</a:t>
            </a:r>
          </a:p>
        </p:txBody>
      </p:sp>
      <p:sp>
        <p:nvSpPr>
          <p:cNvPr id="14" name="Title 1">
            <a:extLst>
              <a:ext uri="{FF2B5EF4-FFF2-40B4-BE49-F238E27FC236}">
                <a16:creationId xmlns="" xmlns:a16="http://schemas.microsoft.com/office/drawing/2014/main" id="{E8D3BE19-FAC7-F240-BC42-207B7DDE360F}"/>
              </a:ext>
            </a:extLst>
          </p:cNvPr>
          <p:cNvSpPr>
            <a:spLocks noGrp="1"/>
          </p:cNvSpPr>
          <p:nvPr>
            <p:ph type="title" hasCustomPrompt="1"/>
          </p:nvPr>
        </p:nvSpPr>
        <p:spPr>
          <a:xfrm>
            <a:off x="529626" y="605815"/>
            <a:ext cx="7427831" cy="361083"/>
          </a:xfrm>
        </p:spPr>
        <p:txBody>
          <a:bodyPr anchor="t">
            <a:noAutofit/>
          </a:bodyPr>
          <a:lstStyle>
            <a:lvl1pPr>
              <a:defRPr sz="2400">
                <a:solidFill>
                  <a:srgbClr val="ED6A4A"/>
                </a:solidFill>
                <a:latin typeface="Alvania" pitchFamily="2" charset="0"/>
              </a:defRPr>
            </a:lvl1pPr>
          </a:lstStyle>
          <a:p>
            <a:r>
              <a:rPr lang="en-US" dirty="0"/>
              <a:t>Title information to go here</a:t>
            </a:r>
          </a:p>
        </p:txBody>
      </p:sp>
      <p:sp>
        <p:nvSpPr>
          <p:cNvPr id="15" name="Text Placeholder 2">
            <a:extLst>
              <a:ext uri="{FF2B5EF4-FFF2-40B4-BE49-F238E27FC236}">
                <a16:creationId xmlns="" xmlns:a16="http://schemas.microsoft.com/office/drawing/2014/main" id="{58DEAA97-D23F-8748-9B2E-48567BEB18A8}"/>
              </a:ext>
            </a:extLst>
          </p:cNvPr>
          <p:cNvSpPr>
            <a:spLocks noGrp="1"/>
          </p:cNvSpPr>
          <p:nvPr>
            <p:ph type="body" idx="1" hasCustomPrompt="1"/>
          </p:nvPr>
        </p:nvSpPr>
        <p:spPr>
          <a:xfrm>
            <a:off x="529626" y="1088866"/>
            <a:ext cx="4523137" cy="361083"/>
          </a:xfrm>
        </p:spPr>
        <p:txBody>
          <a:bodyPr anchor="t">
            <a:noAutofit/>
          </a:bodyPr>
          <a:lstStyle>
            <a:lvl1pPr marL="0" indent="0">
              <a:buNone/>
              <a:defRPr sz="1700" b="0">
                <a:solidFill>
                  <a:srgbClr val="451412"/>
                </a:solidFill>
                <a:latin typeface="Alvania" pitchFamily="2" charset="0"/>
              </a:defRPr>
            </a:lvl1pPr>
            <a:lvl2pPr marL="503972" indent="0">
              <a:buNone/>
              <a:defRPr sz="2205" b="1"/>
            </a:lvl2pPr>
            <a:lvl3pPr marL="1007943" indent="0">
              <a:buNone/>
              <a:defRPr sz="1984" b="1"/>
            </a:lvl3pPr>
            <a:lvl4pPr marL="1511915" indent="0">
              <a:buNone/>
              <a:defRPr sz="1764" b="1"/>
            </a:lvl4pPr>
            <a:lvl5pPr marL="2015886" indent="0">
              <a:buNone/>
              <a:defRPr sz="1764" b="1"/>
            </a:lvl5pPr>
            <a:lvl6pPr marL="2519858" indent="0">
              <a:buNone/>
              <a:defRPr sz="1764" b="1"/>
            </a:lvl6pPr>
            <a:lvl7pPr marL="3023829" indent="0">
              <a:buNone/>
              <a:defRPr sz="1764" b="1"/>
            </a:lvl7pPr>
            <a:lvl8pPr marL="3527801" indent="0">
              <a:buNone/>
              <a:defRPr sz="1764" b="1"/>
            </a:lvl8pPr>
            <a:lvl9pPr marL="4031772" indent="0">
              <a:buNone/>
              <a:defRPr sz="1764" b="1"/>
            </a:lvl9pPr>
          </a:lstStyle>
          <a:p>
            <a:pPr lvl="0"/>
            <a:r>
              <a:rPr lang="en-US" dirty="0"/>
              <a:t>Subtitle information to go here</a:t>
            </a:r>
          </a:p>
        </p:txBody>
      </p:sp>
      <p:sp>
        <p:nvSpPr>
          <p:cNvPr id="17" name="Text Placeholder 16">
            <a:extLst>
              <a:ext uri="{FF2B5EF4-FFF2-40B4-BE49-F238E27FC236}">
                <a16:creationId xmlns="" xmlns:a16="http://schemas.microsoft.com/office/drawing/2014/main" id="{E288C80B-B4DB-B24C-8D95-60D9FC040B05}"/>
              </a:ext>
            </a:extLst>
          </p:cNvPr>
          <p:cNvSpPr>
            <a:spLocks noGrp="1"/>
          </p:cNvSpPr>
          <p:nvPr>
            <p:ph type="body" sz="quarter" idx="15" hasCustomPrompt="1"/>
          </p:nvPr>
        </p:nvSpPr>
        <p:spPr>
          <a:xfrm>
            <a:off x="1992087" y="5976938"/>
            <a:ext cx="4518252" cy="282575"/>
          </a:xfrm>
        </p:spPr>
        <p:txBody>
          <a:bodyPr lIns="90000" rIns="0" anchor="t">
            <a:noAutofit/>
          </a:bodyPr>
          <a:lstStyle>
            <a:lvl1pPr marL="0" indent="0" algn="r">
              <a:buNone/>
              <a:defRPr sz="900">
                <a:solidFill>
                  <a:srgbClr val="ED6A4A"/>
                </a:solidFill>
                <a:latin typeface="Alvania" pitchFamily="2" charset="0"/>
              </a:defRPr>
            </a:lvl1pPr>
          </a:lstStyle>
          <a:p>
            <a:pPr lvl="0"/>
            <a:r>
              <a:rPr lang="en-US" dirty="0"/>
              <a:t>IMAGE CAPTION TO GO HERE</a:t>
            </a:r>
          </a:p>
        </p:txBody>
      </p:sp>
      <p:pic>
        <p:nvPicPr>
          <p:cNvPr id="19" name="Picture 18">
            <a:extLst>
              <a:ext uri="{FF2B5EF4-FFF2-40B4-BE49-F238E27FC236}">
                <a16:creationId xmlns="" xmlns:a16="http://schemas.microsoft.com/office/drawing/2014/main" id="{F359B8F4-F51D-1649-8809-32DF54ACBCA3}"/>
              </a:ext>
            </a:extLst>
          </p:cNvPr>
          <p:cNvPicPr>
            <a:picLocks noChangeAspect="1"/>
          </p:cNvPicPr>
          <p:nvPr userDrawn="1"/>
        </p:nvPicPr>
        <p:blipFill>
          <a:blip r:embed="rId3"/>
          <a:stretch>
            <a:fillRect/>
          </a:stretch>
        </p:blipFill>
        <p:spPr>
          <a:xfrm rot="20456972">
            <a:off x="6738938" y="1936956"/>
            <a:ext cx="509496" cy="279401"/>
          </a:xfrm>
          <a:prstGeom prst="rect">
            <a:avLst/>
          </a:prstGeom>
        </p:spPr>
      </p:pic>
    </p:spTree>
    <p:extLst>
      <p:ext uri="{BB962C8B-B14F-4D97-AF65-F5344CB8AC3E}">
        <p14:creationId xmlns:p14="http://schemas.microsoft.com/office/powerpoint/2010/main" val="16992913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5"/>
          <p:cNvSpPr txBox="1">
            <a:spLocks noGrp="1"/>
          </p:cNvSpPr>
          <p:nvPr>
            <p:ph type="title"/>
          </p:nvPr>
        </p:nvSpPr>
        <p:spPr>
          <a:xfrm>
            <a:off x="735063" y="402484"/>
            <a:ext cx="9221689" cy="1461188"/>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850"/>
              <a:buFont typeface="Calibri"/>
              <a:buNone/>
              <a:defRPr sz="485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5"/>
          <p:cNvSpPr txBox="1">
            <a:spLocks noGrp="1"/>
          </p:cNvSpPr>
          <p:nvPr>
            <p:ph type="body" idx="1"/>
          </p:nvPr>
        </p:nvSpPr>
        <p:spPr>
          <a:xfrm>
            <a:off x="735063" y="2012414"/>
            <a:ext cx="9221689" cy="4796544"/>
          </a:xfrm>
          <a:prstGeom prst="rect">
            <a:avLst/>
          </a:prstGeom>
          <a:noFill/>
          <a:ln>
            <a:noFill/>
          </a:ln>
        </p:spPr>
        <p:txBody>
          <a:bodyPr spcFirstLastPara="1" wrap="square" lIns="91425" tIns="45700" rIns="91425" bIns="45700" anchor="t" anchorCtr="0">
            <a:normAutofit/>
          </a:bodyPr>
          <a:lstStyle>
            <a:lvl1pPr marL="457200" marR="0" lvl="0" indent="-424561" algn="l" rtl="0">
              <a:lnSpc>
                <a:spcPct val="90000"/>
              </a:lnSpc>
              <a:spcBef>
                <a:spcPts val="1102"/>
              </a:spcBef>
              <a:spcAft>
                <a:spcPts val="0"/>
              </a:spcAft>
              <a:buClr>
                <a:schemeClr val="dk1"/>
              </a:buClr>
              <a:buSzPts val="3086"/>
              <a:buFont typeface="Arial"/>
              <a:buChar char="•"/>
              <a:defRPr sz="3086" b="0" i="0" u="none" strike="noStrike" cap="none">
                <a:solidFill>
                  <a:schemeClr val="dk1"/>
                </a:solidFill>
                <a:latin typeface="Calibri"/>
                <a:ea typeface="Calibri"/>
                <a:cs typeface="Calibri"/>
                <a:sym typeface="Calibri"/>
              </a:defRPr>
            </a:lvl1pPr>
            <a:lvl2pPr marL="914400" marR="0" lvl="1" indent="-396621" algn="l" rtl="0">
              <a:lnSpc>
                <a:spcPct val="90000"/>
              </a:lnSpc>
              <a:spcBef>
                <a:spcPts val="551"/>
              </a:spcBef>
              <a:spcAft>
                <a:spcPts val="0"/>
              </a:spcAft>
              <a:buClr>
                <a:schemeClr val="dk1"/>
              </a:buClr>
              <a:buSzPts val="2646"/>
              <a:buFont typeface="Arial"/>
              <a:buChar char="•"/>
              <a:defRPr sz="2646" b="0" i="0" u="none" strike="noStrike" cap="none">
                <a:solidFill>
                  <a:schemeClr val="dk1"/>
                </a:solidFill>
                <a:latin typeface="Calibri"/>
                <a:ea typeface="Calibri"/>
                <a:cs typeface="Calibri"/>
                <a:sym typeface="Calibri"/>
              </a:defRPr>
            </a:lvl2pPr>
            <a:lvl3pPr marL="1371600" marR="0" lvl="2" indent="-368617" algn="l" rtl="0">
              <a:lnSpc>
                <a:spcPct val="90000"/>
              </a:lnSpc>
              <a:spcBef>
                <a:spcPts val="551"/>
              </a:spcBef>
              <a:spcAft>
                <a:spcPts val="0"/>
              </a:spcAft>
              <a:buClr>
                <a:schemeClr val="dk1"/>
              </a:buClr>
              <a:buSzPts val="2205"/>
              <a:buFont typeface="Arial"/>
              <a:buChar char="•"/>
              <a:defRPr sz="2205" b="0" i="0" u="none" strike="noStrike" cap="none">
                <a:solidFill>
                  <a:schemeClr val="dk1"/>
                </a:solidFill>
                <a:latin typeface="Calibri"/>
                <a:ea typeface="Calibri"/>
                <a:cs typeface="Calibri"/>
                <a:sym typeface="Calibri"/>
              </a:defRPr>
            </a:lvl3pPr>
            <a:lvl4pPr marL="1828800" marR="0" lvl="3"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4pPr>
            <a:lvl5pPr marL="2286000" marR="0" lvl="4"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endParaRPr/>
          </a:p>
        </p:txBody>
      </p:sp>
      <p:sp>
        <p:nvSpPr>
          <p:cNvPr id="12" name="Google Shape;12;p5"/>
          <p:cNvSpPr txBox="1">
            <a:spLocks noGrp="1"/>
          </p:cNvSpPr>
          <p:nvPr>
            <p:ph type="dt" idx="10"/>
          </p:nvPr>
        </p:nvSpPr>
        <p:spPr>
          <a:xfrm>
            <a:off x="735062" y="7006701"/>
            <a:ext cx="2405658" cy="402483"/>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323"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5"/>
          <p:cNvSpPr txBox="1">
            <a:spLocks noGrp="1"/>
          </p:cNvSpPr>
          <p:nvPr>
            <p:ph type="ftr" idx="11"/>
          </p:nvPr>
        </p:nvSpPr>
        <p:spPr>
          <a:xfrm>
            <a:off x="3541664" y="7006701"/>
            <a:ext cx="3608487" cy="402483"/>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323"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5"/>
          <p:cNvSpPr txBox="1">
            <a:spLocks noGrp="1"/>
          </p:cNvSpPr>
          <p:nvPr>
            <p:ph type="sldNum" idx="12"/>
          </p:nvPr>
        </p:nvSpPr>
        <p:spPr>
          <a:xfrm>
            <a:off x="7551093" y="7006701"/>
            <a:ext cx="2405658" cy="402483"/>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323"/>
              <a:buFont typeface="Arial"/>
              <a:buNone/>
              <a:defRPr sz="1323"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323"/>
              <a:buFont typeface="Arial"/>
              <a:buNone/>
              <a:defRPr sz="1323"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323"/>
              <a:buFont typeface="Arial"/>
              <a:buNone/>
              <a:defRPr sz="1323"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323"/>
              <a:buFont typeface="Arial"/>
              <a:buNone/>
              <a:defRPr sz="1323"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323"/>
              <a:buFont typeface="Arial"/>
              <a:buNone/>
              <a:defRPr sz="1323"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323"/>
              <a:buFont typeface="Arial"/>
              <a:buNone/>
              <a:defRPr sz="1323"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323"/>
              <a:buFont typeface="Arial"/>
              <a:buNone/>
              <a:defRPr sz="1323"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323"/>
              <a:buFont typeface="Arial"/>
              <a:buNone/>
              <a:defRPr sz="1323"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323"/>
              <a:buFont typeface="Arial"/>
              <a:buNone/>
              <a:defRPr sz="1323"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9" r:id="rId3"/>
    <p:sldLayoutId id="2147483677" r:id="rId4"/>
    <p:sldLayoutId id="2147483681" r:id="rId5"/>
    <p:sldLayoutId id="2147483682" r:id="rId6"/>
    <p:sldLayoutId id="2147483683"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34.jpeg"/></Relationships>
</file>

<file path=ppt/slides/_rels/slide1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jp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4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9.jpeg"/><Relationship Id="rId4" Type="http://schemas.openxmlformats.org/officeDocument/2006/relationships/hyperlink" Target="https://www.google.co.uk/url?sa=i&amp;rct=j&amp;q=&amp;esrc=s&amp;source=images&amp;cd=&amp;cad=rja&amp;uact=8&amp;ved=0ahUKEwir1Nv60bPWAhXBWxoKHbypAawQjRwIBw&amp;url=https://aasmoscowpyp.wordpress.com/category/learning-communities/&amp;psig=AFQjCNHjrh3qXjbjSvY3racHRm_GKOU7-g&amp;ust=1505992609145182" TargetMode="External"/></Relationships>
</file>

<file path=ppt/slides/_rels/slide2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png"/><Relationship Id="rId7" Type="http://schemas.openxmlformats.org/officeDocument/2006/relationships/image" Target="../media/image49.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 Id="rId9" Type="http://schemas.openxmlformats.org/officeDocument/2006/relationships/image" Target="../media/image51.png"/></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image" Target="../media/image12.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14.jpeg"/></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jpg"/><Relationship Id="rId7" Type="http://schemas.openxmlformats.org/officeDocument/2006/relationships/image" Target="../media/image19.jp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18.jpg"/><Relationship Id="rId5" Type="http://schemas.openxmlformats.org/officeDocument/2006/relationships/image" Target="../media/image17.jpg"/><Relationship Id="rId4" Type="http://schemas.openxmlformats.org/officeDocument/2006/relationships/image" Target="../media/image16.png"/><Relationship Id="rId9"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25.jpg"/><Relationship Id="rId5" Type="http://schemas.openxmlformats.org/officeDocument/2006/relationships/image" Target="../media/image24.jpg"/><Relationship Id="rId4" Type="http://schemas.openxmlformats.org/officeDocument/2006/relationships/image" Target="../media/image23.jpg"/></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Google Shape;117;gb3d316aaf0_0_58"/>
          <p:cNvSpPr txBox="1">
            <a:spLocks noGrp="1"/>
          </p:cNvSpPr>
          <p:nvPr>
            <p:ph type="ctrTitle"/>
          </p:nvPr>
        </p:nvSpPr>
        <p:spPr>
          <a:xfrm>
            <a:off x="801876" y="2636625"/>
            <a:ext cx="9087900" cy="20259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451412"/>
              </a:buClr>
              <a:buSzPts val="3600"/>
              <a:buFont typeface="Libre Franklin"/>
              <a:buNone/>
            </a:pPr>
            <a:r>
              <a:rPr lang="en-GB" b="0" dirty="0" smtClean="0">
                <a:latin typeface="Roboto Condensed"/>
                <a:ea typeface="Roboto Condensed"/>
                <a:cs typeface="Roboto Condensed"/>
                <a:sym typeface="Roboto Condensed"/>
              </a:rPr>
              <a:t>JU:MP </a:t>
            </a:r>
            <a:endParaRPr sz="4000" b="0" dirty="0">
              <a:latin typeface="Roboto Condensed"/>
              <a:ea typeface="Roboto Condensed"/>
              <a:cs typeface="Roboto Condensed"/>
              <a:sym typeface="Roboto Condensed"/>
            </a:endParaRPr>
          </a:p>
          <a:p>
            <a:pPr marL="0" lvl="0" indent="0" algn="ctr" rtl="0">
              <a:lnSpc>
                <a:spcPct val="90000"/>
              </a:lnSpc>
              <a:spcBef>
                <a:spcPts val="0"/>
              </a:spcBef>
              <a:spcAft>
                <a:spcPts val="0"/>
              </a:spcAft>
              <a:buClr>
                <a:srgbClr val="451412"/>
              </a:buClr>
              <a:buSzPts val="3600"/>
              <a:buFont typeface="Libre Franklin"/>
              <a:buNone/>
            </a:pPr>
            <a:r>
              <a:rPr lang="en-GB" sz="4000" b="0" dirty="0" smtClean="0">
                <a:latin typeface="Roboto Condensed"/>
                <a:ea typeface="Roboto Condensed"/>
                <a:cs typeface="Roboto Condensed"/>
                <a:sym typeface="Roboto Condensed"/>
              </a:rPr>
              <a:t>Greenspace Developments </a:t>
            </a:r>
            <a:endParaRPr sz="4000" b="0" dirty="0">
              <a:latin typeface="Roboto Condensed"/>
              <a:ea typeface="Roboto Condensed"/>
              <a:cs typeface="Roboto Condensed"/>
              <a:sym typeface="Roboto Condensed"/>
            </a:endParaRPr>
          </a:p>
        </p:txBody>
      </p:sp>
    </p:spTree>
    <p:extLst>
      <p:ext uri="{BB962C8B-B14F-4D97-AF65-F5344CB8AC3E}">
        <p14:creationId xmlns:p14="http://schemas.microsoft.com/office/powerpoint/2010/main" val="4659894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665386" y="251449"/>
            <a:ext cx="9221689" cy="1073097"/>
          </a:xfrm>
        </p:spPr>
        <p:txBody>
          <a:bodyPr/>
          <a:lstStyle/>
          <a:p>
            <a:r>
              <a:rPr lang="en-GB" dirty="0" smtClean="0">
                <a:solidFill>
                  <a:schemeClr val="tx1"/>
                </a:solidFill>
              </a:rPr>
              <a:t> </a:t>
            </a:r>
            <a:r>
              <a:rPr lang="en-GB" sz="3200" i="0" dirty="0">
                <a:solidFill>
                  <a:schemeClr val="tx1"/>
                </a:solidFill>
              </a:rPr>
              <a:t>JU:MP Cycle Hub </a:t>
            </a:r>
            <a:r>
              <a:rPr lang="en-GB" sz="3200" i="0" dirty="0" smtClean="0">
                <a:solidFill>
                  <a:schemeClr val="tx1"/>
                </a:solidFill>
              </a:rPr>
              <a:t>– Peel Park </a:t>
            </a:r>
            <a:endParaRPr lang="en-GB" sz="3200" i="0" dirty="0">
              <a:solidFill>
                <a:schemeClr val="tx1"/>
              </a:solidFill>
            </a:endParaRPr>
          </a:p>
        </p:txBody>
      </p:sp>
      <p:sp>
        <p:nvSpPr>
          <p:cNvPr id="9" name="TextBox 8"/>
          <p:cNvSpPr txBox="1"/>
          <p:nvPr/>
        </p:nvSpPr>
        <p:spPr>
          <a:xfrm>
            <a:off x="233338" y="1115542"/>
            <a:ext cx="10268484" cy="1569650"/>
          </a:xfrm>
          <a:prstGeom prst="rect">
            <a:avLst/>
          </a:prstGeom>
          <a:noFill/>
        </p:spPr>
        <p:txBody>
          <a:bodyPr wrap="square" lIns="91428" tIns="45715" rIns="91428" bIns="45715" rtlCol="0">
            <a:spAutoFit/>
          </a:bodyPr>
          <a:lstStyle/>
          <a:p>
            <a:pPr marL="342900" indent="-342900">
              <a:buClr>
                <a:srgbClr val="000000"/>
              </a:buClr>
              <a:buFont typeface="Arial" panose="020B0604020202020204" pitchFamily="34" charset="0"/>
              <a:buChar char="•"/>
            </a:pPr>
            <a:r>
              <a:rPr lang="en-GB" sz="2400" kern="0" dirty="0">
                <a:solidFill>
                  <a:srgbClr val="000000"/>
                </a:solidFill>
                <a:latin typeface="Arial"/>
                <a:cs typeface="Arial"/>
                <a:sym typeface="Arial"/>
              </a:rPr>
              <a:t>JU:MP Cycle Hub delivered predominantly by Hop-On, with support from British </a:t>
            </a:r>
            <a:r>
              <a:rPr lang="en-GB" sz="2400" kern="0" dirty="0" smtClean="0">
                <a:solidFill>
                  <a:srgbClr val="000000"/>
                </a:solidFill>
                <a:latin typeface="Arial"/>
                <a:cs typeface="Arial"/>
                <a:sym typeface="Arial"/>
              </a:rPr>
              <a:t>Cycling. </a:t>
            </a:r>
          </a:p>
          <a:p>
            <a:pPr marL="342900" indent="-342900">
              <a:buClr>
                <a:srgbClr val="000000"/>
              </a:buClr>
              <a:buFont typeface="Arial" panose="020B0604020202020204" pitchFamily="34" charset="0"/>
              <a:buChar char="•"/>
            </a:pPr>
            <a:r>
              <a:rPr lang="en-GB" sz="2400" kern="0" dirty="0" smtClean="0">
                <a:solidFill>
                  <a:srgbClr val="000000"/>
                </a:solidFill>
                <a:latin typeface="Arial"/>
                <a:cs typeface="Arial"/>
                <a:sym typeface="Arial"/>
              </a:rPr>
              <a:t>Five </a:t>
            </a:r>
            <a:r>
              <a:rPr lang="en-GB" sz="2400" kern="0" dirty="0">
                <a:solidFill>
                  <a:srgbClr val="000000"/>
                </a:solidFill>
                <a:latin typeface="Arial"/>
                <a:cs typeface="Arial"/>
                <a:sym typeface="Arial"/>
              </a:rPr>
              <a:t>local </a:t>
            </a:r>
            <a:r>
              <a:rPr lang="en-GB" sz="2400" kern="0" dirty="0" smtClean="0">
                <a:solidFill>
                  <a:srgbClr val="000000"/>
                </a:solidFill>
                <a:latin typeface="Arial"/>
                <a:cs typeface="Arial"/>
                <a:sym typeface="Arial"/>
              </a:rPr>
              <a:t>deliverers </a:t>
            </a:r>
            <a:r>
              <a:rPr lang="en-GB" sz="2400" kern="0" dirty="0">
                <a:solidFill>
                  <a:srgbClr val="000000"/>
                </a:solidFill>
                <a:latin typeface="Arial"/>
                <a:cs typeface="Arial"/>
                <a:sym typeface="Arial"/>
              </a:rPr>
              <a:t>booked on coaching courses on Jan 23. </a:t>
            </a:r>
            <a:endParaRPr lang="en-GB" sz="2400" kern="0" dirty="0" smtClean="0">
              <a:solidFill>
                <a:srgbClr val="000000"/>
              </a:solidFill>
              <a:latin typeface="Arial"/>
              <a:cs typeface="Arial"/>
              <a:sym typeface="Arial"/>
            </a:endParaRPr>
          </a:p>
          <a:p>
            <a:pPr marL="342900" indent="-342900">
              <a:buClr>
                <a:srgbClr val="000000"/>
              </a:buClr>
              <a:buFont typeface="Arial" panose="020B0604020202020204" pitchFamily="34" charset="0"/>
              <a:buChar char="•"/>
            </a:pPr>
            <a:r>
              <a:rPr lang="en-GB" sz="2400" kern="0" dirty="0" smtClean="0">
                <a:solidFill>
                  <a:srgbClr val="000000"/>
                </a:solidFill>
                <a:latin typeface="Arial"/>
                <a:cs typeface="Arial"/>
                <a:sym typeface="Arial"/>
              </a:rPr>
              <a:t>Over </a:t>
            </a:r>
            <a:r>
              <a:rPr lang="en-GB" sz="2400" kern="0" dirty="0">
                <a:solidFill>
                  <a:srgbClr val="000000"/>
                </a:solidFill>
                <a:latin typeface="Arial"/>
                <a:cs typeface="Arial"/>
                <a:sym typeface="Arial"/>
              </a:rPr>
              <a:t>400 people have utilised the Cycle Hub</a:t>
            </a:r>
          </a:p>
        </p:txBody>
      </p:sp>
      <p:pic>
        <p:nvPicPr>
          <p:cNvPr id="409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76320" y="2869494"/>
            <a:ext cx="4636452" cy="4600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6073" y="3448283"/>
            <a:ext cx="5696416" cy="34427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43594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Google Shape;97;g167f25b58a8_0_29"/>
          <p:cNvSpPr txBox="1">
            <a:spLocks noGrp="1"/>
          </p:cNvSpPr>
          <p:nvPr>
            <p:ph type="title"/>
          </p:nvPr>
        </p:nvSpPr>
        <p:spPr>
          <a:xfrm>
            <a:off x="593378" y="1691605"/>
            <a:ext cx="5446500" cy="361200"/>
          </a:xfrm>
          <a:prstGeom prst="rect">
            <a:avLst/>
          </a:prstGeom>
          <a:noFill/>
          <a:ln>
            <a:noFill/>
          </a:ln>
        </p:spPr>
        <p:txBody>
          <a:bodyPr spcFirstLastPara="1" wrap="square" lIns="91413" tIns="45694" rIns="91413" bIns="45694" anchor="t" anchorCtr="0">
            <a:noAutofit/>
          </a:bodyPr>
          <a:lstStyle/>
          <a:p>
            <a:r>
              <a:rPr lang="en-US" sz="3600" b="0" dirty="0" smtClean="0"/>
              <a:t>Chalk walks…</a:t>
            </a:r>
            <a:endParaRPr sz="3600" b="0" dirty="0"/>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81814" y="107436"/>
            <a:ext cx="3891426" cy="69180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Placeholder 2"/>
          <p:cNvSpPr>
            <a:spLocks noGrp="1"/>
          </p:cNvSpPr>
          <p:nvPr>
            <p:ph type="body" idx="3"/>
          </p:nvPr>
        </p:nvSpPr>
        <p:spPr>
          <a:xfrm>
            <a:off x="161332" y="2240838"/>
            <a:ext cx="4104456" cy="2374706"/>
          </a:xfrm>
        </p:spPr>
        <p:txBody>
          <a:bodyPr/>
          <a:lstStyle/>
          <a:p>
            <a:pPr marL="514321" indent="-285750">
              <a:buFont typeface="Arial" panose="020B0604020202020204" pitchFamily="34" charset="0"/>
              <a:buChar char="•"/>
            </a:pPr>
            <a:r>
              <a:rPr lang="en-GB" sz="2800" dirty="0" smtClean="0">
                <a:latin typeface="Arial Narrow" panose="020B0606020202030204" pitchFamily="34" charset="0"/>
              </a:rPr>
              <a:t>Encouraging families to discover their parks and greenspace</a:t>
            </a:r>
          </a:p>
          <a:p>
            <a:pPr marL="514321" indent="-285750">
              <a:buFont typeface="Arial" panose="020B0604020202020204" pitchFamily="34" charset="0"/>
              <a:buChar char="•"/>
            </a:pPr>
            <a:r>
              <a:rPr lang="en-GB" sz="2800" dirty="0" smtClean="0">
                <a:latin typeface="Arial Narrow" panose="020B0606020202030204" pitchFamily="34" charset="0"/>
              </a:rPr>
              <a:t>Simple “breadcrumb trail” approach </a:t>
            </a:r>
          </a:p>
          <a:p>
            <a:pPr marL="228571" indent="0"/>
            <a:endParaRPr lang="en-GB" sz="2800" dirty="0" smtClean="0">
              <a:latin typeface="Arial Narrow" panose="020B0606020202030204" pitchFamily="34" charset="0"/>
            </a:endParaRPr>
          </a:p>
          <a:p>
            <a:pPr marL="514321" indent="-285750">
              <a:buFont typeface="Arial" panose="020B0604020202020204" pitchFamily="34" charset="0"/>
              <a:buChar char="•"/>
            </a:pPr>
            <a:endParaRPr lang="en-GB" sz="2800" dirty="0">
              <a:latin typeface="Arial Narrow" panose="020B0606020202030204" pitchFamily="34" charset="0"/>
            </a:endParaRPr>
          </a:p>
        </p:txBody>
      </p:sp>
    </p:spTree>
    <p:extLst>
      <p:ext uri="{BB962C8B-B14F-4D97-AF65-F5344CB8AC3E}">
        <p14:creationId xmlns:p14="http://schemas.microsoft.com/office/powerpoint/2010/main" val="30401068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Google Shape;89;p19"/>
          <p:cNvSpPr txBox="1">
            <a:spLocks noGrp="1"/>
          </p:cNvSpPr>
          <p:nvPr>
            <p:ph type="title"/>
          </p:nvPr>
        </p:nvSpPr>
        <p:spPr>
          <a:xfrm>
            <a:off x="6642054" y="2483698"/>
            <a:ext cx="3516783" cy="1880307"/>
          </a:xfrm>
          <a:prstGeom prst="rect">
            <a:avLst/>
          </a:prstGeom>
          <a:noFill/>
          <a:ln>
            <a:noFill/>
          </a:ln>
        </p:spPr>
        <p:txBody>
          <a:bodyPr spcFirstLastPara="1" wrap="square" lIns="91436" tIns="45718" rIns="91436" bIns="45718" anchor="t" anchorCtr="0">
            <a:noAutofit/>
          </a:bodyPr>
          <a:lstStyle/>
          <a:p>
            <a:pPr>
              <a:buSzPts val="1300"/>
            </a:pPr>
            <a:r>
              <a:rPr lang="en-GB" dirty="0"/>
              <a:t>Over </a:t>
            </a:r>
            <a:r>
              <a:rPr lang="en-GB" sz="5100" dirty="0"/>
              <a:t>9k</a:t>
            </a:r>
            <a:r>
              <a:rPr lang="en-GB" dirty="0" smtClean="0"/>
              <a:t> </a:t>
            </a:r>
            <a:r>
              <a:rPr lang="en-GB" dirty="0"/>
              <a:t>family members in Bradford have joined the JU:MP </a:t>
            </a:r>
            <a:r>
              <a:rPr lang="en-GB" dirty="0" smtClean="0"/>
              <a:t>movement!</a:t>
            </a:r>
            <a:endParaRPr dirty="0"/>
          </a:p>
        </p:txBody>
      </p:sp>
      <p:pic>
        <p:nvPicPr>
          <p:cNvPr id="90" name="Google Shape;90;p19"/>
          <p:cNvPicPr preferRelativeResize="0">
            <a:picLocks noGrp="1"/>
          </p:cNvPicPr>
          <p:nvPr>
            <p:ph type="pic" idx="2"/>
          </p:nvPr>
        </p:nvPicPr>
        <p:blipFill rotWithShape="1">
          <a:blip r:embed="rId3">
            <a:alphaModFix/>
          </a:blip>
          <a:srcRect l="25135" r="25140"/>
          <a:stretch/>
        </p:blipFill>
        <p:spPr>
          <a:xfrm>
            <a:off x="-13225" y="-32336"/>
            <a:ext cx="5673717" cy="7606668"/>
          </a:xfrm>
          <a:prstGeom prst="rect">
            <a:avLst/>
          </a:prstGeom>
          <a:noFill/>
          <a:ln>
            <a:noFill/>
          </a:ln>
        </p:spPr>
      </p:pic>
    </p:spTree>
    <p:extLst>
      <p:ext uri="{BB962C8B-B14F-4D97-AF65-F5344CB8AC3E}">
        <p14:creationId xmlns:p14="http://schemas.microsoft.com/office/powerpoint/2010/main" val="11862427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pic>
        <p:nvPicPr>
          <p:cNvPr id="80" name="Google Shape;80;g106b0c8de67_1_0"/>
          <p:cNvPicPr preferRelativeResize="0"/>
          <p:nvPr/>
        </p:nvPicPr>
        <p:blipFill>
          <a:blip r:embed="rId3">
            <a:alphaModFix/>
          </a:blip>
          <a:stretch>
            <a:fillRect/>
          </a:stretch>
        </p:blipFill>
        <p:spPr>
          <a:xfrm>
            <a:off x="228600" y="1117150"/>
            <a:ext cx="10387000" cy="5325366"/>
          </a:xfrm>
          <a:prstGeom prst="rect">
            <a:avLst/>
          </a:prstGeom>
          <a:noFill/>
          <a:ln>
            <a:noFill/>
          </a:ln>
        </p:spPr>
      </p:pic>
    </p:spTree>
    <p:extLst>
      <p:ext uri="{BB962C8B-B14F-4D97-AF65-F5344CB8AC3E}">
        <p14:creationId xmlns:p14="http://schemas.microsoft.com/office/powerpoint/2010/main" val="422195986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64"/>
        <p:cNvGrpSpPr/>
        <p:nvPr/>
      </p:nvGrpSpPr>
      <p:grpSpPr>
        <a:xfrm>
          <a:off x="0" y="0"/>
          <a:ext cx="0" cy="0"/>
          <a:chOff x="0" y="0"/>
          <a:chExt cx="0" cy="0"/>
        </a:xfrm>
      </p:grpSpPr>
      <p:sp>
        <p:nvSpPr>
          <p:cNvPr id="465" name="Google Shape;465;gb3d316aaf0_0_115"/>
          <p:cNvSpPr/>
          <p:nvPr/>
        </p:nvSpPr>
        <p:spPr>
          <a:xfrm>
            <a:off x="2755488" y="72946"/>
            <a:ext cx="4928700" cy="7413600"/>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a:buClr>
                <a:srgbClr val="000000"/>
              </a:buClr>
              <a:buFont typeface="Arial"/>
              <a:buNone/>
            </a:pPr>
            <a:endParaRPr kern="0">
              <a:solidFill>
                <a:srgbClr val="000000"/>
              </a:solidFill>
              <a:latin typeface="Calibri"/>
              <a:ea typeface="Calibri"/>
              <a:cs typeface="Calibri"/>
              <a:sym typeface="Calibri"/>
            </a:endParaRPr>
          </a:p>
        </p:txBody>
      </p:sp>
      <p:pic>
        <p:nvPicPr>
          <p:cNvPr id="466" name="Google Shape;466;gb3d316aaf0_0_115"/>
          <p:cNvPicPr preferRelativeResize="0"/>
          <p:nvPr/>
        </p:nvPicPr>
        <p:blipFill rotWithShape="1">
          <a:blip r:embed="rId4">
            <a:alphaModFix/>
          </a:blip>
          <a:srcRect/>
          <a:stretch/>
        </p:blipFill>
        <p:spPr>
          <a:xfrm>
            <a:off x="2677997" y="4"/>
            <a:ext cx="5166869" cy="7555370"/>
          </a:xfrm>
          <a:prstGeom prst="rect">
            <a:avLst/>
          </a:prstGeom>
          <a:noFill/>
          <a:ln>
            <a:noFill/>
          </a:ln>
        </p:spPr>
      </p:pic>
      <p:pic>
        <p:nvPicPr>
          <p:cNvPr id="467" name="Google Shape;467;gb3d316aaf0_0_115"/>
          <p:cNvPicPr preferRelativeResize="0"/>
          <p:nvPr/>
        </p:nvPicPr>
        <p:blipFill>
          <a:blip r:embed="rId5">
            <a:alphaModFix/>
          </a:blip>
          <a:stretch>
            <a:fillRect/>
          </a:stretch>
        </p:blipFill>
        <p:spPr>
          <a:xfrm>
            <a:off x="8516367" y="3562250"/>
            <a:ext cx="1809750" cy="3924300"/>
          </a:xfrm>
          <a:prstGeom prst="rect">
            <a:avLst/>
          </a:prstGeom>
          <a:noFill/>
          <a:ln>
            <a:noFill/>
          </a:ln>
        </p:spPr>
      </p:pic>
      <p:pic>
        <p:nvPicPr>
          <p:cNvPr id="468" name="Google Shape;468;gb3d316aaf0_0_115"/>
          <p:cNvPicPr preferRelativeResize="0"/>
          <p:nvPr/>
        </p:nvPicPr>
        <p:blipFill>
          <a:blip r:embed="rId6">
            <a:alphaModFix/>
          </a:blip>
          <a:stretch>
            <a:fillRect/>
          </a:stretch>
        </p:blipFill>
        <p:spPr>
          <a:xfrm rot="-2438935">
            <a:off x="1363262" y="215413"/>
            <a:ext cx="664165" cy="1343777"/>
          </a:xfrm>
          <a:prstGeom prst="rect">
            <a:avLst/>
          </a:prstGeom>
          <a:noFill/>
          <a:ln>
            <a:noFill/>
          </a:ln>
        </p:spPr>
      </p:pic>
    </p:spTree>
    <p:extLst>
      <p:ext uri="{BB962C8B-B14F-4D97-AF65-F5344CB8AC3E}">
        <p14:creationId xmlns:p14="http://schemas.microsoft.com/office/powerpoint/2010/main" val="228916676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2371" y="1885891"/>
            <a:ext cx="9221689" cy="3838161"/>
          </a:xfrm>
        </p:spPr>
        <p:txBody>
          <a:bodyPr>
            <a:normAutofit fontScale="90000"/>
          </a:bodyPr>
          <a:lstStyle/>
          <a:p>
            <a:r>
              <a:rPr lang="en-GB" sz="3600" i="0" dirty="0" smtClean="0">
                <a:solidFill>
                  <a:schemeClr val="tx1"/>
                </a:solidFill>
              </a:rPr>
              <a:t>Building the </a:t>
            </a:r>
            <a:r>
              <a:rPr lang="en-GB" sz="3600" i="0" dirty="0">
                <a:solidFill>
                  <a:schemeClr val="tx1"/>
                </a:solidFill>
              </a:rPr>
              <a:t>evidence… SOPARC</a:t>
            </a:r>
            <a:r>
              <a:rPr lang="en-GB" sz="3600" b="0" i="0" dirty="0" smtClean="0">
                <a:solidFill>
                  <a:schemeClr val="tx1"/>
                </a:solidFill>
              </a:rPr>
              <a:t/>
            </a:r>
            <a:br>
              <a:rPr lang="en-GB" sz="3600" b="0" i="0" dirty="0" smtClean="0">
                <a:solidFill>
                  <a:schemeClr val="tx1"/>
                </a:solidFill>
              </a:rPr>
            </a:br>
            <a:r>
              <a:rPr lang="en-GB" sz="3600" b="0" i="0" dirty="0">
                <a:solidFill>
                  <a:schemeClr val="tx1"/>
                </a:solidFill>
              </a:rPr>
              <a:t/>
            </a:r>
            <a:br>
              <a:rPr lang="en-GB" sz="3600" b="0" i="0" dirty="0">
                <a:solidFill>
                  <a:schemeClr val="tx1"/>
                </a:solidFill>
              </a:rPr>
            </a:br>
            <a:r>
              <a:rPr lang="en-GB" sz="3600" b="0" i="0" dirty="0">
                <a:solidFill>
                  <a:schemeClr val="tx1"/>
                </a:solidFill>
              </a:rPr>
              <a:t>A</a:t>
            </a:r>
            <a:r>
              <a:rPr lang="en-GB" sz="3600" b="0" i="0" dirty="0" smtClean="0">
                <a:solidFill>
                  <a:schemeClr val="tx1"/>
                </a:solidFill>
              </a:rPr>
              <a:t>udit </a:t>
            </a:r>
            <a:r>
              <a:rPr lang="en-GB" sz="3600" b="0" i="0" dirty="0">
                <a:solidFill>
                  <a:schemeClr val="tx1"/>
                </a:solidFill>
              </a:rPr>
              <a:t>tool registers the number of users, demographics </a:t>
            </a:r>
            <a:r>
              <a:rPr lang="en-GB" sz="3600" b="0" i="0" dirty="0" smtClean="0">
                <a:solidFill>
                  <a:schemeClr val="tx1"/>
                </a:solidFill>
              </a:rPr>
              <a:t>and </a:t>
            </a:r>
            <a:r>
              <a:rPr lang="en-GB" sz="3600" b="0" i="0" dirty="0">
                <a:solidFill>
                  <a:schemeClr val="tx1"/>
                </a:solidFill>
              </a:rPr>
              <a:t>their levels of physical activity (sedentary, light and moderate-to-vigorous</a:t>
            </a:r>
            <a:r>
              <a:rPr lang="en-GB" sz="3600" b="0" i="0" dirty="0" smtClean="0">
                <a:solidFill>
                  <a:schemeClr val="tx1"/>
                </a:solidFill>
              </a:rPr>
              <a:t>)</a:t>
            </a:r>
            <a:br>
              <a:rPr lang="en-GB" sz="3600" b="0" i="0" dirty="0" smtClean="0">
                <a:solidFill>
                  <a:schemeClr val="tx1"/>
                </a:solidFill>
              </a:rPr>
            </a:br>
            <a:r>
              <a:rPr lang="en-GB" sz="3600" b="0" i="0" dirty="0">
                <a:solidFill>
                  <a:schemeClr val="tx1"/>
                </a:solidFill>
              </a:rPr>
              <a:t/>
            </a:r>
            <a:br>
              <a:rPr lang="en-GB" sz="3600" b="0" i="0" dirty="0">
                <a:solidFill>
                  <a:schemeClr val="tx1"/>
                </a:solidFill>
              </a:rPr>
            </a:br>
            <a:r>
              <a:rPr lang="en-GB" sz="3600" b="0" i="0" dirty="0" smtClean="0">
                <a:solidFill>
                  <a:schemeClr val="tx1"/>
                </a:solidFill>
              </a:rPr>
              <a:t>SOPARC </a:t>
            </a:r>
            <a:r>
              <a:rPr lang="en-GB" sz="3600" b="0" i="0" dirty="0">
                <a:solidFill>
                  <a:schemeClr val="tx1"/>
                </a:solidFill>
              </a:rPr>
              <a:t>audits in </a:t>
            </a:r>
            <a:r>
              <a:rPr lang="en-GB" sz="3600" b="0" i="0" dirty="0" smtClean="0">
                <a:solidFill>
                  <a:schemeClr val="tx1"/>
                </a:solidFill>
              </a:rPr>
              <a:t>Bradford parks:</a:t>
            </a:r>
            <a:br>
              <a:rPr lang="en-GB" sz="3600" b="0" i="0" dirty="0" smtClean="0">
                <a:solidFill>
                  <a:schemeClr val="tx1"/>
                </a:solidFill>
              </a:rPr>
            </a:br>
            <a:r>
              <a:rPr lang="en-GB" sz="3600" b="0" i="0" dirty="0" smtClean="0">
                <a:solidFill>
                  <a:schemeClr val="tx1"/>
                </a:solidFill>
              </a:rPr>
              <a:t>4 parks to be developed (intervention parks) </a:t>
            </a:r>
            <a:br>
              <a:rPr lang="en-GB" sz="3600" b="0" i="0" dirty="0" smtClean="0">
                <a:solidFill>
                  <a:schemeClr val="tx1"/>
                </a:solidFill>
              </a:rPr>
            </a:br>
            <a:r>
              <a:rPr lang="en-GB" sz="3600" b="0" i="0" dirty="0" smtClean="0">
                <a:solidFill>
                  <a:schemeClr val="tx1"/>
                </a:solidFill>
              </a:rPr>
              <a:t>4 </a:t>
            </a:r>
            <a:r>
              <a:rPr lang="en-GB" sz="3600" b="0" i="0" dirty="0">
                <a:solidFill>
                  <a:schemeClr val="tx1"/>
                </a:solidFill>
              </a:rPr>
              <a:t>will serve as control parks. </a:t>
            </a:r>
            <a:r>
              <a:rPr lang="en-GB" sz="3600" b="0" i="0" dirty="0" smtClean="0">
                <a:solidFill>
                  <a:schemeClr val="tx1"/>
                </a:solidFill>
              </a:rPr>
              <a:t/>
            </a:r>
            <a:br>
              <a:rPr lang="en-GB" sz="3600" b="0" i="0" dirty="0" smtClean="0">
                <a:solidFill>
                  <a:schemeClr val="tx1"/>
                </a:solidFill>
              </a:rPr>
            </a:br>
            <a:r>
              <a:rPr lang="en-GB" sz="3600" b="0" i="0" dirty="0">
                <a:solidFill>
                  <a:schemeClr val="tx1"/>
                </a:solidFill>
              </a:rPr>
              <a:t/>
            </a:r>
            <a:br>
              <a:rPr lang="en-GB" sz="3600" b="0" i="0" dirty="0">
                <a:solidFill>
                  <a:schemeClr val="tx1"/>
                </a:solidFill>
              </a:rPr>
            </a:br>
            <a:endParaRPr lang="en-GB" sz="3600" b="0" i="0" dirty="0">
              <a:solidFill>
                <a:schemeClr val="tx1"/>
              </a:solidFill>
            </a:endParaRPr>
          </a:p>
        </p:txBody>
      </p:sp>
    </p:spTree>
    <p:extLst>
      <p:ext uri="{BB962C8B-B14F-4D97-AF65-F5344CB8AC3E}">
        <p14:creationId xmlns:p14="http://schemas.microsoft.com/office/powerpoint/2010/main" val="30668051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41"/>
        <p:cNvGrpSpPr/>
        <p:nvPr/>
      </p:nvGrpSpPr>
      <p:grpSpPr>
        <a:xfrm>
          <a:off x="0" y="0"/>
          <a:ext cx="0" cy="0"/>
          <a:chOff x="0" y="0"/>
          <a:chExt cx="0" cy="0"/>
        </a:xfrm>
      </p:grpSpPr>
      <p:sp>
        <p:nvSpPr>
          <p:cNvPr id="545" name="Google Shape;545;gabc21451df_0_57"/>
          <p:cNvSpPr txBox="1"/>
          <p:nvPr/>
        </p:nvSpPr>
        <p:spPr>
          <a:xfrm>
            <a:off x="255800" y="359303"/>
            <a:ext cx="6674282" cy="2627700"/>
          </a:xfrm>
          <a:prstGeom prst="rect">
            <a:avLst/>
          </a:prstGeom>
          <a:noFill/>
          <a:ln>
            <a:noFill/>
          </a:ln>
        </p:spPr>
        <p:txBody>
          <a:bodyPr spcFirstLastPara="1" wrap="square" lIns="91413" tIns="91413" rIns="91413" bIns="91413" anchor="t" anchorCtr="0">
            <a:noAutofit/>
          </a:bodyPr>
          <a:lstStyle/>
          <a:p>
            <a:pPr algn="just">
              <a:lnSpc>
                <a:spcPct val="150000"/>
              </a:lnSpc>
              <a:buClr>
                <a:srgbClr val="000000"/>
              </a:buClr>
              <a:buSzPts val="3200"/>
              <a:buFont typeface="Arial"/>
              <a:buNone/>
            </a:pPr>
            <a:r>
              <a:rPr lang="en-GB" sz="3200" b="1" kern="0" dirty="0">
                <a:solidFill>
                  <a:srgbClr val="ED6A4A"/>
                </a:solidFill>
                <a:latin typeface="Roboto Condensed"/>
                <a:ea typeface="Roboto Condensed"/>
                <a:cs typeface="Roboto Condensed"/>
                <a:sym typeface="Roboto Condensed"/>
              </a:rPr>
              <a:t>BIB/JU:MP App </a:t>
            </a:r>
          </a:p>
          <a:p>
            <a:pPr algn="just">
              <a:lnSpc>
                <a:spcPct val="150000"/>
              </a:lnSpc>
              <a:buClr>
                <a:srgbClr val="000000"/>
              </a:buClr>
              <a:buSzPts val="3200"/>
              <a:buFont typeface="Arial"/>
              <a:buNone/>
            </a:pPr>
            <a:r>
              <a:rPr lang="en-GB" sz="3200" b="1" kern="0" dirty="0">
                <a:solidFill>
                  <a:srgbClr val="ED6A4A"/>
                </a:solidFill>
                <a:latin typeface="Roboto Condensed"/>
                <a:ea typeface="Roboto Condensed"/>
                <a:cs typeface="Roboto Condensed"/>
                <a:sym typeface="Roboto Condensed"/>
              </a:rPr>
              <a:t>2023 onwards…</a:t>
            </a:r>
            <a:endParaRPr sz="3200" b="1" kern="0" dirty="0">
              <a:solidFill>
                <a:srgbClr val="ED6A4A"/>
              </a:solidFill>
              <a:latin typeface="Roboto Condensed"/>
              <a:ea typeface="Roboto Condensed"/>
              <a:cs typeface="Roboto Condensed"/>
              <a:sym typeface="Roboto Condensed"/>
            </a:endParaRPr>
          </a:p>
        </p:txBody>
      </p:sp>
      <p:pic>
        <p:nvPicPr>
          <p:cNvPr id="548" name="Google Shape;548;gabc21451df_0_57"/>
          <p:cNvPicPr preferRelativeResize="0"/>
          <p:nvPr/>
        </p:nvPicPr>
        <p:blipFill rotWithShape="1">
          <a:blip r:embed="rId3">
            <a:alphaModFix/>
          </a:blip>
          <a:srcRect/>
          <a:stretch/>
        </p:blipFill>
        <p:spPr>
          <a:xfrm>
            <a:off x="8635288" y="6174104"/>
            <a:ext cx="1701950" cy="860325"/>
          </a:xfrm>
          <a:prstGeom prst="rect">
            <a:avLst/>
          </a:prstGeom>
          <a:noFill/>
          <a:ln>
            <a:noFill/>
          </a:ln>
        </p:spPr>
      </p:pic>
      <p:pic>
        <p:nvPicPr>
          <p:cNvPr id="205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143" y="2483338"/>
            <a:ext cx="10690318" cy="4795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4265788" y="1011589"/>
            <a:ext cx="6210004" cy="1200318"/>
          </a:xfrm>
          <a:prstGeom prst="rect">
            <a:avLst/>
          </a:prstGeom>
        </p:spPr>
        <p:txBody>
          <a:bodyPr wrap="square" lIns="91428" tIns="45715" rIns="91428" bIns="45715">
            <a:spAutoFit/>
          </a:bodyPr>
          <a:lstStyle/>
          <a:p>
            <a:pPr marL="342857" indent="-342857">
              <a:buClr>
                <a:srgbClr val="000000"/>
              </a:buClr>
              <a:buFont typeface="Arial" panose="020B0604020202020204" pitchFamily="34" charset="0"/>
              <a:buChar char="•"/>
            </a:pPr>
            <a:r>
              <a:rPr lang="en-GB" sz="2400" kern="0" dirty="0">
                <a:solidFill>
                  <a:srgbClr val="000000"/>
                </a:solidFill>
                <a:latin typeface="Calibri" panose="020F0502020204030204" pitchFamily="34" charset="0"/>
                <a:cs typeface="Calibri" panose="020F0502020204030204" pitchFamily="34" charset="0"/>
                <a:sym typeface="Arial"/>
              </a:rPr>
              <a:t>Digital engagement in PA and health </a:t>
            </a:r>
          </a:p>
          <a:p>
            <a:pPr marL="342857" indent="-342857">
              <a:buClr>
                <a:srgbClr val="000000"/>
              </a:buClr>
              <a:buFont typeface="Arial" panose="020B0604020202020204" pitchFamily="34" charset="0"/>
              <a:buChar char="•"/>
            </a:pPr>
            <a:r>
              <a:rPr lang="en-GB" sz="2400" kern="0" dirty="0">
                <a:solidFill>
                  <a:srgbClr val="000000"/>
                </a:solidFill>
                <a:latin typeface="Calibri" panose="020F0502020204030204" pitchFamily="34" charset="0"/>
                <a:cs typeface="Calibri" panose="020F0502020204030204" pitchFamily="34" charset="0"/>
                <a:sym typeface="Arial"/>
              </a:rPr>
              <a:t>Digital platform capturing data for research</a:t>
            </a:r>
          </a:p>
          <a:p>
            <a:pPr marL="342857" indent="-342857">
              <a:buClr>
                <a:srgbClr val="000000"/>
              </a:buClr>
              <a:buFont typeface="Arial" panose="020B0604020202020204" pitchFamily="34" charset="0"/>
              <a:buChar char="•"/>
            </a:pPr>
            <a:r>
              <a:rPr lang="en-GB" sz="2400" kern="0" dirty="0">
                <a:solidFill>
                  <a:srgbClr val="000000"/>
                </a:solidFill>
                <a:latin typeface="Calibri" panose="020F0502020204030204" pitchFamily="34" charset="0"/>
                <a:cs typeface="Calibri" panose="020F0502020204030204" pitchFamily="34" charset="0"/>
                <a:sym typeface="Arial"/>
              </a:rPr>
              <a:t>Gamification and behaviour change </a:t>
            </a:r>
          </a:p>
        </p:txBody>
      </p:sp>
    </p:spTree>
    <p:extLst>
      <p:ext uri="{BB962C8B-B14F-4D97-AF65-F5344CB8AC3E}">
        <p14:creationId xmlns:p14="http://schemas.microsoft.com/office/powerpoint/2010/main" val="33278651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590543" y="971525"/>
            <a:ext cx="9221689" cy="1073097"/>
          </a:xfrm>
        </p:spPr>
        <p:txBody>
          <a:bodyPr/>
          <a:lstStyle/>
          <a:p>
            <a:r>
              <a:rPr lang="en-GB" dirty="0" smtClean="0">
                <a:solidFill>
                  <a:schemeClr val="tx1"/>
                </a:solidFill>
              </a:rPr>
              <a:t>Key Learning:</a:t>
            </a:r>
            <a:endParaRPr lang="en-GB" dirty="0">
              <a:solidFill>
                <a:schemeClr val="tx1"/>
              </a:solidFill>
            </a:endParaRPr>
          </a:p>
        </p:txBody>
      </p:sp>
      <p:sp>
        <p:nvSpPr>
          <p:cNvPr id="9" name="TextBox 8"/>
          <p:cNvSpPr txBox="1"/>
          <p:nvPr/>
        </p:nvSpPr>
        <p:spPr>
          <a:xfrm>
            <a:off x="809401" y="1691605"/>
            <a:ext cx="9286197" cy="3108543"/>
          </a:xfrm>
          <a:prstGeom prst="rect">
            <a:avLst/>
          </a:prstGeom>
          <a:noFill/>
        </p:spPr>
        <p:txBody>
          <a:bodyPr wrap="square" rtlCol="0">
            <a:spAutoFit/>
          </a:bodyPr>
          <a:lstStyle/>
          <a:p>
            <a:pPr lvl="0"/>
            <a:endParaRPr lang="en-GB" sz="2400" dirty="0"/>
          </a:p>
          <a:p>
            <a:pPr marL="342900" lvl="0" indent="-342900">
              <a:buFont typeface="Arial" panose="020B0604020202020204" pitchFamily="34" charset="0"/>
              <a:buChar char="•"/>
            </a:pPr>
            <a:r>
              <a:rPr lang="en-GB" sz="2400" dirty="0"/>
              <a:t>A</a:t>
            </a:r>
            <a:r>
              <a:rPr lang="en-GB" sz="2400" dirty="0" smtClean="0"/>
              <a:t>nti-social behaviour in parks/greenspace increased since </a:t>
            </a:r>
            <a:r>
              <a:rPr lang="en-GB" sz="2400" dirty="0" err="1" smtClean="0"/>
              <a:t>covid</a:t>
            </a:r>
            <a:r>
              <a:rPr lang="en-GB" sz="2400" dirty="0" smtClean="0"/>
              <a:t>, particularly quad bikes and motorbikes</a:t>
            </a:r>
          </a:p>
          <a:p>
            <a:pPr marL="342900" lvl="0" indent="-342900">
              <a:buFont typeface="Arial" panose="020B0604020202020204" pitchFamily="34" charset="0"/>
              <a:buChar char="•"/>
            </a:pPr>
            <a:endParaRPr lang="en-GB" sz="2400" dirty="0" smtClean="0"/>
          </a:p>
          <a:p>
            <a:pPr marL="342900" lvl="0" indent="-342900">
              <a:buFont typeface="Arial" panose="020B0604020202020204" pitchFamily="34" charset="0"/>
              <a:buChar char="•"/>
            </a:pPr>
            <a:r>
              <a:rPr lang="en-GB" sz="2400" dirty="0" smtClean="0"/>
              <a:t>No easy solutions despite best efforts and partnership working</a:t>
            </a:r>
          </a:p>
          <a:p>
            <a:pPr lvl="0"/>
            <a:endParaRPr lang="en-GB" sz="2400" dirty="0" smtClean="0"/>
          </a:p>
          <a:p>
            <a:pPr marL="342900" lvl="0" indent="-342900">
              <a:buFont typeface="Arial" panose="020B0604020202020204" pitchFamily="34" charset="0"/>
              <a:buChar char="•"/>
            </a:pPr>
            <a:r>
              <a:rPr lang="en-GB" sz="2400" dirty="0" smtClean="0"/>
              <a:t>Wider system and socio-economic issues </a:t>
            </a:r>
            <a:endParaRPr lang="en-GB" sz="2400" dirty="0"/>
          </a:p>
          <a:p>
            <a:pPr lvl="0"/>
            <a:endParaRPr lang="en-GB" dirty="0" smtClean="0"/>
          </a:p>
          <a:p>
            <a:pPr lvl="0"/>
            <a:endParaRPr lang="en-GB" dirty="0"/>
          </a:p>
        </p:txBody>
      </p:sp>
    </p:spTree>
    <p:extLst>
      <p:ext uri="{BB962C8B-B14F-4D97-AF65-F5344CB8AC3E}">
        <p14:creationId xmlns:p14="http://schemas.microsoft.com/office/powerpoint/2010/main" val="3672110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665386" y="251445"/>
            <a:ext cx="9221689" cy="1073097"/>
          </a:xfrm>
        </p:spPr>
        <p:txBody>
          <a:bodyPr/>
          <a:lstStyle/>
          <a:p>
            <a:r>
              <a:rPr lang="en-GB" dirty="0" smtClean="0">
                <a:solidFill>
                  <a:schemeClr val="tx1"/>
                </a:solidFill>
              </a:rPr>
              <a:t> Key Learning:</a:t>
            </a:r>
            <a:endParaRPr lang="en-GB" dirty="0">
              <a:solidFill>
                <a:schemeClr val="tx1"/>
              </a:solidFill>
            </a:endParaRPr>
          </a:p>
        </p:txBody>
      </p:sp>
      <p:sp>
        <p:nvSpPr>
          <p:cNvPr id="9" name="TextBox 8"/>
          <p:cNvSpPr txBox="1"/>
          <p:nvPr/>
        </p:nvSpPr>
        <p:spPr>
          <a:xfrm>
            <a:off x="809402" y="1475581"/>
            <a:ext cx="9289032" cy="4216539"/>
          </a:xfrm>
          <a:prstGeom prst="rect">
            <a:avLst/>
          </a:prstGeom>
          <a:noFill/>
        </p:spPr>
        <p:txBody>
          <a:bodyPr wrap="square" rtlCol="0">
            <a:spAutoFit/>
          </a:bodyPr>
          <a:lstStyle/>
          <a:p>
            <a:pPr marL="342900" lvl="0" indent="-342900">
              <a:buFont typeface="Arial" panose="020B0604020202020204" pitchFamily="34" charset="0"/>
              <a:buChar char="•"/>
            </a:pPr>
            <a:r>
              <a:rPr lang="en-GB" sz="2400" dirty="0"/>
              <a:t>A strong research-practice collaboration can help embed evidence-based practice to maximise feasibility, acceptability and effectiveness </a:t>
            </a:r>
          </a:p>
          <a:p>
            <a:pPr marL="342900" lvl="0" indent="-342900">
              <a:buFont typeface="Arial" panose="020B0604020202020204" pitchFamily="34" charset="0"/>
              <a:buChar char="•"/>
            </a:pPr>
            <a:endParaRPr lang="en-GB" sz="2400" dirty="0" smtClean="0"/>
          </a:p>
          <a:p>
            <a:pPr marL="342900" lvl="0" indent="-342900">
              <a:buFont typeface="Arial" panose="020B0604020202020204" pitchFamily="34" charset="0"/>
              <a:buChar char="•"/>
            </a:pPr>
            <a:r>
              <a:rPr lang="en-GB" sz="2400" dirty="0" smtClean="0"/>
              <a:t>Working </a:t>
            </a:r>
            <a:r>
              <a:rPr lang="en-GB" sz="2400" dirty="0"/>
              <a:t>at the </a:t>
            </a:r>
            <a:r>
              <a:rPr lang="en-GB" sz="2400" dirty="0" smtClean="0"/>
              <a:t>neighbourhood/locality level </a:t>
            </a:r>
            <a:r>
              <a:rPr lang="en-GB" sz="2400" dirty="0"/>
              <a:t>can </a:t>
            </a:r>
            <a:r>
              <a:rPr lang="en-GB" sz="2400" dirty="0" smtClean="0"/>
              <a:t>be effective and it’s often where the real, tangible change happens. </a:t>
            </a:r>
          </a:p>
          <a:p>
            <a:pPr marL="342900" lvl="0" indent="-342900">
              <a:buFont typeface="Arial" panose="020B0604020202020204" pitchFamily="34" charset="0"/>
              <a:buChar char="•"/>
            </a:pPr>
            <a:endParaRPr lang="en-GB" sz="2400" dirty="0"/>
          </a:p>
          <a:p>
            <a:pPr marL="342900" lvl="0" indent="-342900">
              <a:buFont typeface="Arial" panose="020B0604020202020204" pitchFamily="34" charset="0"/>
              <a:buChar char="•"/>
            </a:pPr>
            <a:r>
              <a:rPr lang="en-GB" sz="2400" dirty="0" smtClean="0"/>
              <a:t>Strategic work needed to provide “top cover” and knit </a:t>
            </a:r>
            <a:r>
              <a:rPr lang="en-GB" sz="2400" dirty="0"/>
              <a:t>together local system change </a:t>
            </a:r>
            <a:r>
              <a:rPr lang="en-GB" sz="2400" dirty="0" smtClean="0"/>
              <a:t>across district…a </a:t>
            </a:r>
            <a:r>
              <a:rPr lang="en-GB" sz="2400" dirty="0"/>
              <a:t>bottom up </a:t>
            </a:r>
            <a:r>
              <a:rPr lang="en-GB" sz="2400" dirty="0" smtClean="0"/>
              <a:t>approach to </a:t>
            </a:r>
            <a:r>
              <a:rPr lang="en-GB" sz="2400" dirty="0"/>
              <a:t>a physical activity </a:t>
            </a:r>
            <a:r>
              <a:rPr lang="en-GB" sz="2400" dirty="0" smtClean="0"/>
              <a:t>revolution</a:t>
            </a:r>
            <a:endParaRPr lang="en-GB" sz="2400" dirty="0"/>
          </a:p>
          <a:p>
            <a:pPr lvl="0"/>
            <a:endParaRPr lang="en-GB" dirty="0" smtClean="0"/>
          </a:p>
          <a:p>
            <a:pPr lvl="0"/>
            <a:endParaRPr lang="en-GB" dirty="0"/>
          </a:p>
        </p:txBody>
      </p:sp>
    </p:spTree>
    <p:extLst>
      <p:ext uri="{BB962C8B-B14F-4D97-AF65-F5344CB8AC3E}">
        <p14:creationId xmlns:p14="http://schemas.microsoft.com/office/powerpoint/2010/main" val="3252988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7394" y="467469"/>
            <a:ext cx="9221689" cy="1461188"/>
          </a:xfrm>
        </p:spPr>
        <p:txBody>
          <a:bodyPr>
            <a:normAutofit/>
          </a:bodyPr>
          <a:lstStyle/>
          <a:p>
            <a:pPr algn="ctr"/>
            <a:r>
              <a:rPr lang="en-GB" sz="3200" i="0" dirty="0">
                <a:solidFill>
                  <a:schemeClr val="tx1"/>
                </a:solidFill>
              </a:rPr>
              <a:t>Workshop 2: </a:t>
            </a:r>
            <a:br>
              <a:rPr lang="en-GB" sz="3200" i="0" dirty="0">
                <a:solidFill>
                  <a:schemeClr val="tx1"/>
                </a:solidFill>
              </a:rPr>
            </a:br>
            <a:r>
              <a:rPr lang="en-GB" sz="3200" i="0" dirty="0">
                <a:solidFill>
                  <a:schemeClr val="tx1"/>
                </a:solidFill>
              </a:rPr>
              <a:t>The role of parks and greenspace in whole systems physical activity working</a:t>
            </a:r>
          </a:p>
        </p:txBody>
      </p:sp>
      <p:sp>
        <p:nvSpPr>
          <p:cNvPr id="3" name="TextBox 2"/>
          <p:cNvSpPr txBox="1"/>
          <p:nvPr/>
        </p:nvSpPr>
        <p:spPr>
          <a:xfrm>
            <a:off x="737394" y="2267669"/>
            <a:ext cx="9073008" cy="3046978"/>
          </a:xfrm>
          <a:prstGeom prst="rect">
            <a:avLst/>
          </a:prstGeom>
          <a:noFill/>
        </p:spPr>
        <p:txBody>
          <a:bodyPr wrap="square" lIns="91428" tIns="45715" rIns="91428" bIns="45715" rtlCol="0">
            <a:spAutoFit/>
          </a:bodyPr>
          <a:lstStyle/>
          <a:p>
            <a:pPr>
              <a:buClr>
                <a:srgbClr val="000000"/>
              </a:buClr>
              <a:buFont typeface="Arial"/>
              <a:buNone/>
            </a:pPr>
            <a:r>
              <a:rPr lang="en-GB" sz="3200" kern="0" dirty="0">
                <a:solidFill>
                  <a:srgbClr val="000000"/>
                </a:solidFill>
                <a:latin typeface="Arial Narrow" panose="020B0606020202030204" pitchFamily="34" charset="0"/>
                <a:cs typeface="Arial"/>
                <a:sym typeface="Arial"/>
              </a:rPr>
              <a:t>•	Reflections on what you have heard? How 	similar/how </a:t>
            </a:r>
            <a:r>
              <a:rPr lang="en-GB" sz="3200" kern="0" dirty="0" smtClean="0">
                <a:solidFill>
                  <a:srgbClr val="000000"/>
                </a:solidFill>
                <a:latin typeface="Arial Narrow" panose="020B0606020202030204" pitchFamily="34" charset="0"/>
                <a:cs typeface="Arial"/>
                <a:sym typeface="Arial"/>
              </a:rPr>
              <a:t>	different</a:t>
            </a:r>
            <a:r>
              <a:rPr lang="en-GB" sz="3200" kern="0" dirty="0">
                <a:solidFill>
                  <a:srgbClr val="000000"/>
                </a:solidFill>
                <a:latin typeface="Arial Narrow" panose="020B0606020202030204" pitchFamily="34" charset="0"/>
                <a:cs typeface="Arial"/>
                <a:sym typeface="Arial"/>
              </a:rPr>
              <a:t>?</a:t>
            </a:r>
          </a:p>
          <a:p>
            <a:pPr>
              <a:buClr>
                <a:srgbClr val="000000"/>
              </a:buClr>
              <a:buFont typeface="Arial"/>
              <a:buNone/>
            </a:pPr>
            <a:endParaRPr lang="en-GB" sz="3200" kern="0" dirty="0">
              <a:solidFill>
                <a:srgbClr val="000000"/>
              </a:solidFill>
              <a:latin typeface="Arial Narrow" panose="020B0606020202030204" pitchFamily="34" charset="0"/>
              <a:cs typeface="Arial"/>
              <a:sym typeface="Arial"/>
            </a:endParaRPr>
          </a:p>
          <a:p>
            <a:pPr>
              <a:buClr>
                <a:srgbClr val="000000"/>
              </a:buClr>
              <a:buFont typeface="Arial"/>
              <a:buNone/>
            </a:pPr>
            <a:r>
              <a:rPr lang="en-GB" sz="3200" kern="0" dirty="0">
                <a:solidFill>
                  <a:srgbClr val="000000"/>
                </a:solidFill>
                <a:latin typeface="Arial Narrow" panose="020B0606020202030204" pitchFamily="34" charset="0"/>
                <a:cs typeface="Arial"/>
                <a:sym typeface="Arial"/>
              </a:rPr>
              <a:t>•	What’s worked well? What are the challenges? </a:t>
            </a:r>
          </a:p>
          <a:p>
            <a:pPr>
              <a:buClr>
                <a:srgbClr val="000000"/>
              </a:buClr>
              <a:buFont typeface="Arial"/>
              <a:buNone/>
            </a:pPr>
            <a:endParaRPr lang="en-GB" sz="3200" kern="0" dirty="0">
              <a:solidFill>
                <a:srgbClr val="000000"/>
              </a:solidFill>
              <a:latin typeface="Arial Narrow" panose="020B0606020202030204" pitchFamily="34" charset="0"/>
              <a:cs typeface="Arial"/>
              <a:sym typeface="Arial"/>
            </a:endParaRPr>
          </a:p>
          <a:p>
            <a:pPr>
              <a:buClr>
                <a:srgbClr val="000000"/>
              </a:buClr>
              <a:buFont typeface="Arial"/>
              <a:buNone/>
            </a:pPr>
            <a:r>
              <a:rPr lang="en-GB" sz="3200" kern="0" dirty="0">
                <a:solidFill>
                  <a:srgbClr val="000000"/>
                </a:solidFill>
                <a:latin typeface="Arial Narrow" panose="020B0606020202030204" pitchFamily="34" charset="0"/>
                <a:cs typeface="Arial"/>
                <a:sym typeface="Arial"/>
              </a:rPr>
              <a:t>•	What have you learned? Solutions?</a:t>
            </a:r>
          </a:p>
        </p:txBody>
      </p:sp>
    </p:spTree>
    <p:extLst>
      <p:ext uri="{BB962C8B-B14F-4D97-AF65-F5344CB8AC3E}">
        <p14:creationId xmlns:p14="http://schemas.microsoft.com/office/powerpoint/2010/main" val="2120440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6738938" y="2302742"/>
            <a:ext cx="3510848" cy="3782599"/>
          </a:xfrm>
        </p:spPr>
        <p:txBody>
          <a:bodyPr/>
          <a:lstStyle/>
          <a:p>
            <a:pPr>
              <a:lnSpc>
                <a:spcPct val="114000"/>
              </a:lnSpc>
              <a:spcBef>
                <a:spcPts val="0"/>
              </a:spcBef>
              <a:spcAft>
                <a:spcPts val="600"/>
              </a:spcAft>
            </a:pPr>
            <a:r>
              <a:rPr lang="en-GB" sz="2000" b="1" dirty="0">
                <a:latin typeface="Franklin Gothic Medium Cond" panose="020B0606030402020204" pitchFamily="34" charset="0"/>
              </a:rPr>
              <a:t>Greater level of physical activity</a:t>
            </a:r>
          </a:p>
          <a:p>
            <a:pPr>
              <a:lnSpc>
                <a:spcPct val="114000"/>
              </a:lnSpc>
              <a:spcBef>
                <a:spcPts val="0"/>
              </a:spcBef>
              <a:spcAft>
                <a:spcPts val="600"/>
              </a:spcAft>
            </a:pPr>
            <a:r>
              <a:rPr lang="en-GB" sz="2000" dirty="0">
                <a:latin typeface="Franklin Gothic Medium Cond" panose="020B0606030402020204" pitchFamily="34" charset="0"/>
              </a:rPr>
              <a:t>Child-led free play</a:t>
            </a:r>
          </a:p>
          <a:p>
            <a:pPr>
              <a:lnSpc>
                <a:spcPct val="114000"/>
              </a:lnSpc>
              <a:spcBef>
                <a:spcPts val="0"/>
              </a:spcBef>
              <a:spcAft>
                <a:spcPts val="600"/>
              </a:spcAft>
            </a:pPr>
            <a:r>
              <a:rPr lang="en-GB" sz="2000" b="1" dirty="0">
                <a:latin typeface="Franklin Gothic Medium Cond" panose="020B0606030402020204" pitchFamily="34" charset="0"/>
              </a:rPr>
              <a:t>Higher levels of sociability and improved mental wellbeing</a:t>
            </a:r>
          </a:p>
          <a:p>
            <a:pPr>
              <a:lnSpc>
                <a:spcPct val="114000"/>
              </a:lnSpc>
              <a:spcBef>
                <a:spcPts val="0"/>
              </a:spcBef>
              <a:spcAft>
                <a:spcPts val="600"/>
              </a:spcAft>
            </a:pPr>
            <a:r>
              <a:rPr lang="en-GB" sz="2000" dirty="0">
                <a:latin typeface="Franklin Gothic Medium Cond" panose="020B0606030402020204" pitchFamily="34" charset="0"/>
              </a:rPr>
              <a:t>Increased community cohesion </a:t>
            </a:r>
          </a:p>
          <a:p>
            <a:pPr>
              <a:lnSpc>
                <a:spcPct val="114000"/>
              </a:lnSpc>
              <a:spcBef>
                <a:spcPts val="0"/>
              </a:spcBef>
              <a:spcAft>
                <a:spcPts val="600"/>
              </a:spcAft>
            </a:pPr>
            <a:r>
              <a:rPr lang="en-GB" sz="2000" b="1" dirty="0">
                <a:latin typeface="Franklin Gothic Medium Cond" panose="020B0606030402020204" pitchFamily="34" charset="0"/>
              </a:rPr>
              <a:t>Intrinsic value of children’s play and independence</a:t>
            </a:r>
            <a:r>
              <a:rPr lang="en-GB" sz="2000" dirty="0">
                <a:latin typeface="Franklin Gothic Medium Cond" panose="020B0606030402020204" pitchFamily="34" charset="0"/>
              </a:rPr>
              <a:t> - United Nations Convention on the Rights of the Child (1989) Article 31</a:t>
            </a:r>
          </a:p>
          <a:p>
            <a:pPr>
              <a:lnSpc>
                <a:spcPct val="114000"/>
              </a:lnSpc>
              <a:spcBef>
                <a:spcPts val="0"/>
              </a:spcBef>
            </a:pPr>
            <a:endParaRPr lang="en-GB" sz="1600" dirty="0">
              <a:latin typeface="Franklin Gothic Medium Cond" panose="020B0606030402020204" pitchFamily="34" charset="0"/>
            </a:endParaRPr>
          </a:p>
        </p:txBody>
      </p:sp>
      <p:sp>
        <p:nvSpPr>
          <p:cNvPr id="4" name="Title 3"/>
          <p:cNvSpPr>
            <a:spLocks noGrp="1"/>
          </p:cNvSpPr>
          <p:nvPr>
            <p:ph type="title"/>
          </p:nvPr>
        </p:nvSpPr>
        <p:spPr/>
        <p:txBody>
          <a:bodyPr/>
          <a:lstStyle/>
          <a:p>
            <a:r>
              <a:rPr lang="en-GB" sz="2800" dirty="0" smtClean="0">
                <a:latin typeface="Franklin Gothic Demi Cond" panose="020B0706030402020204" pitchFamily="34" charset="0"/>
              </a:rPr>
              <a:t>Why we need free play</a:t>
            </a:r>
            <a:endParaRPr lang="en-GB" sz="2800" dirty="0">
              <a:latin typeface="Franklin Gothic Demi Cond" panose="020B0706030402020204" pitchFamily="34" charset="0"/>
            </a:endParaRPr>
          </a:p>
        </p:txBody>
      </p:sp>
      <p:pic>
        <p:nvPicPr>
          <p:cNvPr id="9" name="Picture 2" descr="https://scontent-lhr3-1.xx.fbcdn.net/hphotos-frc3/v/t1.0-9/1000875_10151796630732953_599486437_n.jpg?oh=1a50a20e2e291c315306138e52ee17b5&amp;oe=56E45335"/>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645749" y="1445485"/>
            <a:ext cx="4194721" cy="253619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Image result for playground equipment teamwork">
            <a:hlinkClick r:id="rId4"/>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2910483" y="4231331"/>
            <a:ext cx="3378519" cy="25361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440123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683379" y="755501"/>
            <a:ext cx="9221689" cy="1073097"/>
          </a:xfrm>
        </p:spPr>
        <p:txBody>
          <a:bodyPr/>
          <a:lstStyle/>
          <a:p>
            <a:r>
              <a:rPr lang="en-GB" dirty="0" smtClean="0">
                <a:solidFill>
                  <a:schemeClr val="tx1"/>
                </a:solidFill>
              </a:rPr>
              <a:t> </a:t>
            </a:r>
            <a:endParaRPr lang="en-GB" dirty="0">
              <a:solidFill>
                <a:schemeClr val="tx1"/>
              </a:solidFill>
            </a:endParaRPr>
          </a:p>
        </p:txBody>
      </p:sp>
      <p:sp>
        <p:nvSpPr>
          <p:cNvPr id="9" name="TextBox 8"/>
          <p:cNvSpPr txBox="1"/>
          <p:nvPr/>
        </p:nvSpPr>
        <p:spPr>
          <a:xfrm>
            <a:off x="665386" y="1942915"/>
            <a:ext cx="9433048" cy="2862312"/>
          </a:xfrm>
          <a:prstGeom prst="rect">
            <a:avLst/>
          </a:prstGeom>
          <a:noFill/>
        </p:spPr>
        <p:txBody>
          <a:bodyPr wrap="square" lIns="91428" tIns="45715" rIns="91428" bIns="45715" rtlCol="0">
            <a:spAutoFit/>
          </a:bodyPr>
          <a:lstStyle/>
          <a:p>
            <a:pPr>
              <a:buClr>
                <a:srgbClr val="000000"/>
              </a:buClr>
              <a:buFont typeface="Arial"/>
              <a:buNone/>
            </a:pPr>
            <a:endParaRPr lang="en-GB" sz="3200" kern="0" dirty="0" smtClean="0">
              <a:solidFill>
                <a:srgbClr val="000000"/>
              </a:solidFill>
              <a:cs typeface="Arial"/>
              <a:sym typeface="Arial"/>
            </a:endParaRPr>
          </a:p>
          <a:p>
            <a:pPr>
              <a:buClr>
                <a:srgbClr val="000000"/>
              </a:buClr>
              <a:buFont typeface="Arial"/>
              <a:buNone/>
            </a:pPr>
            <a:r>
              <a:rPr lang="en-GB" sz="3200" b="1" kern="0" dirty="0" smtClean="0">
                <a:solidFill>
                  <a:srgbClr val="000000"/>
                </a:solidFill>
                <a:cs typeface="Arial"/>
                <a:sym typeface="Arial"/>
              </a:rPr>
              <a:t>Sharing </a:t>
            </a:r>
            <a:r>
              <a:rPr lang="en-GB" sz="3200" b="1" kern="0" dirty="0">
                <a:solidFill>
                  <a:srgbClr val="000000"/>
                </a:solidFill>
                <a:cs typeface="Arial"/>
                <a:sym typeface="Arial"/>
              </a:rPr>
              <a:t>future plans on place-based approaches </a:t>
            </a:r>
            <a:endParaRPr lang="en-GB" sz="3200" b="1" kern="0" dirty="0" smtClean="0">
              <a:solidFill>
                <a:srgbClr val="000000"/>
              </a:solidFill>
              <a:cs typeface="Arial"/>
              <a:sym typeface="Arial"/>
            </a:endParaRPr>
          </a:p>
          <a:p>
            <a:pPr>
              <a:buClr>
                <a:srgbClr val="000000"/>
              </a:buClr>
              <a:buFont typeface="Arial"/>
              <a:buNone/>
            </a:pPr>
            <a:endParaRPr lang="en-GB" sz="2800" kern="0" dirty="0" smtClean="0">
              <a:solidFill>
                <a:srgbClr val="000000"/>
              </a:solidFill>
              <a:cs typeface="Arial"/>
              <a:sym typeface="Arial"/>
            </a:endParaRPr>
          </a:p>
          <a:p>
            <a:pPr>
              <a:buClr>
                <a:srgbClr val="000000"/>
              </a:buClr>
              <a:buFont typeface="Arial"/>
              <a:buNone/>
            </a:pPr>
            <a:r>
              <a:rPr lang="en-GB" sz="2800" kern="0" dirty="0" smtClean="0">
                <a:solidFill>
                  <a:srgbClr val="000000"/>
                </a:solidFill>
                <a:cs typeface="Arial"/>
                <a:sym typeface="Arial"/>
              </a:rPr>
              <a:t>Joel Brookfield – Strategic lead Local Delivery </a:t>
            </a:r>
          </a:p>
          <a:p>
            <a:pPr>
              <a:buClr>
                <a:srgbClr val="000000"/>
              </a:buClr>
              <a:buFont typeface="Arial"/>
              <a:buNone/>
            </a:pPr>
            <a:r>
              <a:rPr lang="en-GB" sz="2800" kern="0" dirty="0" smtClean="0">
                <a:solidFill>
                  <a:srgbClr val="000000"/>
                </a:solidFill>
                <a:cs typeface="Arial"/>
                <a:sym typeface="Arial"/>
              </a:rPr>
              <a:t>Sport </a:t>
            </a:r>
            <a:r>
              <a:rPr lang="en-GB" sz="2800" kern="0" dirty="0">
                <a:solidFill>
                  <a:srgbClr val="000000"/>
                </a:solidFill>
                <a:cs typeface="Arial"/>
                <a:sym typeface="Arial"/>
              </a:rPr>
              <a:t>England </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90179" y="605113"/>
            <a:ext cx="2661816" cy="10814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978744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2" name="Title 6"/>
          <p:cNvSpPr txBox="1">
            <a:spLocks/>
          </p:cNvSpPr>
          <p:nvPr/>
        </p:nvSpPr>
        <p:spPr>
          <a:xfrm>
            <a:off x="1013705" y="1521753"/>
            <a:ext cx="8963234" cy="1656184"/>
          </a:xfrm>
          <a:prstGeom prst="rect">
            <a:avLst/>
          </a:prstGeom>
          <a:noFill/>
          <a:ln>
            <a:noFill/>
          </a:ln>
        </p:spPr>
        <p:txBody>
          <a:bodyPr spcFirstLastPara="1" wrap="square" lIns="91413" tIns="45694" rIns="91413" bIns="45694"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ED6A4A"/>
              </a:buClr>
              <a:buSzPts val="2400"/>
              <a:buFont typeface="Arial Narrow"/>
              <a:buNone/>
              <a:defRPr sz="2400" b="1" i="0" u="none" strike="noStrike" cap="none">
                <a:solidFill>
                  <a:srgbClr val="ED6A4A"/>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GB" sz="3200" b="0" kern="0" dirty="0">
                <a:latin typeface="Arial Narrow" panose="020B0606020202030204" pitchFamily="34" charset="0"/>
                <a:cs typeface="Roboto Condensed" panose="020B0604020202020204" charset="0"/>
              </a:rPr>
              <a:t>Summary - future workshops and next </a:t>
            </a:r>
            <a:r>
              <a:rPr lang="en-GB" sz="3200" b="0" kern="0" dirty="0" smtClean="0">
                <a:latin typeface="Arial Narrow" panose="020B0606020202030204" pitchFamily="34" charset="0"/>
                <a:cs typeface="Roboto Condensed" panose="020B0604020202020204" charset="0"/>
              </a:rPr>
              <a:t>steps</a:t>
            </a:r>
          </a:p>
          <a:p>
            <a:r>
              <a:rPr lang="en-GB" sz="3200" b="0" kern="0" dirty="0" smtClean="0">
                <a:latin typeface="Arial Narrow" panose="020B0606020202030204" pitchFamily="34" charset="0"/>
                <a:cs typeface="Roboto Condensed" panose="020B0604020202020204" charset="0"/>
              </a:rPr>
              <a:t> </a:t>
            </a:r>
            <a:endParaRPr lang="en-GB" sz="3200" b="0" kern="0" dirty="0">
              <a:latin typeface="Arial Narrow" panose="020B0606020202030204" pitchFamily="34" charset="0"/>
              <a:cs typeface="Roboto Condensed" panose="020B0604020202020204" charset="0"/>
            </a:endParaRPr>
          </a:p>
          <a:p>
            <a:r>
              <a:rPr lang="en-GB" sz="3200" b="0" kern="0" dirty="0" smtClean="0">
                <a:solidFill>
                  <a:srgbClr val="000000"/>
                </a:solidFill>
                <a:latin typeface="Arial Narrow" panose="020B0606020202030204" pitchFamily="34" charset="0"/>
                <a:cs typeface="Roboto Condensed" panose="020B0604020202020204" charset="0"/>
              </a:rPr>
              <a:t>James Brown – Yorkshire Sport Foundation</a:t>
            </a:r>
            <a:endParaRPr lang="en-GB" sz="3200" b="0" kern="0" dirty="0">
              <a:solidFill>
                <a:srgbClr val="000000"/>
              </a:solidFill>
              <a:latin typeface="Arial Narrow" panose="020B0606020202030204" pitchFamily="34" charset="0"/>
              <a:cs typeface="Roboto Condensed" panose="020B0604020202020204"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6943" y="3838749"/>
            <a:ext cx="1767512" cy="1024825"/>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SE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49404" y="3825107"/>
            <a:ext cx="2661641" cy="108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4" descr="GET DONCASTER MOVING_logo_cmyk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74104" y="5191571"/>
            <a:ext cx="2213539" cy="9874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Picture 5" descr="Active Calderdale logo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13661" y="5114163"/>
            <a:ext cx="1340155" cy="1103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0" name="Picture 2" descr="https://www.yorkshiresport.org/wp-content/uploads/2017/01/Yorkshire_Sport_Foundation_RGB.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76159" y="3926410"/>
            <a:ext cx="2362906" cy="846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1"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85867" y="5273902"/>
            <a:ext cx="1566280" cy="784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86943" y="5094190"/>
            <a:ext cx="1864580" cy="1065290"/>
          </a:xfrm>
          <a:prstGeom prst="rect">
            <a:avLst/>
          </a:prstGeom>
        </p:spPr>
      </p:pic>
    </p:spTree>
    <p:extLst>
      <p:ext uri="{BB962C8B-B14F-4D97-AF65-F5344CB8AC3E}">
        <p14:creationId xmlns:p14="http://schemas.microsoft.com/office/powerpoint/2010/main" val="40827209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29"/>
        <p:cNvGrpSpPr/>
        <p:nvPr/>
      </p:nvGrpSpPr>
      <p:grpSpPr>
        <a:xfrm>
          <a:off x="0" y="0"/>
          <a:ext cx="0" cy="0"/>
          <a:chOff x="0" y="0"/>
          <a:chExt cx="0" cy="0"/>
        </a:xfrm>
      </p:grpSpPr>
      <p:sp>
        <p:nvSpPr>
          <p:cNvPr id="730" name="Google Shape;730;gb53ce2de29_2_12"/>
          <p:cNvSpPr txBox="1">
            <a:spLocks noGrp="1"/>
          </p:cNvSpPr>
          <p:nvPr>
            <p:ph type="title"/>
          </p:nvPr>
        </p:nvSpPr>
        <p:spPr>
          <a:xfrm>
            <a:off x="6282011" y="2555701"/>
            <a:ext cx="4248472" cy="3240360"/>
          </a:xfrm>
          <a:prstGeom prst="rect">
            <a:avLst/>
          </a:prstGeom>
          <a:noFill/>
          <a:ln>
            <a:noFill/>
          </a:ln>
        </p:spPr>
        <p:txBody>
          <a:bodyPr spcFirstLastPara="1" wrap="square" lIns="91425" tIns="45700" rIns="91425" bIns="45700" anchor="t" anchorCtr="0">
            <a:noAutofit/>
          </a:bodyPr>
          <a:lstStyle/>
          <a:p>
            <a:pPr lvl="0"/>
            <a:r>
              <a:rPr lang="en-GB" sz="2400" dirty="0" smtClean="0"/>
              <a:t>8 Greenspace Developments </a:t>
            </a:r>
            <a:br>
              <a:rPr lang="en-GB" sz="2400" dirty="0" smtClean="0"/>
            </a:br>
            <a:r>
              <a:rPr lang="en-GB" sz="2400" dirty="0"/>
              <a:t/>
            </a:r>
            <a:br>
              <a:rPr lang="en-GB" sz="2400" dirty="0"/>
            </a:br>
            <a:r>
              <a:rPr lang="en-GB" sz="2400" dirty="0" smtClean="0"/>
              <a:t/>
            </a:r>
            <a:br>
              <a:rPr lang="en-GB" sz="2400" dirty="0" smtClean="0"/>
            </a:br>
            <a:r>
              <a:rPr lang="en-GB" sz="2400" dirty="0" smtClean="0"/>
              <a:t>3 complete</a:t>
            </a:r>
            <a:r>
              <a:rPr lang="en-GB" sz="2400" dirty="0"/>
              <a:t> </a:t>
            </a:r>
            <a:r>
              <a:rPr lang="en-GB" sz="2400" dirty="0" smtClean="0"/>
              <a:t>and 5  in  community engagement and design phase</a:t>
            </a:r>
            <a:br>
              <a:rPr lang="en-GB" sz="2400" dirty="0" smtClean="0"/>
            </a:br>
            <a:endParaRPr sz="2400" dirty="0"/>
          </a:p>
        </p:txBody>
      </p:sp>
      <p:sp>
        <p:nvSpPr>
          <p:cNvPr id="731" name="Google Shape;731;gb53ce2de29_2_12"/>
          <p:cNvSpPr>
            <a:spLocks noGrp="1"/>
          </p:cNvSpPr>
          <p:nvPr>
            <p:ph type="pic" idx="2"/>
          </p:nvPr>
        </p:nvSpPr>
        <p:spPr>
          <a:xfrm>
            <a:off x="-13230" y="-32332"/>
            <a:ext cx="5673900" cy="76068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1102"/>
              </a:spcBef>
              <a:spcAft>
                <a:spcPts val="0"/>
              </a:spcAft>
              <a:buClr>
                <a:schemeClr val="dk1"/>
              </a:buClr>
              <a:buSzPts val="1800"/>
              <a:buFont typeface="Arial"/>
              <a:buNone/>
            </a:pPr>
            <a:r>
              <a:rPr lang="en-GB" sz="3200" b="1" dirty="0" smtClean="0">
                <a:solidFill>
                  <a:srgbClr val="ED6A4A"/>
                </a:solidFill>
                <a:latin typeface="Roboto Condensed"/>
                <a:ea typeface="Roboto Condensed"/>
                <a:cs typeface="Roboto Condensed"/>
                <a:sym typeface="Roboto Condensed"/>
              </a:rPr>
              <a:t>JU:MP</a:t>
            </a:r>
            <a:r>
              <a:rPr lang="en-GB" sz="3200" b="1" i="0" u="none" strike="noStrike" cap="none" dirty="0" smtClean="0">
                <a:solidFill>
                  <a:srgbClr val="ED6A4A"/>
                </a:solidFill>
                <a:latin typeface="Roboto Condensed"/>
                <a:ea typeface="Roboto Condensed"/>
                <a:cs typeface="Roboto Condensed"/>
                <a:sym typeface="Roboto Condensed"/>
              </a:rPr>
              <a:t> Greenspace </a:t>
            </a:r>
            <a:r>
              <a:rPr lang="en-GB" sz="3200" b="1" i="0" u="none" strike="noStrike" cap="none" dirty="0">
                <a:solidFill>
                  <a:srgbClr val="ED6A4A"/>
                </a:solidFill>
                <a:latin typeface="Roboto Condensed"/>
                <a:ea typeface="Roboto Condensed"/>
                <a:cs typeface="Roboto Condensed"/>
                <a:sym typeface="Roboto Condensed"/>
              </a:rPr>
              <a:t>Developments</a:t>
            </a:r>
            <a:endParaRPr sz="3200" b="1" i="0" u="none" strike="noStrike" cap="none" dirty="0">
              <a:solidFill>
                <a:srgbClr val="ED6A4A"/>
              </a:solidFill>
              <a:latin typeface="Roboto Condensed"/>
              <a:ea typeface="Roboto Condensed"/>
              <a:cs typeface="Roboto Condensed"/>
              <a:sym typeface="Roboto Condensed"/>
            </a:endParaRPr>
          </a:p>
          <a:p>
            <a:pPr marL="0" marR="0" lvl="0" indent="0" algn="ctr" rtl="0">
              <a:lnSpc>
                <a:spcPct val="90000"/>
              </a:lnSpc>
              <a:spcBef>
                <a:spcPts val="1102"/>
              </a:spcBef>
              <a:spcAft>
                <a:spcPts val="0"/>
              </a:spcAft>
              <a:buClr>
                <a:schemeClr val="dk1"/>
              </a:buClr>
              <a:buSzPts val="1800"/>
              <a:buFont typeface="Arial"/>
              <a:buNone/>
            </a:pPr>
            <a:r>
              <a:rPr lang="en-GB" sz="2000" b="0" i="0" u="none" strike="noStrike" cap="none" dirty="0" smtClean="0">
                <a:solidFill>
                  <a:srgbClr val="451412"/>
                </a:solidFill>
                <a:latin typeface="Roboto Condensed Light"/>
                <a:ea typeface="Roboto Condensed Light"/>
                <a:cs typeface="Roboto Condensed Light"/>
                <a:sym typeface="Roboto Condensed Light"/>
              </a:rPr>
              <a:t>Kashmir Park</a:t>
            </a:r>
            <a:endParaRPr sz="2000" b="0" i="0" u="none" strike="noStrike" cap="none" dirty="0">
              <a:solidFill>
                <a:srgbClr val="451412"/>
              </a:solidFill>
              <a:latin typeface="Roboto Condensed Light"/>
              <a:ea typeface="Roboto Condensed Light"/>
              <a:cs typeface="Roboto Condensed Light"/>
              <a:sym typeface="Roboto Condensed Light"/>
            </a:endParaRPr>
          </a:p>
        </p:txBody>
      </p:sp>
      <p:pic>
        <p:nvPicPr>
          <p:cNvPr id="205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7354" y="1043533"/>
            <a:ext cx="4353103" cy="32648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5"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690" y="3635821"/>
            <a:ext cx="2769774" cy="36851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6"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93578" y="3347789"/>
            <a:ext cx="3763467" cy="27363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926582" y="7020197"/>
            <a:ext cx="2697458" cy="400110"/>
          </a:xfrm>
          <a:prstGeom prst="rect">
            <a:avLst/>
          </a:prstGeom>
          <a:noFill/>
        </p:spPr>
        <p:txBody>
          <a:bodyPr wrap="square" rtlCol="0">
            <a:spAutoFit/>
          </a:bodyPr>
          <a:lstStyle/>
          <a:p>
            <a:r>
              <a:rPr lang="en-GB" sz="2000" dirty="0" smtClean="0"/>
              <a:t>Kashmir Park - Toller</a:t>
            </a:r>
            <a:endParaRPr lang="en-GB" sz="2000" dirty="0"/>
          </a:p>
        </p:txBody>
      </p:sp>
    </p:spTree>
    <p:extLst>
      <p:ext uri="{BB962C8B-B14F-4D97-AF65-F5344CB8AC3E}">
        <p14:creationId xmlns:p14="http://schemas.microsoft.com/office/powerpoint/2010/main" val="342429556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21"/>
        <p:cNvGrpSpPr/>
        <p:nvPr/>
      </p:nvGrpSpPr>
      <p:grpSpPr>
        <a:xfrm>
          <a:off x="0" y="0"/>
          <a:ext cx="0" cy="0"/>
          <a:chOff x="0" y="0"/>
          <a:chExt cx="0" cy="0"/>
        </a:xfrm>
      </p:grpSpPr>
      <p:pic>
        <p:nvPicPr>
          <p:cNvPr id="722" name="Google Shape;722;p38"/>
          <p:cNvPicPr preferRelativeResize="0"/>
          <p:nvPr/>
        </p:nvPicPr>
        <p:blipFill rotWithShape="1">
          <a:blip r:embed="rId3">
            <a:alphaModFix/>
          </a:blip>
          <a:srcRect/>
          <a:stretch/>
        </p:blipFill>
        <p:spPr>
          <a:xfrm>
            <a:off x="953418" y="273405"/>
            <a:ext cx="4320480" cy="7272808"/>
          </a:xfrm>
          <a:prstGeom prst="rect">
            <a:avLst/>
          </a:prstGeom>
          <a:noFill/>
          <a:ln>
            <a:noFill/>
          </a:ln>
        </p:spPr>
      </p:pic>
      <p:sp>
        <p:nvSpPr>
          <p:cNvPr id="724" name="Google Shape;724;p38"/>
          <p:cNvSpPr txBox="1"/>
          <p:nvPr/>
        </p:nvSpPr>
        <p:spPr>
          <a:xfrm>
            <a:off x="5993978" y="683493"/>
            <a:ext cx="4114708" cy="984832"/>
          </a:xfrm>
          <a:prstGeom prst="rect">
            <a:avLst/>
          </a:prstGeom>
          <a:noFill/>
          <a:ln w="9525" cap="flat" cmpd="sng">
            <a:solidFill>
              <a:schemeClr val="dk1"/>
            </a:solidFill>
            <a:prstDash val="solid"/>
            <a:round/>
            <a:headEnd type="none" w="sm" len="sm"/>
            <a:tailEnd type="none" w="sm" len="sm"/>
          </a:ln>
        </p:spPr>
        <p:txBody>
          <a:bodyPr spcFirstLastPara="1" wrap="square" lIns="91413" tIns="45694" rIns="91413" bIns="45694" anchor="t" anchorCtr="0">
            <a:spAutoFit/>
          </a:bodyPr>
          <a:lstStyle/>
          <a:p>
            <a:r>
              <a:rPr lang="en-GB" sz="2900" b="1" dirty="0">
                <a:solidFill>
                  <a:srgbClr val="ED6A4A"/>
                </a:solidFill>
              </a:rPr>
              <a:t>Kashmir Park  Development </a:t>
            </a:r>
            <a:endParaRPr sz="2900" b="1" dirty="0">
              <a:solidFill>
                <a:srgbClr val="ED6A4A"/>
              </a:solidFill>
            </a:endParaRPr>
          </a:p>
        </p:txBody>
      </p: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37994" y="2699717"/>
            <a:ext cx="3384376" cy="45125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5666152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40"/>
        <p:cNvGrpSpPr/>
        <p:nvPr/>
      </p:nvGrpSpPr>
      <p:grpSpPr>
        <a:xfrm>
          <a:off x="0" y="0"/>
          <a:ext cx="0" cy="0"/>
          <a:chOff x="0" y="0"/>
          <a:chExt cx="0" cy="0"/>
        </a:xfrm>
      </p:grpSpPr>
      <p:pic>
        <p:nvPicPr>
          <p:cNvPr id="741" name="Google Shape;741;gb54e900472_12_11"/>
          <p:cNvPicPr preferRelativeResize="0"/>
          <p:nvPr/>
        </p:nvPicPr>
        <p:blipFill rotWithShape="1">
          <a:blip r:embed="rId3">
            <a:alphaModFix/>
          </a:blip>
          <a:srcRect l="5653" t="24964" r="24121" b="13544"/>
          <a:stretch/>
        </p:blipFill>
        <p:spPr>
          <a:xfrm rot="401543">
            <a:off x="3044609" y="3087549"/>
            <a:ext cx="2679832" cy="1828201"/>
          </a:xfrm>
          <a:prstGeom prst="rect">
            <a:avLst/>
          </a:prstGeom>
          <a:noFill/>
          <a:ln>
            <a:noFill/>
          </a:ln>
        </p:spPr>
      </p:pic>
      <p:pic>
        <p:nvPicPr>
          <p:cNvPr id="742" name="Google Shape;742;gb54e900472_12_11"/>
          <p:cNvPicPr preferRelativeResize="0"/>
          <p:nvPr/>
        </p:nvPicPr>
        <p:blipFill rotWithShape="1">
          <a:blip r:embed="rId4">
            <a:alphaModFix/>
          </a:blip>
          <a:srcRect l="2963" t="11910" r="2642" b="20912"/>
          <a:stretch/>
        </p:blipFill>
        <p:spPr>
          <a:xfrm rot="-942975">
            <a:off x="495693" y="2890100"/>
            <a:ext cx="2600940" cy="2223099"/>
          </a:xfrm>
          <a:prstGeom prst="rect">
            <a:avLst/>
          </a:prstGeom>
          <a:noFill/>
          <a:ln>
            <a:noFill/>
          </a:ln>
        </p:spPr>
      </p:pic>
      <p:sp>
        <p:nvSpPr>
          <p:cNvPr id="743" name="Google Shape;743;gb54e900472_12_11"/>
          <p:cNvSpPr txBox="1">
            <a:spLocks noGrp="1"/>
          </p:cNvSpPr>
          <p:nvPr>
            <p:ph type="title"/>
          </p:nvPr>
        </p:nvSpPr>
        <p:spPr>
          <a:xfrm>
            <a:off x="6085489" y="2877129"/>
            <a:ext cx="4606323" cy="1838811"/>
          </a:xfrm>
          <a:prstGeom prst="rect">
            <a:avLst/>
          </a:prstGeom>
          <a:noFill/>
          <a:ln>
            <a:noFill/>
          </a:ln>
        </p:spPr>
        <p:txBody>
          <a:bodyPr spcFirstLastPara="1" wrap="square" lIns="91425" tIns="45700" rIns="91425" bIns="45700" anchor="t" anchorCtr="0">
            <a:noAutofit/>
          </a:bodyPr>
          <a:lstStyle/>
          <a:p>
            <a:pPr marL="0" lvl="0" indent="0" algn="r" rtl="0">
              <a:lnSpc>
                <a:spcPct val="90000"/>
              </a:lnSpc>
              <a:spcBef>
                <a:spcPts val="1102"/>
              </a:spcBef>
              <a:spcAft>
                <a:spcPts val="0"/>
              </a:spcAft>
              <a:buClr>
                <a:schemeClr val="dk1"/>
              </a:buClr>
              <a:buSzPts val="1100"/>
              <a:buFont typeface="Arial"/>
              <a:buNone/>
            </a:pPr>
            <a:r>
              <a:rPr lang="en-GB" sz="2400" dirty="0" smtClean="0">
                <a:solidFill>
                  <a:schemeClr val="bg1"/>
                </a:solidFill>
                <a:latin typeface="Roboto Condensed" panose="020B0604020202020204" charset="0"/>
                <a:ea typeface="Roboto Condensed" panose="020B0604020202020204" charset="0"/>
                <a:cs typeface="Roboto Condensed Light"/>
                <a:sym typeface="Roboto Condensed Light"/>
              </a:rPr>
              <a:t>Kashmir Park - Designed </a:t>
            </a:r>
            <a:r>
              <a:rPr lang="en-GB" sz="2400" dirty="0">
                <a:solidFill>
                  <a:schemeClr val="bg1"/>
                </a:solidFill>
                <a:latin typeface="Roboto Condensed" panose="020B0604020202020204" charset="0"/>
                <a:ea typeface="Roboto Condensed" panose="020B0604020202020204" charset="0"/>
                <a:cs typeface="Roboto Condensed Light"/>
                <a:sym typeface="Roboto Condensed Light"/>
              </a:rPr>
              <a:t>by school </a:t>
            </a:r>
            <a:r>
              <a:rPr lang="en-GB" sz="2400" dirty="0" smtClean="0">
                <a:solidFill>
                  <a:schemeClr val="bg1"/>
                </a:solidFill>
                <a:latin typeface="Roboto Condensed" panose="020B0604020202020204" charset="0"/>
                <a:ea typeface="Roboto Condensed" panose="020B0604020202020204" charset="0"/>
                <a:cs typeface="Roboto Condensed Light"/>
                <a:sym typeface="Roboto Condensed Light"/>
              </a:rPr>
              <a:t>children and community </a:t>
            </a:r>
            <a:endParaRPr sz="2400" dirty="0">
              <a:solidFill>
                <a:schemeClr val="bg1"/>
              </a:solidFill>
              <a:latin typeface="Roboto Condensed" panose="020B0604020202020204" charset="0"/>
              <a:ea typeface="Roboto Condensed" panose="020B0604020202020204" charset="0"/>
              <a:cs typeface="Roboto Condensed"/>
              <a:sym typeface="Roboto Condensed"/>
            </a:endParaRPr>
          </a:p>
        </p:txBody>
      </p:sp>
      <p:pic>
        <p:nvPicPr>
          <p:cNvPr id="744" name="Google Shape;744;gb54e900472_12_11"/>
          <p:cNvPicPr preferRelativeResize="0"/>
          <p:nvPr/>
        </p:nvPicPr>
        <p:blipFill rotWithShape="1">
          <a:blip r:embed="rId5">
            <a:alphaModFix/>
          </a:blip>
          <a:srcRect l="12326" t="16351" r="4380" b="8775"/>
          <a:stretch/>
        </p:blipFill>
        <p:spPr>
          <a:xfrm>
            <a:off x="1889522" y="4427909"/>
            <a:ext cx="4076334" cy="2991320"/>
          </a:xfrm>
          <a:prstGeom prst="rect">
            <a:avLst/>
          </a:prstGeom>
          <a:noFill/>
          <a:ln>
            <a:noFill/>
          </a:ln>
        </p:spPr>
      </p:pic>
      <p:sp>
        <p:nvSpPr>
          <p:cNvPr id="745" name="Google Shape;745;gb54e900472_12_11"/>
          <p:cNvSpPr txBox="1">
            <a:spLocks noGrp="1"/>
          </p:cNvSpPr>
          <p:nvPr>
            <p:ph type="title"/>
          </p:nvPr>
        </p:nvSpPr>
        <p:spPr>
          <a:xfrm>
            <a:off x="6065986" y="4001649"/>
            <a:ext cx="4320480" cy="1144533"/>
          </a:xfrm>
          <a:prstGeom prst="rect">
            <a:avLst/>
          </a:prstGeom>
          <a:noFill/>
          <a:ln>
            <a:noFill/>
          </a:ln>
        </p:spPr>
        <p:txBody>
          <a:bodyPr spcFirstLastPara="1" wrap="square" lIns="91425" tIns="45700" rIns="91425" bIns="45700" anchor="t" anchorCtr="0">
            <a:noAutofit/>
          </a:bodyPr>
          <a:lstStyle/>
          <a:p>
            <a:pPr marL="0" lvl="0" indent="0" algn="r" rtl="0">
              <a:lnSpc>
                <a:spcPct val="90000"/>
              </a:lnSpc>
              <a:spcBef>
                <a:spcPts val="1102"/>
              </a:spcBef>
              <a:spcAft>
                <a:spcPts val="0"/>
              </a:spcAft>
              <a:buSzPts val="3200"/>
              <a:buNone/>
            </a:pPr>
            <a:r>
              <a:rPr lang="en-GB" sz="2400" dirty="0">
                <a:solidFill>
                  <a:schemeClr val="bg1"/>
                </a:solidFill>
                <a:latin typeface="Roboto Condensed" panose="020B0604020202020204" charset="0"/>
                <a:ea typeface="Roboto Condensed" panose="020B0604020202020204" charset="0"/>
                <a:cs typeface="Roboto Condensed Light"/>
                <a:sym typeface="Roboto Condensed Light"/>
              </a:rPr>
              <a:t>Over 2000 people voted for the two design options</a:t>
            </a:r>
            <a:endParaRPr sz="2400" dirty="0">
              <a:solidFill>
                <a:schemeClr val="bg1"/>
              </a:solidFill>
              <a:latin typeface="Roboto Condensed" panose="020B0604020202020204" charset="0"/>
              <a:ea typeface="Roboto Condensed" panose="020B0604020202020204" charset="0"/>
              <a:cs typeface="Roboto Condensed"/>
              <a:sym typeface="Roboto Condensed"/>
            </a:endParaRPr>
          </a:p>
        </p:txBody>
      </p:sp>
      <p:sp>
        <p:nvSpPr>
          <p:cNvPr id="746" name="Google Shape;746;gb54e900472_12_11"/>
          <p:cNvSpPr txBox="1">
            <a:spLocks noGrp="1"/>
          </p:cNvSpPr>
          <p:nvPr>
            <p:ph type="title"/>
          </p:nvPr>
        </p:nvSpPr>
        <p:spPr>
          <a:xfrm>
            <a:off x="6085490" y="4977030"/>
            <a:ext cx="4103460" cy="902700"/>
          </a:xfrm>
          <a:prstGeom prst="rect">
            <a:avLst/>
          </a:prstGeom>
          <a:noFill/>
          <a:ln>
            <a:noFill/>
          </a:ln>
        </p:spPr>
        <p:txBody>
          <a:bodyPr spcFirstLastPara="1" wrap="square" lIns="91425" tIns="45700" rIns="91425" bIns="45700" anchor="t" anchorCtr="0">
            <a:noAutofit/>
          </a:bodyPr>
          <a:lstStyle/>
          <a:p>
            <a:pPr marL="0" lvl="0" indent="0" algn="r" rtl="0">
              <a:lnSpc>
                <a:spcPct val="90000"/>
              </a:lnSpc>
              <a:spcBef>
                <a:spcPts val="1102"/>
              </a:spcBef>
              <a:spcAft>
                <a:spcPts val="0"/>
              </a:spcAft>
              <a:buSzPts val="3200"/>
              <a:buNone/>
            </a:pPr>
            <a:r>
              <a:rPr lang="en-GB" sz="2400" dirty="0">
                <a:solidFill>
                  <a:schemeClr val="bg1"/>
                </a:solidFill>
                <a:latin typeface="Roboto Condensed" panose="020B0604020202020204" charset="0"/>
                <a:ea typeface="Roboto Condensed" panose="020B0604020202020204" charset="0"/>
                <a:cs typeface="Roboto Condensed Light"/>
                <a:sym typeface="Roboto Condensed Light"/>
              </a:rPr>
              <a:t>Ongoing </a:t>
            </a:r>
            <a:r>
              <a:rPr lang="en-GB" sz="2400" dirty="0" smtClean="0">
                <a:solidFill>
                  <a:schemeClr val="bg1"/>
                </a:solidFill>
                <a:latin typeface="Roboto Condensed" panose="020B0604020202020204" charset="0"/>
                <a:ea typeface="Roboto Condensed" panose="020B0604020202020204" charset="0"/>
                <a:cs typeface="Roboto Condensed Light"/>
                <a:sym typeface="Roboto Condensed Light"/>
              </a:rPr>
              <a:t>activation</a:t>
            </a:r>
            <a:endParaRPr sz="2400" dirty="0">
              <a:solidFill>
                <a:schemeClr val="bg1"/>
              </a:solidFill>
              <a:latin typeface="Roboto Condensed" panose="020B0604020202020204" charset="0"/>
              <a:ea typeface="Roboto Condensed" panose="020B0604020202020204" charset="0"/>
              <a:cs typeface="Roboto Condensed"/>
              <a:sym typeface="Roboto Condensed"/>
            </a:endParaRPr>
          </a:p>
        </p:txBody>
      </p:sp>
      <p:pic>
        <p:nvPicPr>
          <p:cNvPr id="747" name="Google Shape;747;gb54e900472_12_11"/>
          <p:cNvPicPr preferRelativeResize="0"/>
          <p:nvPr/>
        </p:nvPicPr>
        <p:blipFill rotWithShape="1">
          <a:blip r:embed="rId6">
            <a:alphaModFix/>
          </a:blip>
          <a:srcRect l="14248" r="8190"/>
          <a:stretch/>
        </p:blipFill>
        <p:spPr>
          <a:xfrm rot="-541405">
            <a:off x="279220" y="369892"/>
            <a:ext cx="2901798" cy="2268470"/>
          </a:xfrm>
          <a:prstGeom prst="rect">
            <a:avLst/>
          </a:prstGeom>
          <a:noFill/>
          <a:ln>
            <a:noFill/>
          </a:ln>
        </p:spPr>
      </p:pic>
      <p:pic>
        <p:nvPicPr>
          <p:cNvPr id="748" name="Google Shape;748;gb54e900472_12_11"/>
          <p:cNvPicPr preferRelativeResize="0"/>
          <p:nvPr/>
        </p:nvPicPr>
        <p:blipFill rotWithShape="1">
          <a:blip r:embed="rId7">
            <a:alphaModFix/>
          </a:blip>
          <a:srcRect l="14183" t="23255" r="30649" b="-570"/>
          <a:stretch/>
        </p:blipFill>
        <p:spPr>
          <a:xfrm rot="600000">
            <a:off x="2721046" y="323503"/>
            <a:ext cx="3326956" cy="2818995"/>
          </a:xfrm>
          <a:prstGeom prst="rect">
            <a:avLst/>
          </a:prstGeom>
          <a:noFill/>
          <a:ln>
            <a:noFill/>
          </a:ln>
        </p:spPr>
      </p:pic>
      <p:pic>
        <p:nvPicPr>
          <p:cNvPr id="749" name="Google Shape;749;gb54e900472_12_11"/>
          <p:cNvPicPr preferRelativeResize="0"/>
          <p:nvPr/>
        </p:nvPicPr>
        <p:blipFill rotWithShape="1">
          <a:blip r:embed="rId8">
            <a:alphaModFix/>
          </a:blip>
          <a:srcRect/>
          <a:stretch/>
        </p:blipFill>
        <p:spPr>
          <a:xfrm rot="637781">
            <a:off x="243234" y="5727125"/>
            <a:ext cx="400050" cy="1381125"/>
          </a:xfrm>
          <a:prstGeom prst="rect">
            <a:avLst/>
          </a:prstGeom>
          <a:noFill/>
          <a:ln>
            <a:noFill/>
          </a:ln>
        </p:spPr>
      </p:pic>
      <p:pic>
        <p:nvPicPr>
          <p:cNvPr id="750" name="Google Shape;750;gb54e900472_12_11"/>
          <p:cNvPicPr preferRelativeResize="0"/>
          <p:nvPr/>
        </p:nvPicPr>
        <p:blipFill rotWithShape="1">
          <a:blip r:embed="rId9">
            <a:alphaModFix/>
          </a:blip>
          <a:srcRect/>
          <a:stretch/>
        </p:blipFill>
        <p:spPr>
          <a:xfrm>
            <a:off x="910109" y="5784275"/>
            <a:ext cx="466725" cy="1266825"/>
          </a:xfrm>
          <a:prstGeom prst="rect">
            <a:avLst/>
          </a:prstGeom>
          <a:noFill/>
          <a:ln>
            <a:noFill/>
          </a:ln>
        </p:spPr>
      </p:pic>
    </p:spTree>
    <p:extLst>
      <p:ext uri="{BB962C8B-B14F-4D97-AF65-F5344CB8AC3E}">
        <p14:creationId xmlns:p14="http://schemas.microsoft.com/office/powerpoint/2010/main" val="3301785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3">
            <a:extLst>
              <a:ext uri="{28A0092B-C50C-407E-A947-70E740481C1C}">
                <a14:useLocalDpi xmlns:a14="http://schemas.microsoft.com/office/drawing/2010/main" val="0"/>
              </a:ext>
            </a:extLst>
          </a:blip>
          <a:srcRect b="15383"/>
          <a:stretch/>
        </p:blipFill>
        <p:spPr>
          <a:xfrm>
            <a:off x="737394" y="1115251"/>
            <a:ext cx="6320265" cy="3818834"/>
          </a:xfrm>
          <a:prstGeom prst="rect">
            <a:avLst/>
          </a:prstGeom>
        </p:spPr>
      </p:pic>
      <p:sp>
        <p:nvSpPr>
          <p:cNvPr id="2" name="Title 1"/>
          <p:cNvSpPr>
            <a:spLocks noGrp="1"/>
          </p:cNvSpPr>
          <p:nvPr>
            <p:ph type="title"/>
          </p:nvPr>
        </p:nvSpPr>
        <p:spPr>
          <a:xfrm>
            <a:off x="5833241" y="2729992"/>
            <a:ext cx="4355787" cy="2937721"/>
          </a:xfrm>
        </p:spPr>
        <p:txBody>
          <a:bodyPr/>
          <a:lstStyle/>
          <a:p>
            <a:pPr algn="r"/>
            <a:r>
              <a:rPr lang="en-GB" sz="2400" dirty="0" smtClean="0">
                <a:latin typeface="Roboto Condensed" panose="020B0604020202020204" charset="0"/>
                <a:ea typeface="Roboto Condensed" panose="020B0604020202020204" charset="0"/>
              </a:rPr>
              <a:t>An adventurous play experience which captures imagination and excitement for children of all ages.</a:t>
            </a:r>
            <a:br>
              <a:rPr lang="en-GB" sz="2400" dirty="0" smtClean="0">
                <a:latin typeface="Roboto Condensed" panose="020B0604020202020204" charset="0"/>
                <a:ea typeface="Roboto Condensed" panose="020B0604020202020204" charset="0"/>
              </a:rPr>
            </a:br>
            <a:r>
              <a:rPr lang="en-GB" sz="2400" dirty="0">
                <a:latin typeface="Roboto Condensed" panose="020B0604020202020204" charset="0"/>
                <a:ea typeface="Roboto Condensed" panose="020B0604020202020204" charset="0"/>
              </a:rPr>
              <a:t/>
            </a:r>
            <a:br>
              <a:rPr lang="en-GB" sz="2400" dirty="0">
                <a:latin typeface="Roboto Condensed" panose="020B0604020202020204" charset="0"/>
                <a:ea typeface="Roboto Condensed" panose="020B0604020202020204" charset="0"/>
              </a:rPr>
            </a:br>
            <a:r>
              <a:rPr lang="en-GB" sz="2400" dirty="0" smtClean="0">
                <a:latin typeface="Roboto Condensed" panose="020B0604020202020204" charset="0"/>
                <a:ea typeface="Roboto Condensed" panose="020B0604020202020204" charset="0"/>
              </a:rPr>
              <a:t>We created this challenging &amp; creative area within a Green Flag heritage park</a:t>
            </a:r>
            <a:r>
              <a:rPr lang="en-GB" sz="2000" dirty="0" smtClean="0">
                <a:latin typeface="Roboto Condensed" panose="020B0604020202020204" charset="0"/>
                <a:ea typeface="Roboto Condensed" panose="020B0604020202020204" charset="0"/>
              </a:rPr>
              <a:t>.</a:t>
            </a:r>
            <a:endParaRPr lang="en-GB" sz="2000" dirty="0">
              <a:latin typeface="Roboto Condensed" panose="020B0604020202020204" charset="0"/>
              <a:ea typeface="Roboto Condensed" panose="020B0604020202020204" charset="0"/>
            </a:endParaRPr>
          </a:p>
        </p:txBody>
      </p:sp>
      <p:sp>
        <p:nvSpPr>
          <p:cNvPr id="5" name="AutoShape 2" descr="Children waste no time in enjoying Peel Park&amp;#39;s new &amp;#39;nature inspired&amp;#39; play  area | Bradford Telegraph and Argu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 name="AutoShape 4" descr="Children waste no time in enjoying Peel Park&amp;#39;s new &amp;#39;nature inspired&amp;#39; play  area | Bradford Telegraph and Argus"/>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32187">
            <a:off x="3920742" y="5194284"/>
            <a:ext cx="2914350" cy="1945889"/>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820000">
            <a:off x="1634288" y="5429667"/>
            <a:ext cx="2690898" cy="1818598"/>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0460000">
            <a:off x="284986" y="4534652"/>
            <a:ext cx="2241614" cy="1546715"/>
          </a:xfrm>
          <a:prstGeom prst="rect">
            <a:avLst/>
          </a:prstGeom>
        </p:spPr>
      </p:pic>
      <p:sp>
        <p:nvSpPr>
          <p:cNvPr id="15" name="Rectangle 14"/>
          <p:cNvSpPr/>
          <p:nvPr/>
        </p:nvSpPr>
        <p:spPr>
          <a:xfrm>
            <a:off x="307975" y="161657"/>
            <a:ext cx="5343525" cy="953594"/>
          </a:xfrm>
          <a:prstGeom prst="rect">
            <a:avLst/>
          </a:prstGeom>
        </p:spPr>
        <p:txBody>
          <a:bodyPr>
            <a:spAutoFit/>
          </a:bodyPr>
          <a:lstStyle/>
          <a:p>
            <a:pPr lvl="0" algn="ctr">
              <a:lnSpc>
                <a:spcPct val="90000"/>
              </a:lnSpc>
              <a:spcBef>
                <a:spcPts val="1102"/>
              </a:spcBef>
              <a:buClr>
                <a:schemeClr val="dk1"/>
              </a:buClr>
              <a:buSzPts val="1800"/>
            </a:pPr>
            <a:r>
              <a:rPr lang="en-GB" sz="3200" b="1" dirty="0">
                <a:solidFill>
                  <a:srgbClr val="ED6A4A"/>
                </a:solidFill>
                <a:latin typeface="Roboto Condensed"/>
                <a:ea typeface="Roboto Condensed"/>
                <a:cs typeface="Roboto Condensed"/>
                <a:sym typeface="Roboto Condensed"/>
              </a:rPr>
              <a:t>Greenspace Developments</a:t>
            </a:r>
          </a:p>
          <a:p>
            <a:pPr lvl="0" algn="ctr">
              <a:lnSpc>
                <a:spcPct val="90000"/>
              </a:lnSpc>
              <a:spcBef>
                <a:spcPts val="1102"/>
              </a:spcBef>
              <a:buClr>
                <a:schemeClr val="dk1"/>
              </a:buClr>
              <a:buSzPts val="1800"/>
            </a:pPr>
            <a:r>
              <a:rPr lang="en-GB" sz="2000" dirty="0" smtClean="0">
                <a:solidFill>
                  <a:srgbClr val="451412"/>
                </a:solidFill>
                <a:latin typeface="Roboto Condensed Light"/>
                <a:ea typeface="Roboto Condensed Light"/>
                <a:cs typeface="Roboto Condensed Light"/>
                <a:sym typeface="Roboto Condensed Light"/>
              </a:rPr>
              <a:t>Peel Park Nature Play Area</a:t>
            </a:r>
            <a:endParaRPr lang="en-GB" sz="2000" dirty="0">
              <a:solidFill>
                <a:srgbClr val="451412"/>
              </a:solidFill>
              <a:latin typeface="Roboto Condensed Light"/>
              <a:ea typeface="Roboto Condensed Light"/>
              <a:cs typeface="Roboto Condensed Light"/>
              <a:sym typeface="Roboto Condensed Light"/>
            </a:endParaRPr>
          </a:p>
        </p:txBody>
      </p:sp>
    </p:spTree>
    <p:extLst>
      <p:ext uri="{BB962C8B-B14F-4D97-AF65-F5344CB8AC3E}">
        <p14:creationId xmlns:p14="http://schemas.microsoft.com/office/powerpoint/2010/main" val="36852110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763"/>
        <p:cNvGrpSpPr/>
        <p:nvPr/>
      </p:nvGrpSpPr>
      <p:grpSpPr>
        <a:xfrm>
          <a:off x="0" y="0"/>
          <a:ext cx="0" cy="0"/>
          <a:chOff x="0" y="0"/>
          <a:chExt cx="0" cy="0"/>
        </a:xfrm>
      </p:grpSpPr>
      <p:sp>
        <p:nvSpPr>
          <p:cNvPr id="764" name="Google Shape;764;p40"/>
          <p:cNvSpPr txBox="1">
            <a:spLocks noGrp="1"/>
          </p:cNvSpPr>
          <p:nvPr>
            <p:ph type="title"/>
          </p:nvPr>
        </p:nvSpPr>
        <p:spPr>
          <a:xfrm>
            <a:off x="5953991" y="2877132"/>
            <a:ext cx="4577374" cy="2682003"/>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200"/>
              <a:buFont typeface="Arial"/>
              <a:buNone/>
            </a:pPr>
            <a:r>
              <a:rPr lang="en-GB" dirty="0" smtClean="0">
                <a:latin typeface="Roboto Condensed" panose="020B0604020202020204" charset="0"/>
                <a:ea typeface="Roboto Condensed" panose="020B0604020202020204" charset="0"/>
              </a:rPr>
              <a:t>Insight</a:t>
            </a:r>
            <a:endParaRPr dirty="0">
              <a:latin typeface="Roboto Condensed" panose="020B0604020202020204" charset="0"/>
              <a:ea typeface="Roboto Condensed" panose="020B0604020202020204" charset="0"/>
            </a:endParaRPr>
          </a:p>
        </p:txBody>
      </p:sp>
      <p:pic>
        <p:nvPicPr>
          <p:cNvPr id="766" name="Google Shape;766;p40"/>
          <p:cNvPicPr preferRelativeResize="0">
            <a:picLocks noGrp="1"/>
          </p:cNvPicPr>
          <p:nvPr>
            <p:ph type="pic" idx="2"/>
          </p:nvPr>
        </p:nvPicPr>
        <p:blipFill rotWithShape="1">
          <a:blip r:embed="rId3">
            <a:alphaModFix/>
          </a:blip>
          <a:srcRect t="3331" b="3331"/>
          <a:stretch/>
        </p:blipFill>
        <p:spPr>
          <a:xfrm>
            <a:off x="-13230" y="-32332"/>
            <a:ext cx="5673802" cy="7606900"/>
          </a:xfrm>
          <a:prstGeom prst="rect">
            <a:avLst/>
          </a:prstGeom>
          <a:noFill/>
          <a:ln>
            <a:noFill/>
          </a:ln>
        </p:spPr>
      </p:pic>
      <p:sp>
        <p:nvSpPr>
          <p:cNvPr id="2" name="TextBox 1"/>
          <p:cNvSpPr txBox="1"/>
          <p:nvPr/>
        </p:nvSpPr>
        <p:spPr>
          <a:xfrm>
            <a:off x="5770176" y="3472919"/>
            <a:ext cx="4761189" cy="2725361"/>
          </a:xfrm>
          <a:prstGeom prst="rect">
            <a:avLst/>
          </a:prstGeom>
          <a:noFill/>
        </p:spPr>
        <p:txBody>
          <a:bodyPr wrap="square" rtlCol="0">
            <a:spAutoFit/>
          </a:bodyPr>
          <a:lstStyle/>
          <a:p>
            <a:pPr marL="514350" lvl="0" indent="-285750">
              <a:lnSpc>
                <a:spcPct val="90000"/>
              </a:lnSpc>
              <a:spcBef>
                <a:spcPts val="1102"/>
              </a:spcBef>
              <a:buClr>
                <a:srgbClr val="451412"/>
              </a:buClr>
              <a:buSzPts val="1700"/>
              <a:buFont typeface="Arial" panose="020B0604020202020204" pitchFamily="34" charset="0"/>
              <a:buChar char="•"/>
            </a:pPr>
            <a:r>
              <a:rPr lang="en-GB" sz="2400" dirty="0">
                <a:solidFill>
                  <a:schemeClr val="bg1"/>
                </a:solidFill>
                <a:latin typeface="Roboto Condensed" panose="020B0604020202020204" charset="0"/>
                <a:ea typeface="Roboto Condensed" panose="020B0604020202020204" charset="0"/>
              </a:rPr>
              <a:t>Positive response from </a:t>
            </a:r>
            <a:r>
              <a:rPr lang="en-GB" sz="2400" dirty="0" smtClean="0">
                <a:solidFill>
                  <a:schemeClr val="bg1"/>
                </a:solidFill>
                <a:latin typeface="Roboto Condensed" panose="020B0604020202020204" charset="0"/>
                <a:ea typeface="Roboto Condensed" panose="020B0604020202020204" charset="0"/>
              </a:rPr>
              <a:t>community </a:t>
            </a:r>
          </a:p>
          <a:p>
            <a:pPr marL="514350" lvl="0" indent="-285750">
              <a:lnSpc>
                <a:spcPct val="90000"/>
              </a:lnSpc>
              <a:spcBef>
                <a:spcPts val="1102"/>
              </a:spcBef>
              <a:buClr>
                <a:srgbClr val="451412"/>
              </a:buClr>
              <a:buSzPts val="1700"/>
              <a:buFont typeface="Arial" panose="020B0604020202020204" pitchFamily="34" charset="0"/>
              <a:buChar char="•"/>
            </a:pPr>
            <a:r>
              <a:rPr lang="en-GB" sz="2400" dirty="0" smtClean="0">
                <a:solidFill>
                  <a:schemeClr val="bg1"/>
                </a:solidFill>
                <a:latin typeface="Roboto Condensed" panose="020B0604020202020204" charset="0"/>
                <a:ea typeface="Roboto Condensed" panose="020B0604020202020204" charset="0"/>
              </a:rPr>
              <a:t>Research </a:t>
            </a:r>
            <a:r>
              <a:rPr lang="en-GB" sz="2400" dirty="0">
                <a:solidFill>
                  <a:schemeClr val="bg1"/>
                </a:solidFill>
                <a:latin typeface="Roboto Condensed" panose="020B0604020202020204" charset="0"/>
                <a:ea typeface="Roboto Condensed" panose="020B0604020202020204" charset="0"/>
              </a:rPr>
              <a:t>shows nature play more active than traditional </a:t>
            </a:r>
            <a:r>
              <a:rPr lang="en-GB" sz="2400" dirty="0" smtClean="0">
                <a:solidFill>
                  <a:schemeClr val="bg1"/>
                </a:solidFill>
                <a:latin typeface="Roboto Condensed" panose="020B0604020202020204" charset="0"/>
                <a:ea typeface="Roboto Condensed" panose="020B0604020202020204" charset="0"/>
              </a:rPr>
              <a:t>play</a:t>
            </a:r>
          </a:p>
          <a:p>
            <a:pPr marL="514350" lvl="0" indent="-285750">
              <a:lnSpc>
                <a:spcPct val="90000"/>
              </a:lnSpc>
              <a:spcBef>
                <a:spcPts val="1102"/>
              </a:spcBef>
              <a:buClr>
                <a:srgbClr val="451412"/>
              </a:buClr>
              <a:buSzPts val="1700"/>
              <a:buFont typeface="Arial" panose="020B0604020202020204" pitchFamily="34" charset="0"/>
              <a:buChar char="•"/>
            </a:pPr>
            <a:endParaRPr lang="en-GB" sz="2400" dirty="0">
              <a:solidFill>
                <a:schemeClr val="bg1"/>
              </a:solidFill>
              <a:latin typeface="Roboto Condensed" panose="020B0604020202020204" charset="0"/>
              <a:ea typeface="Roboto Condensed" panose="020B0604020202020204" charset="0"/>
            </a:endParaRPr>
          </a:p>
          <a:p>
            <a:pPr marL="514350" lvl="0" indent="-285750">
              <a:lnSpc>
                <a:spcPct val="90000"/>
              </a:lnSpc>
              <a:spcBef>
                <a:spcPts val="1102"/>
              </a:spcBef>
              <a:buClr>
                <a:srgbClr val="451412"/>
              </a:buClr>
              <a:buSzPts val="1700"/>
              <a:buFont typeface="Arial" panose="020B0604020202020204" pitchFamily="34" charset="0"/>
              <a:buChar char="•"/>
            </a:pPr>
            <a:r>
              <a:rPr lang="en-GB" sz="2400" dirty="0" smtClean="0">
                <a:solidFill>
                  <a:schemeClr val="bg1"/>
                </a:solidFill>
                <a:latin typeface="Roboto Condensed" panose="020B0604020202020204" charset="0"/>
                <a:ea typeface="Roboto Condensed" panose="020B0604020202020204" charset="0"/>
              </a:rPr>
              <a:t>2022 - Make Space for Girls</a:t>
            </a:r>
            <a:endParaRPr lang="en-GB" sz="2400" dirty="0">
              <a:solidFill>
                <a:schemeClr val="bg1"/>
              </a:solidFill>
              <a:latin typeface="Roboto Condensed" panose="020B0604020202020204" charset="0"/>
              <a:ea typeface="Roboto Condensed" panose="020B0604020202020204" charset="0"/>
            </a:endParaRPr>
          </a:p>
          <a:p>
            <a:endParaRPr lang="en-GB" dirty="0">
              <a:solidFill>
                <a:schemeClr val="bg1"/>
              </a:solidFill>
            </a:endParaRPr>
          </a:p>
        </p:txBody>
      </p:sp>
    </p:spTree>
    <p:extLst>
      <p:ext uri="{BB962C8B-B14F-4D97-AF65-F5344CB8AC3E}">
        <p14:creationId xmlns:p14="http://schemas.microsoft.com/office/powerpoint/2010/main" val="27709258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771"/>
        <p:cNvGrpSpPr/>
        <p:nvPr/>
      </p:nvGrpSpPr>
      <p:grpSpPr>
        <a:xfrm>
          <a:off x="0" y="0"/>
          <a:ext cx="0" cy="0"/>
          <a:chOff x="0" y="0"/>
          <a:chExt cx="0" cy="0"/>
        </a:xfrm>
      </p:grpSpPr>
      <p:sp>
        <p:nvSpPr>
          <p:cNvPr id="772" name="Google Shape;772;p41"/>
          <p:cNvSpPr txBox="1">
            <a:spLocks noGrp="1"/>
          </p:cNvSpPr>
          <p:nvPr>
            <p:ph type="title"/>
          </p:nvPr>
        </p:nvSpPr>
        <p:spPr>
          <a:xfrm>
            <a:off x="6137995" y="2877132"/>
            <a:ext cx="4248472" cy="3397543"/>
          </a:xfrm>
          <a:prstGeom prst="rect">
            <a:avLst/>
          </a:prstGeom>
          <a:noFill/>
          <a:ln>
            <a:noFill/>
          </a:ln>
        </p:spPr>
        <p:txBody>
          <a:bodyPr spcFirstLastPara="1" wrap="square" lIns="91425" tIns="45700" rIns="91425" bIns="45700" anchor="t" anchorCtr="0">
            <a:noAutofit/>
          </a:bodyPr>
          <a:lstStyle/>
          <a:p>
            <a:r>
              <a:rPr lang="en-GB" dirty="0" smtClean="0">
                <a:latin typeface="Roboto Condensed" panose="020B0604020202020204" charset="0"/>
                <a:ea typeface="Roboto Condensed" panose="020B0604020202020204" charset="0"/>
              </a:rPr>
              <a:t>Active Playful Parks</a:t>
            </a:r>
            <a:br>
              <a:rPr lang="en-GB" dirty="0" smtClean="0">
                <a:latin typeface="Roboto Condensed" panose="020B0604020202020204" charset="0"/>
                <a:ea typeface="Roboto Condensed" panose="020B0604020202020204" charset="0"/>
              </a:rPr>
            </a:br>
            <a:r>
              <a:rPr lang="en-GB" dirty="0">
                <a:latin typeface="Roboto Condensed" panose="020B0604020202020204" charset="0"/>
                <a:ea typeface="Roboto Condensed" panose="020B0604020202020204" charset="0"/>
              </a:rPr>
              <a:t/>
            </a:r>
            <a:br>
              <a:rPr lang="en-GB" dirty="0">
                <a:latin typeface="Roboto Condensed" panose="020B0604020202020204" charset="0"/>
                <a:ea typeface="Roboto Condensed" panose="020B0604020202020204" charset="0"/>
              </a:rPr>
            </a:br>
            <a:r>
              <a:rPr lang="en-GB" dirty="0" smtClean="0">
                <a:latin typeface="Roboto Condensed" panose="020B0604020202020204" charset="0"/>
                <a:ea typeface="Roboto Condensed" panose="020B0604020202020204" charset="0"/>
              </a:rPr>
              <a:t/>
            </a:r>
            <a:br>
              <a:rPr lang="en-GB" dirty="0" smtClean="0">
                <a:latin typeface="Roboto Condensed" panose="020B0604020202020204" charset="0"/>
                <a:ea typeface="Roboto Condensed" panose="020B0604020202020204" charset="0"/>
              </a:rPr>
            </a:br>
            <a:r>
              <a:rPr lang="en-GB" dirty="0">
                <a:latin typeface="Roboto Condensed" panose="020B0604020202020204" charset="0"/>
                <a:ea typeface="Roboto Condensed" panose="020B0604020202020204" charset="0"/>
              </a:rPr>
              <a:t/>
            </a:r>
            <a:br>
              <a:rPr lang="en-GB" dirty="0">
                <a:latin typeface="Roboto Condensed" panose="020B0604020202020204" charset="0"/>
                <a:ea typeface="Roboto Condensed" panose="020B0604020202020204" charset="0"/>
              </a:rPr>
            </a:br>
            <a:r>
              <a:rPr lang="en-GB" dirty="0" smtClean="0">
                <a:latin typeface="Roboto Condensed" panose="020B0604020202020204" charset="0"/>
                <a:ea typeface="Roboto Condensed" panose="020B0604020202020204" charset="0"/>
              </a:rPr>
              <a:t/>
            </a:r>
            <a:br>
              <a:rPr lang="en-GB" dirty="0" smtClean="0">
                <a:latin typeface="Roboto Condensed" panose="020B0604020202020204" charset="0"/>
                <a:ea typeface="Roboto Condensed" panose="020B0604020202020204" charset="0"/>
              </a:rPr>
            </a:br>
            <a:r>
              <a:rPr lang="en-GB" sz="2400" dirty="0" smtClean="0">
                <a:latin typeface="Roboto Condensed" panose="020B0604020202020204" charset="0"/>
                <a:ea typeface="Roboto Condensed" panose="020B0604020202020204" charset="0"/>
              </a:rPr>
              <a:t>Digital </a:t>
            </a:r>
            <a:r>
              <a:rPr lang="en-GB" sz="2400" dirty="0">
                <a:latin typeface="Roboto Condensed" panose="020B0604020202020204" charset="0"/>
                <a:ea typeface="Roboto Condensed" panose="020B0604020202020204" charset="0"/>
              </a:rPr>
              <a:t>engagement </a:t>
            </a:r>
            <a:r>
              <a:rPr lang="en-GB" sz="2400" dirty="0" smtClean="0">
                <a:latin typeface="Roboto Condensed" panose="020B0604020202020204" charset="0"/>
                <a:ea typeface="Roboto Condensed" panose="020B0604020202020204" charset="0"/>
              </a:rPr>
              <a:t>through </a:t>
            </a:r>
            <a:r>
              <a:rPr lang="en-GB" sz="2400" dirty="0">
                <a:latin typeface="Roboto Condensed" panose="020B0604020202020204" charset="0"/>
                <a:ea typeface="Roboto Condensed" panose="020B0604020202020204" charset="0"/>
              </a:rPr>
              <a:t>the Love Exploring App</a:t>
            </a:r>
            <a:r>
              <a:rPr lang="en-GB" dirty="0">
                <a:latin typeface="Roboto Condensed" panose="020B0604020202020204" charset="0"/>
                <a:ea typeface="Roboto Condensed" panose="020B0604020202020204" charset="0"/>
              </a:rPr>
              <a:t/>
            </a:r>
            <a:br>
              <a:rPr lang="en-GB" dirty="0">
                <a:latin typeface="Roboto Condensed" panose="020B0604020202020204" charset="0"/>
                <a:ea typeface="Roboto Condensed" panose="020B0604020202020204" charset="0"/>
              </a:rPr>
            </a:br>
            <a:r>
              <a:rPr lang="en-GB" dirty="0" smtClean="0">
                <a:latin typeface="Roboto Condensed" panose="020B0604020202020204" charset="0"/>
                <a:ea typeface="Roboto Condensed" panose="020B0604020202020204" charset="0"/>
              </a:rPr>
              <a:t/>
            </a:r>
            <a:br>
              <a:rPr lang="en-GB" dirty="0" smtClean="0">
                <a:latin typeface="Roboto Condensed" panose="020B0604020202020204" charset="0"/>
                <a:ea typeface="Roboto Condensed" panose="020B0604020202020204" charset="0"/>
              </a:rPr>
            </a:br>
            <a:endParaRPr sz="2000" dirty="0">
              <a:latin typeface="Roboto Condensed" panose="020B0604020202020204" charset="0"/>
              <a:ea typeface="Roboto Condensed" panose="020B0604020202020204" charset="0"/>
            </a:endParaRP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9858" b="18667"/>
          <a:stretch/>
        </p:blipFill>
        <p:spPr>
          <a:xfrm>
            <a:off x="0" y="0"/>
            <a:ext cx="5675586" cy="7630904"/>
          </a:xfrm>
          <a:prstGeom prst="rect">
            <a:avLst/>
          </a:prstGeom>
        </p:spPr>
      </p:pic>
    </p:spTree>
    <p:extLst>
      <p:ext uri="{BB962C8B-B14F-4D97-AF65-F5344CB8AC3E}">
        <p14:creationId xmlns:p14="http://schemas.microsoft.com/office/powerpoint/2010/main" val="3930891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p:cNvPicPr>
          <p:nvPr/>
        </p:nvPicPr>
        <p:blipFill>
          <a:blip r:embed="rId3"/>
          <a:stretch>
            <a:fillRect/>
          </a:stretch>
        </p:blipFill>
        <p:spPr>
          <a:xfrm>
            <a:off x="5345910" y="245876"/>
            <a:ext cx="2273316" cy="3810018"/>
          </a:xfrm>
          <a:prstGeom prst="rect">
            <a:avLst/>
          </a:prstGeom>
          <a:noFill/>
          <a:ln>
            <a:noFill/>
          </a:ln>
        </p:spPr>
      </p:pic>
      <p:pic>
        <p:nvPicPr>
          <p:cNvPr id="4" name="Picture 5"/>
          <p:cNvPicPr>
            <a:picLocks noChangeAspect="1"/>
          </p:cNvPicPr>
          <p:nvPr/>
        </p:nvPicPr>
        <p:blipFill>
          <a:blip r:embed="rId4"/>
          <a:stretch>
            <a:fillRect/>
          </a:stretch>
        </p:blipFill>
        <p:spPr>
          <a:xfrm>
            <a:off x="7177193" y="1954205"/>
            <a:ext cx="3370919" cy="3177878"/>
          </a:xfrm>
          <a:prstGeom prst="rect">
            <a:avLst/>
          </a:prstGeom>
          <a:noFill/>
          <a:ln>
            <a:noFill/>
          </a:ln>
        </p:spPr>
      </p:pic>
      <p:pic>
        <p:nvPicPr>
          <p:cNvPr id="5" name="Picture 6"/>
          <p:cNvPicPr>
            <a:picLocks noChangeAspect="1"/>
          </p:cNvPicPr>
          <p:nvPr/>
        </p:nvPicPr>
        <p:blipFill>
          <a:blip r:embed="rId5"/>
          <a:stretch>
            <a:fillRect/>
          </a:stretch>
        </p:blipFill>
        <p:spPr>
          <a:xfrm>
            <a:off x="5540605" y="4775646"/>
            <a:ext cx="2525906" cy="2381259"/>
          </a:xfrm>
          <a:prstGeom prst="rect">
            <a:avLst/>
          </a:prstGeom>
          <a:noFill/>
          <a:ln>
            <a:noFill/>
          </a:ln>
        </p:spPr>
      </p:pic>
      <p:pic>
        <p:nvPicPr>
          <p:cNvPr id="6" name="Picture 8"/>
          <p:cNvPicPr>
            <a:picLocks noChangeAspect="1"/>
          </p:cNvPicPr>
          <p:nvPr/>
        </p:nvPicPr>
        <p:blipFill>
          <a:blip r:embed="rId6"/>
          <a:stretch>
            <a:fillRect/>
          </a:stretch>
        </p:blipFill>
        <p:spPr>
          <a:xfrm>
            <a:off x="294097" y="685036"/>
            <a:ext cx="2715349" cy="1043384"/>
          </a:xfrm>
          <a:prstGeom prst="rect">
            <a:avLst/>
          </a:prstGeom>
          <a:noFill/>
          <a:ln>
            <a:noFill/>
          </a:ln>
        </p:spPr>
      </p:pic>
      <p:pic>
        <p:nvPicPr>
          <p:cNvPr id="7" name="Picture 9"/>
          <p:cNvPicPr>
            <a:picLocks noChangeAspect="1"/>
          </p:cNvPicPr>
          <p:nvPr/>
        </p:nvPicPr>
        <p:blipFill>
          <a:blip r:embed="rId7"/>
          <a:stretch>
            <a:fillRect/>
          </a:stretch>
        </p:blipFill>
        <p:spPr>
          <a:xfrm>
            <a:off x="3135739" y="610731"/>
            <a:ext cx="1478076" cy="1191999"/>
          </a:xfrm>
          <a:prstGeom prst="rect">
            <a:avLst/>
          </a:prstGeom>
          <a:noFill/>
          <a:ln>
            <a:noFill/>
          </a:ln>
        </p:spPr>
      </p:pic>
      <p:sp>
        <p:nvSpPr>
          <p:cNvPr id="8" name="TextBox 10"/>
          <p:cNvSpPr txBox="1"/>
          <p:nvPr/>
        </p:nvSpPr>
        <p:spPr>
          <a:xfrm>
            <a:off x="294097" y="2509834"/>
            <a:ext cx="4799223" cy="3416320"/>
          </a:xfrm>
          <a:prstGeom prst="rect">
            <a:avLst/>
          </a:prstGeom>
          <a:noFill/>
          <a:ln>
            <a:noFill/>
          </a:ln>
        </p:spPr>
        <p:txBody>
          <a:bodyPr vert="horz" wrap="square" lIns="91440" tIns="45720" rIns="91440" bIns="45720" anchor="t" anchorCtr="0" compatLnSpc="1">
            <a:spAutoFit/>
          </a:bodyPr>
          <a:lstStyle/>
          <a:p>
            <a:pPr>
              <a:defRPr sz="1800" b="0" i="0" u="none" strike="noStrike" kern="0" cap="none" spc="0" baseline="0">
                <a:solidFill>
                  <a:srgbClr val="000000"/>
                </a:solidFill>
                <a:uFillTx/>
              </a:defRPr>
            </a:pPr>
            <a:r>
              <a:rPr lang="en-GB" b="1" dirty="0" smtClean="0">
                <a:solidFill>
                  <a:srgbClr val="0070C0"/>
                </a:solidFill>
                <a:cs typeface="Arial"/>
                <a:sym typeface="Arial"/>
              </a:rPr>
              <a:t>Delivery of mobile adventurous play MAP</a:t>
            </a:r>
            <a:endParaRPr lang="en-GB" b="1" dirty="0">
              <a:solidFill>
                <a:srgbClr val="000000"/>
              </a:solidFill>
              <a:cs typeface="Arial"/>
              <a:sym typeface="Arial"/>
            </a:endParaRPr>
          </a:p>
          <a:p>
            <a:pPr>
              <a:defRPr sz="1800" b="0" i="0" u="none" strike="noStrike" kern="0" cap="none" spc="0" baseline="0">
                <a:solidFill>
                  <a:srgbClr val="000000"/>
                </a:solidFill>
                <a:uFillTx/>
              </a:defRPr>
            </a:pPr>
            <a:r>
              <a:rPr lang="en-GB" b="1" dirty="0" smtClean="0">
                <a:solidFill>
                  <a:srgbClr val="000000"/>
                </a:solidFill>
                <a:cs typeface="Arial"/>
                <a:sym typeface="Arial"/>
              </a:rPr>
              <a:t>Aims</a:t>
            </a:r>
          </a:p>
          <a:p>
            <a:pPr marL="285750" indent="-285750">
              <a:buSzPct val="100000"/>
              <a:buFont typeface="Arial" pitchFamily="34"/>
              <a:buChar char="•"/>
              <a:defRPr sz="1800" b="0" i="0" u="none" strike="noStrike" kern="0" cap="none" spc="0" baseline="0">
                <a:solidFill>
                  <a:srgbClr val="000000"/>
                </a:solidFill>
                <a:uFillTx/>
              </a:defRPr>
            </a:pPr>
            <a:r>
              <a:rPr lang="en-GB" dirty="0" smtClean="0">
                <a:solidFill>
                  <a:srgbClr val="000000"/>
                </a:solidFill>
                <a:cs typeface="Arial"/>
                <a:sym typeface="Arial"/>
              </a:rPr>
              <a:t>To improve children’s opportunity to develop risk and resilience in their community</a:t>
            </a:r>
          </a:p>
          <a:p>
            <a:pPr marL="285750" indent="-285750">
              <a:buSzPct val="100000"/>
              <a:buFont typeface="Arial" pitchFamily="34"/>
              <a:buChar char="•"/>
              <a:defRPr sz="1800" b="0" i="0" u="none" strike="noStrike" kern="0" cap="none" spc="0" baseline="0">
                <a:solidFill>
                  <a:srgbClr val="000000"/>
                </a:solidFill>
                <a:uFillTx/>
              </a:defRPr>
            </a:pPr>
            <a:endParaRPr lang="en-GB" dirty="0" smtClean="0">
              <a:solidFill>
                <a:srgbClr val="000000"/>
              </a:solidFill>
              <a:cs typeface="Arial"/>
              <a:sym typeface="Arial"/>
            </a:endParaRPr>
          </a:p>
          <a:p>
            <a:pPr marL="285750" indent="-285750">
              <a:buSzPct val="100000"/>
              <a:buFont typeface="Arial" pitchFamily="34"/>
              <a:buChar char="•"/>
              <a:defRPr sz="1800" b="0" i="0" u="none" strike="noStrike" kern="0" cap="none" spc="0" baseline="0">
                <a:solidFill>
                  <a:srgbClr val="000000"/>
                </a:solidFill>
                <a:uFillTx/>
              </a:defRPr>
            </a:pPr>
            <a:r>
              <a:rPr lang="en-GB" dirty="0" smtClean="0">
                <a:solidFill>
                  <a:srgbClr val="000000"/>
                </a:solidFill>
                <a:cs typeface="Arial"/>
                <a:sym typeface="Arial"/>
              </a:rPr>
              <a:t>To develop confidence in parents and residents to take ownership and responsibility for play in their neighbourhood – provide adventure play training.</a:t>
            </a:r>
          </a:p>
          <a:p>
            <a:pPr marL="285750" indent="-285750">
              <a:buSzPct val="100000"/>
              <a:buFont typeface="Arial" pitchFamily="34"/>
              <a:buChar char="•"/>
              <a:defRPr sz="1800" b="0" i="0" u="none" strike="noStrike" kern="0" cap="none" spc="0" baseline="0">
                <a:solidFill>
                  <a:srgbClr val="000000"/>
                </a:solidFill>
                <a:uFillTx/>
              </a:defRPr>
            </a:pPr>
            <a:endParaRPr lang="en-GB" dirty="0" smtClean="0">
              <a:solidFill>
                <a:srgbClr val="000000"/>
              </a:solidFill>
              <a:cs typeface="Arial"/>
              <a:sym typeface="Arial"/>
            </a:endParaRPr>
          </a:p>
        </p:txBody>
      </p:sp>
    </p:spTree>
    <p:extLst>
      <p:ext uri="{BB962C8B-B14F-4D97-AF65-F5344CB8AC3E}">
        <p14:creationId xmlns:p14="http://schemas.microsoft.com/office/powerpoint/2010/main" val="9559297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1961</TotalTime>
  <Words>1019</Words>
  <Application>Microsoft Office PowerPoint</Application>
  <PresentationFormat>Custom</PresentationFormat>
  <Paragraphs>117</Paragraphs>
  <Slides>21</Slides>
  <Notes>17</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21</vt:i4>
      </vt:variant>
    </vt:vector>
  </HeadingPairs>
  <TitlesOfParts>
    <vt:vector size="31" baseType="lpstr">
      <vt:lpstr>Arial</vt:lpstr>
      <vt:lpstr>Libre Franklin</vt:lpstr>
      <vt:lpstr>Calibri</vt:lpstr>
      <vt:lpstr>Arial Narrow</vt:lpstr>
      <vt:lpstr>Alvania</vt:lpstr>
      <vt:lpstr>Franklin Gothic Medium Cond</vt:lpstr>
      <vt:lpstr>Franklin Gothic Demi Cond</vt:lpstr>
      <vt:lpstr>Roboto Condensed</vt:lpstr>
      <vt:lpstr>Roboto Condensed Light</vt:lpstr>
      <vt:lpstr>Office Theme</vt:lpstr>
      <vt:lpstr>JU:MP  Greenspace Developments </vt:lpstr>
      <vt:lpstr>Why we need free play</vt:lpstr>
      <vt:lpstr>8 Greenspace Developments    3 complete and 5  in  community engagement and design phase </vt:lpstr>
      <vt:lpstr>PowerPoint Presentation</vt:lpstr>
      <vt:lpstr>Kashmir Park - Designed by school children and community </vt:lpstr>
      <vt:lpstr>An adventurous play experience which captures imagination and excitement for children of all ages.  We created this challenging &amp; creative area within a Green Flag heritage park.</vt:lpstr>
      <vt:lpstr>Insight</vt:lpstr>
      <vt:lpstr>Active Playful Parks     Digital engagement through the Love Exploring App  </vt:lpstr>
      <vt:lpstr>PowerPoint Presentation</vt:lpstr>
      <vt:lpstr> JU:MP Cycle Hub – Peel Park </vt:lpstr>
      <vt:lpstr>Chalk walks…</vt:lpstr>
      <vt:lpstr>Over 9k family members in Bradford have joined the JU:MP movement!</vt:lpstr>
      <vt:lpstr>PowerPoint Presentation</vt:lpstr>
      <vt:lpstr>PowerPoint Presentation</vt:lpstr>
      <vt:lpstr>Building the evidence… SOPARC  Audit tool registers the number of users, demographics and their levels of physical activity (sedentary, light and moderate-to-vigorous)  SOPARC audits in Bradford parks: 4 parks to be developed (intervention parks)  4 will serve as control parks.   </vt:lpstr>
      <vt:lpstr>PowerPoint Presentation</vt:lpstr>
      <vt:lpstr>Key Learning:</vt:lpstr>
      <vt:lpstr> Key Learning:</vt:lpstr>
      <vt:lpstr>Workshop 2:  The role of parks and greenspace in whole systems physical activity working</vt:lpstr>
      <vt:lpstr> </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Reflective practice</dc:title>
  <dc:creator>Magpie Comms</dc:creator>
  <cp:lastModifiedBy>Jan Burkhardt</cp:lastModifiedBy>
  <cp:revision>85</cp:revision>
  <dcterms:created xsi:type="dcterms:W3CDTF">2019-08-07T15:58:08Z</dcterms:created>
  <dcterms:modified xsi:type="dcterms:W3CDTF">2022-12-05T14:15:26Z</dcterms:modified>
</cp:coreProperties>
</file>