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5"/>
  </p:notesMasterIdLst>
  <p:sldIdLst>
    <p:sldId id="256" r:id="rId5"/>
    <p:sldId id="257" r:id="rId6"/>
    <p:sldId id="283" r:id="rId7"/>
    <p:sldId id="285" r:id="rId8"/>
    <p:sldId id="286" r:id="rId9"/>
    <p:sldId id="288" r:id="rId10"/>
    <p:sldId id="289" r:id="rId11"/>
    <p:sldId id="291" r:id="rId12"/>
    <p:sldId id="290" r:id="rId13"/>
    <p:sldId id="25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4450"/>
    <a:srgbClr val="0080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FCBC93-594B-40DA-A882-7B01B14B99DB}" v="36" dt="2025-05-08T10:58:15.2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17" autoAdjust="0"/>
    <p:restoredTop sz="94694"/>
  </p:normalViewPr>
  <p:slideViewPr>
    <p:cSldViewPr snapToGrid="0">
      <p:cViewPr varScale="1">
        <p:scale>
          <a:sx n="106" d="100"/>
          <a:sy n="106" d="100"/>
        </p:scale>
        <p:origin x="9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aron Gilliver" userId="S::sgilliver@wakefield.gov.uk::3872e323-49a2-4d70-a84b-6768ee6929eb" providerId="AD" clId="Web-{C958E772-26D5-4227-B8BF-C263CDD35708}"/>
    <pc:docChg chg="addSld delSld modSld">
      <pc:chgData name="Sharon Gilliver" userId="S::sgilliver@wakefield.gov.uk::3872e323-49a2-4d70-a84b-6768ee6929eb" providerId="AD" clId="Web-{C958E772-26D5-4227-B8BF-C263CDD35708}" dt="2025-02-05T14:58:27.367" v="308" actId="1076"/>
      <pc:docMkLst>
        <pc:docMk/>
      </pc:docMkLst>
      <pc:sldChg chg="modSp">
        <pc:chgData name="Sharon Gilliver" userId="S::sgilliver@wakefield.gov.uk::3872e323-49a2-4d70-a84b-6768ee6929eb" providerId="AD" clId="Web-{C958E772-26D5-4227-B8BF-C263CDD35708}" dt="2025-02-05T14:51:09.418" v="228" actId="1076"/>
        <pc:sldMkLst>
          <pc:docMk/>
          <pc:sldMk cId="855212990" sldId="257"/>
        </pc:sldMkLst>
        <pc:spChg chg="mod">
          <ac:chgData name="Sharon Gilliver" userId="S::sgilliver@wakefield.gov.uk::3872e323-49a2-4d70-a84b-6768ee6929eb" providerId="AD" clId="Web-{C958E772-26D5-4227-B8BF-C263CDD35708}" dt="2025-02-05T14:51:09.418" v="228" actId="1076"/>
          <ac:spMkLst>
            <pc:docMk/>
            <pc:sldMk cId="855212990" sldId="257"/>
            <ac:spMk id="2" creationId="{1A16CBB9-D3F9-24E7-622C-E291C4E8EDA5}"/>
          </ac:spMkLst>
        </pc:spChg>
      </pc:sldChg>
      <pc:sldChg chg="delSp del">
        <pc:chgData name="Sharon Gilliver" userId="S::sgilliver@wakefield.gov.uk::3872e323-49a2-4d70-a84b-6768ee6929eb" providerId="AD" clId="Web-{C958E772-26D5-4227-B8BF-C263CDD35708}" dt="2025-02-05T14:35:39.831" v="48"/>
        <pc:sldMkLst>
          <pc:docMk/>
          <pc:sldMk cId="1345300186" sldId="261"/>
        </pc:sldMkLst>
        <pc:spChg chg="del">
          <ac:chgData name="Sharon Gilliver" userId="S::sgilliver@wakefield.gov.uk::3872e323-49a2-4d70-a84b-6768ee6929eb" providerId="AD" clId="Web-{C958E772-26D5-4227-B8BF-C263CDD35708}" dt="2025-02-05T14:29:12.915" v="23"/>
          <ac:spMkLst>
            <pc:docMk/>
            <pc:sldMk cId="1345300186" sldId="261"/>
            <ac:spMk id="3" creationId="{0DF2505A-4C2E-4E48-CA40-37DB086086DD}"/>
          </ac:spMkLst>
        </pc:spChg>
        <pc:picChg chg="del">
          <ac:chgData name="Sharon Gilliver" userId="S::sgilliver@wakefield.gov.uk::3872e323-49a2-4d70-a84b-6768ee6929eb" providerId="AD" clId="Web-{C958E772-26D5-4227-B8BF-C263CDD35708}" dt="2025-02-05T14:29:13.868" v="24"/>
          <ac:picMkLst>
            <pc:docMk/>
            <pc:sldMk cId="1345300186" sldId="261"/>
            <ac:picMk id="4" creationId="{4DE1E850-BF65-2FE7-1BC2-51FB5D55BB09}"/>
          </ac:picMkLst>
        </pc:picChg>
        <pc:picChg chg="del">
          <ac:chgData name="Sharon Gilliver" userId="S::sgilliver@wakefield.gov.uk::3872e323-49a2-4d70-a84b-6768ee6929eb" providerId="AD" clId="Web-{C958E772-26D5-4227-B8BF-C263CDD35708}" dt="2025-02-05T14:29:15.009" v="25"/>
          <ac:picMkLst>
            <pc:docMk/>
            <pc:sldMk cId="1345300186" sldId="261"/>
            <ac:picMk id="5" creationId="{F73C77D8-0BFB-AFC0-A014-B3C14458348A}"/>
          </ac:picMkLst>
        </pc:picChg>
      </pc:sldChg>
      <pc:sldChg chg="addSp delSp modSp del">
        <pc:chgData name="Sharon Gilliver" userId="S::sgilliver@wakefield.gov.uk::3872e323-49a2-4d70-a84b-6768ee6929eb" providerId="AD" clId="Web-{C958E772-26D5-4227-B8BF-C263CDD35708}" dt="2025-02-05T14:45:53.285" v="153"/>
        <pc:sldMkLst>
          <pc:docMk/>
          <pc:sldMk cId="1610153773" sldId="262"/>
        </pc:sldMkLst>
        <pc:spChg chg="add del mod">
          <ac:chgData name="Sharon Gilliver" userId="S::sgilliver@wakefield.gov.uk::3872e323-49a2-4d70-a84b-6768ee6929eb" providerId="AD" clId="Web-{C958E772-26D5-4227-B8BF-C263CDD35708}" dt="2025-02-05T14:30:25.480" v="29"/>
          <ac:spMkLst>
            <pc:docMk/>
            <pc:sldMk cId="1610153773" sldId="262"/>
            <ac:spMk id="3" creationId="{BA55FC9E-D687-4FFF-0A06-B16FBC99DAEF}"/>
          </ac:spMkLst>
        </pc:spChg>
        <pc:spChg chg="del">
          <ac:chgData name="Sharon Gilliver" userId="S::sgilliver@wakefield.gov.uk::3872e323-49a2-4d70-a84b-6768ee6929eb" providerId="AD" clId="Web-{C958E772-26D5-4227-B8BF-C263CDD35708}" dt="2025-02-05T14:29:18.728" v="26"/>
          <ac:spMkLst>
            <pc:docMk/>
            <pc:sldMk cId="1610153773" sldId="262"/>
            <ac:spMk id="4" creationId="{25F16772-8890-C83A-EEE2-75E2FEFD2B20}"/>
          </ac:spMkLst>
        </pc:spChg>
        <pc:picChg chg="add del mod modCrop">
          <ac:chgData name="Sharon Gilliver" userId="S::sgilliver@wakefield.gov.uk::3872e323-49a2-4d70-a84b-6768ee6929eb" providerId="AD" clId="Web-{C958E772-26D5-4227-B8BF-C263CDD35708}" dt="2025-02-05T14:36:54.224" v="59"/>
          <ac:picMkLst>
            <pc:docMk/>
            <pc:sldMk cId="1610153773" sldId="262"/>
            <ac:picMk id="6" creationId="{15CC3F8B-E36E-6194-ADF1-377A6AA3C631}"/>
          </ac:picMkLst>
        </pc:picChg>
      </pc:sldChg>
      <pc:sldChg chg="addSp delSp modSp add del">
        <pc:chgData name="Sharon Gilliver" userId="S::sgilliver@wakefield.gov.uk::3872e323-49a2-4d70-a84b-6768ee6929eb" providerId="AD" clId="Web-{C958E772-26D5-4227-B8BF-C263CDD35708}" dt="2025-02-05T14:51:14.996" v="229" actId="20577"/>
        <pc:sldMkLst>
          <pc:docMk/>
          <pc:sldMk cId="3447311568" sldId="283"/>
        </pc:sldMkLst>
        <pc:spChg chg="del">
          <ac:chgData name="Sharon Gilliver" userId="S::sgilliver@wakefield.gov.uk::3872e323-49a2-4d70-a84b-6768ee6929eb" providerId="AD" clId="Web-{C958E772-26D5-4227-B8BF-C263CDD35708}" dt="2025-02-05T14:28:36.883" v="12"/>
          <ac:spMkLst>
            <pc:docMk/>
            <pc:sldMk cId="3447311568" sldId="283"/>
            <ac:spMk id="2" creationId="{FE4D0F22-5E6D-CF07-B01D-3B60031CB527}"/>
          </ac:spMkLst>
        </pc:spChg>
        <pc:spChg chg="add del mod">
          <ac:chgData name="Sharon Gilliver" userId="S::sgilliver@wakefield.gov.uk::3872e323-49a2-4d70-a84b-6768ee6929eb" providerId="AD" clId="Web-{C958E772-26D5-4227-B8BF-C263CDD35708}" dt="2025-02-05T14:31:33.950" v="31"/>
          <ac:spMkLst>
            <pc:docMk/>
            <pc:sldMk cId="3447311568" sldId="283"/>
            <ac:spMk id="5" creationId="{14280AFF-B83C-3C12-64A2-D2562ECAFDFD}"/>
          </ac:spMkLst>
        </pc:spChg>
        <pc:spChg chg="add mod">
          <ac:chgData name="Sharon Gilliver" userId="S::sgilliver@wakefield.gov.uk::3872e323-49a2-4d70-a84b-6768ee6929eb" providerId="AD" clId="Web-{C958E772-26D5-4227-B8BF-C263CDD35708}" dt="2025-02-05T14:51:14.996" v="229" actId="20577"/>
          <ac:spMkLst>
            <pc:docMk/>
            <pc:sldMk cId="3447311568" sldId="283"/>
            <ac:spMk id="7" creationId="{7F474E94-A8F8-50E4-309A-4FDEABFBD155}"/>
          </ac:spMkLst>
        </pc:spChg>
        <pc:picChg chg="add del mod">
          <ac:chgData name="Sharon Gilliver" userId="S::sgilliver@wakefield.gov.uk::3872e323-49a2-4d70-a84b-6768ee6929eb" providerId="AD" clId="Web-{C958E772-26D5-4227-B8BF-C263CDD35708}" dt="2025-02-05T14:37:24.537" v="62"/>
          <ac:picMkLst>
            <pc:docMk/>
            <pc:sldMk cId="3447311568" sldId="283"/>
            <ac:picMk id="6" creationId="{65472445-C5CF-2A0A-207B-C7411BBA46EC}"/>
          </ac:picMkLst>
        </pc:picChg>
      </pc:sldChg>
      <pc:sldChg chg="addSp delSp modSp">
        <pc:chgData name="Sharon Gilliver" userId="S::sgilliver@wakefield.gov.uk::3872e323-49a2-4d70-a84b-6768ee6929eb" providerId="AD" clId="Web-{C958E772-26D5-4227-B8BF-C263CDD35708}" dt="2025-02-05T14:56:42.348" v="291" actId="20577"/>
        <pc:sldMkLst>
          <pc:docMk/>
          <pc:sldMk cId="2322984774" sldId="285"/>
        </pc:sldMkLst>
        <pc:spChg chg="add mod">
          <ac:chgData name="Sharon Gilliver" userId="S::sgilliver@wakefield.gov.uk::3872e323-49a2-4d70-a84b-6768ee6929eb" providerId="AD" clId="Web-{C958E772-26D5-4227-B8BF-C263CDD35708}" dt="2025-02-05T14:56:42.348" v="291" actId="20577"/>
          <ac:spMkLst>
            <pc:docMk/>
            <pc:sldMk cId="2322984774" sldId="285"/>
            <ac:spMk id="7" creationId="{9FE3C068-7CBD-9C06-492A-35E746219969}"/>
          </ac:spMkLst>
        </pc:spChg>
        <pc:picChg chg="add del mod">
          <ac:chgData name="Sharon Gilliver" userId="S::sgilliver@wakefield.gov.uk::3872e323-49a2-4d70-a84b-6768ee6929eb" providerId="AD" clId="Web-{C958E772-26D5-4227-B8BF-C263CDD35708}" dt="2025-02-05T14:38:19.992" v="81"/>
          <ac:picMkLst>
            <pc:docMk/>
            <pc:sldMk cId="2322984774" sldId="285"/>
            <ac:picMk id="2" creationId="{BFC85651-0FB6-7A27-0E32-65CAD9192B8A}"/>
          </ac:picMkLst>
        </pc:picChg>
        <pc:picChg chg="del">
          <ac:chgData name="Sharon Gilliver" userId="S::sgilliver@wakefield.gov.uk::3872e323-49a2-4d70-a84b-6768ee6929eb" providerId="AD" clId="Web-{C958E772-26D5-4227-B8BF-C263CDD35708}" dt="2025-02-05T14:28:39.367" v="13"/>
          <ac:picMkLst>
            <pc:docMk/>
            <pc:sldMk cId="2322984774" sldId="285"/>
            <ac:picMk id="3" creationId="{48D244A2-A593-278F-B114-11E0D22095BF}"/>
          </ac:picMkLst>
        </pc:picChg>
        <pc:picChg chg="add del mod">
          <ac:chgData name="Sharon Gilliver" userId="S::sgilliver@wakefield.gov.uk::3872e323-49a2-4d70-a84b-6768ee6929eb" providerId="AD" clId="Web-{C958E772-26D5-4227-B8BF-C263CDD35708}" dt="2025-02-05T14:38:18.570" v="80"/>
          <ac:picMkLst>
            <pc:docMk/>
            <pc:sldMk cId="2322984774" sldId="285"/>
            <ac:picMk id="5" creationId="{A71B5866-4BEE-C78A-67A3-D93E6F0B3FE8}"/>
          </ac:picMkLst>
        </pc:picChg>
        <pc:picChg chg="add del mod">
          <ac:chgData name="Sharon Gilliver" userId="S::sgilliver@wakefield.gov.uk::3872e323-49a2-4d70-a84b-6768ee6929eb" providerId="AD" clId="Web-{C958E772-26D5-4227-B8BF-C263CDD35708}" dt="2025-02-05T14:51:26.496" v="230"/>
          <ac:picMkLst>
            <pc:docMk/>
            <pc:sldMk cId="2322984774" sldId="285"/>
            <ac:picMk id="6" creationId="{00418C9D-0C02-9762-9EAB-7DD7C5DF592E}"/>
          </ac:picMkLst>
        </pc:picChg>
      </pc:sldChg>
      <pc:sldChg chg="addSp delSp modSp">
        <pc:chgData name="Sharon Gilliver" userId="S::sgilliver@wakefield.gov.uk::3872e323-49a2-4d70-a84b-6768ee6929eb" providerId="AD" clId="Web-{C958E772-26D5-4227-B8BF-C263CDD35708}" dt="2025-02-05T14:55:32.253" v="286" actId="20577"/>
        <pc:sldMkLst>
          <pc:docMk/>
          <pc:sldMk cId="4255711384" sldId="286"/>
        </pc:sldMkLst>
        <pc:spChg chg="add mod">
          <ac:chgData name="Sharon Gilliver" userId="S::sgilliver@wakefield.gov.uk::3872e323-49a2-4d70-a84b-6768ee6929eb" providerId="AD" clId="Web-{C958E772-26D5-4227-B8BF-C263CDD35708}" dt="2025-02-05T14:55:32.253" v="286" actId="20577"/>
          <ac:spMkLst>
            <pc:docMk/>
            <pc:sldMk cId="4255711384" sldId="286"/>
            <ac:spMk id="8" creationId="{2E4AF1BC-61C5-54DD-D915-2209BDB5165A}"/>
          </ac:spMkLst>
        </pc:spChg>
        <pc:spChg chg="add mod">
          <ac:chgData name="Sharon Gilliver" userId="S::sgilliver@wakefield.gov.uk::3872e323-49a2-4d70-a84b-6768ee6929eb" providerId="AD" clId="Web-{C958E772-26D5-4227-B8BF-C263CDD35708}" dt="2025-02-05T14:53:36.515" v="260" actId="20577"/>
          <ac:spMkLst>
            <pc:docMk/>
            <pc:sldMk cId="4255711384" sldId="286"/>
            <ac:spMk id="9" creationId="{9C7803D7-B76B-ED09-17AE-564F14D6B4FF}"/>
          </ac:spMkLst>
        </pc:spChg>
        <pc:spChg chg="add mod">
          <ac:chgData name="Sharon Gilliver" userId="S::sgilliver@wakefield.gov.uk::3872e323-49a2-4d70-a84b-6768ee6929eb" providerId="AD" clId="Web-{C958E772-26D5-4227-B8BF-C263CDD35708}" dt="2025-02-05T14:53:41.797" v="261" actId="20577"/>
          <ac:spMkLst>
            <pc:docMk/>
            <pc:sldMk cId="4255711384" sldId="286"/>
            <ac:spMk id="11" creationId="{DDEC08A7-A591-3989-E44C-270BABDD2359}"/>
          </ac:spMkLst>
        </pc:spChg>
        <pc:picChg chg="add del mod">
          <ac:chgData name="Sharon Gilliver" userId="S::sgilliver@wakefield.gov.uk::3872e323-49a2-4d70-a84b-6768ee6929eb" providerId="AD" clId="Web-{C958E772-26D5-4227-B8BF-C263CDD35708}" dt="2025-02-05T14:39:38.025" v="92"/>
          <ac:picMkLst>
            <pc:docMk/>
            <pc:sldMk cId="4255711384" sldId="286"/>
            <ac:picMk id="2" creationId="{0A033AC0-62B7-7DB2-3EEA-306EF973A205}"/>
          </ac:picMkLst>
        </pc:picChg>
        <pc:picChg chg="add del mod">
          <ac:chgData name="Sharon Gilliver" userId="S::sgilliver@wakefield.gov.uk::3872e323-49a2-4d70-a84b-6768ee6929eb" providerId="AD" clId="Web-{C958E772-26D5-4227-B8BF-C263CDD35708}" dt="2025-02-05T14:39:39.400" v="93"/>
          <ac:picMkLst>
            <pc:docMk/>
            <pc:sldMk cId="4255711384" sldId="286"/>
            <ac:picMk id="4" creationId="{9CE83B5A-1CDF-885C-7A33-084FA0E0E801}"/>
          </ac:picMkLst>
        </pc:picChg>
        <pc:picChg chg="add del mod">
          <ac:chgData name="Sharon Gilliver" userId="S::sgilliver@wakefield.gov.uk::3872e323-49a2-4d70-a84b-6768ee6929eb" providerId="AD" clId="Web-{C958E772-26D5-4227-B8BF-C263CDD35708}" dt="2025-02-05T14:39:40.384" v="94"/>
          <ac:picMkLst>
            <pc:docMk/>
            <pc:sldMk cId="4255711384" sldId="286"/>
            <ac:picMk id="5" creationId="{A787AC3F-C16F-8E69-0B51-A7719A695417}"/>
          </ac:picMkLst>
        </pc:picChg>
        <pc:picChg chg="add del mod">
          <ac:chgData name="Sharon Gilliver" userId="S::sgilliver@wakefield.gov.uk::3872e323-49a2-4d70-a84b-6768ee6929eb" providerId="AD" clId="Web-{C958E772-26D5-4227-B8BF-C263CDD35708}" dt="2025-02-05T14:40:15.417" v="97"/>
          <ac:picMkLst>
            <pc:docMk/>
            <pc:sldMk cId="4255711384" sldId="286"/>
            <ac:picMk id="6" creationId="{95FAF990-CCCE-BDE5-4903-91EED7D79A40}"/>
          </ac:picMkLst>
        </pc:picChg>
        <pc:picChg chg="add del mod">
          <ac:chgData name="Sharon Gilliver" userId="S::sgilliver@wakefield.gov.uk::3872e323-49a2-4d70-a84b-6768ee6929eb" providerId="AD" clId="Web-{C958E772-26D5-4227-B8BF-C263CDD35708}" dt="2025-02-05T14:40:11.948" v="96"/>
          <ac:picMkLst>
            <pc:docMk/>
            <pc:sldMk cId="4255711384" sldId="286"/>
            <ac:picMk id="7" creationId="{26A52EE6-7360-A197-F729-FEAE486482AF}"/>
          </ac:picMkLst>
        </pc:picChg>
        <pc:picChg chg="add mod">
          <ac:chgData name="Sharon Gilliver" userId="S::sgilliver@wakefield.gov.uk::3872e323-49a2-4d70-a84b-6768ee6929eb" providerId="AD" clId="Web-{C958E772-26D5-4227-B8BF-C263CDD35708}" dt="2025-02-05T14:47:27.021" v="177" actId="1076"/>
          <ac:picMkLst>
            <pc:docMk/>
            <pc:sldMk cId="4255711384" sldId="286"/>
            <ac:picMk id="10" creationId="{E7978157-DBA5-16C4-75F8-3F1DB303CDB7}"/>
          </ac:picMkLst>
        </pc:picChg>
        <pc:picChg chg="del">
          <ac:chgData name="Sharon Gilliver" userId="S::sgilliver@wakefield.gov.uk::3872e323-49a2-4d70-a84b-6768ee6929eb" providerId="AD" clId="Web-{C958E772-26D5-4227-B8BF-C263CDD35708}" dt="2025-02-05T14:28:42.414" v="14"/>
          <ac:picMkLst>
            <pc:docMk/>
            <pc:sldMk cId="4255711384" sldId="286"/>
            <ac:picMk id="4106" creationId="{79A1DD3A-98B2-1C9E-1BB8-3F356E5D4562}"/>
          </ac:picMkLst>
        </pc:picChg>
      </pc:sldChg>
      <pc:sldChg chg="addSp delSp modSp">
        <pc:chgData name="Sharon Gilliver" userId="S::sgilliver@wakefield.gov.uk::3872e323-49a2-4d70-a84b-6768ee6929eb" providerId="AD" clId="Web-{C958E772-26D5-4227-B8BF-C263CDD35708}" dt="2025-02-05T14:55:42.159" v="287" actId="20577"/>
        <pc:sldMkLst>
          <pc:docMk/>
          <pc:sldMk cId="2033054291" sldId="288"/>
        </pc:sldMkLst>
        <pc:spChg chg="add mod">
          <ac:chgData name="Sharon Gilliver" userId="S::sgilliver@wakefield.gov.uk::3872e323-49a2-4d70-a84b-6768ee6929eb" providerId="AD" clId="Web-{C958E772-26D5-4227-B8BF-C263CDD35708}" dt="2025-02-05T14:55:42.159" v="287" actId="20577"/>
          <ac:spMkLst>
            <pc:docMk/>
            <pc:sldMk cId="2033054291" sldId="288"/>
            <ac:spMk id="5" creationId="{BC0DB8C4-E245-0ACC-62A2-08EF4950AA4D}"/>
          </ac:spMkLst>
        </pc:spChg>
        <pc:picChg chg="del">
          <ac:chgData name="Sharon Gilliver" userId="S::sgilliver@wakefield.gov.uk::3872e323-49a2-4d70-a84b-6768ee6929eb" providerId="AD" clId="Web-{C958E772-26D5-4227-B8BF-C263CDD35708}" dt="2025-02-05T14:28:44.461" v="15"/>
          <ac:picMkLst>
            <pc:docMk/>
            <pc:sldMk cId="2033054291" sldId="288"/>
            <ac:picMk id="2" creationId="{D11D141D-FD4D-3B1C-0B4B-D934586F9BAF}"/>
          </ac:picMkLst>
        </pc:picChg>
        <pc:picChg chg="add del mod">
          <ac:chgData name="Sharon Gilliver" userId="S::sgilliver@wakefield.gov.uk::3872e323-49a2-4d70-a84b-6768ee6929eb" providerId="AD" clId="Web-{C958E772-26D5-4227-B8BF-C263CDD35708}" dt="2025-02-05T14:42:59.249" v="125"/>
          <ac:picMkLst>
            <pc:docMk/>
            <pc:sldMk cId="2033054291" sldId="288"/>
            <ac:picMk id="3" creationId="{FD3E0FEF-5187-A2B1-7E88-AEF6FBF3795C}"/>
          </ac:picMkLst>
        </pc:picChg>
      </pc:sldChg>
      <pc:sldChg chg="addSp delSp modSp">
        <pc:chgData name="Sharon Gilliver" userId="S::sgilliver@wakefield.gov.uk::3872e323-49a2-4d70-a84b-6768ee6929eb" providerId="AD" clId="Web-{C958E772-26D5-4227-B8BF-C263CDD35708}" dt="2025-02-05T14:57:48.444" v="303" actId="1076"/>
        <pc:sldMkLst>
          <pc:docMk/>
          <pc:sldMk cId="3504717321" sldId="289"/>
        </pc:sldMkLst>
        <pc:spChg chg="add mod">
          <ac:chgData name="Sharon Gilliver" userId="S::sgilliver@wakefield.gov.uk::3872e323-49a2-4d70-a84b-6768ee6929eb" providerId="AD" clId="Web-{C958E772-26D5-4227-B8BF-C263CDD35708}" dt="2025-02-05T14:57:48.444" v="303" actId="1076"/>
          <ac:spMkLst>
            <pc:docMk/>
            <pc:sldMk cId="3504717321" sldId="289"/>
            <ac:spMk id="4" creationId="{5B02C26F-EE85-64BA-79A9-38EA8964591B}"/>
          </ac:spMkLst>
        </pc:spChg>
        <pc:picChg chg="add del mod">
          <ac:chgData name="Sharon Gilliver" userId="S::sgilliver@wakefield.gov.uk::3872e323-49a2-4d70-a84b-6768ee6929eb" providerId="AD" clId="Web-{C958E772-26D5-4227-B8BF-C263CDD35708}" dt="2025-02-05T14:43:35.219" v="132"/>
          <ac:picMkLst>
            <pc:docMk/>
            <pc:sldMk cId="3504717321" sldId="289"/>
            <ac:picMk id="2" creationId="{BEF9A23A-F2B5-E3D9-8EDD-5965FB07FC27}"/>
          </ac:picMkLst>
        </pc:picChg>
        <pc:picChg chg="del">
          <ac:chgData name="Sharon Gilliver" userId="S::sgilliver@wakefield.gov.uk::3872e323-49a2-4d70-a84b-6768ee6929eb" providerId="AD" clId="Web-{C958E772-26D5-4227-B8BF-C263CDD35708}" dt="2025-02-05T14:28:46.790" v="16"/>
          <ac:picMkLst>
            <pc:docMk/>
            <pc:sldMk cId="3504717321" sldId="289"/>
            <ac:picMk id="8194" creationId="{830D56DD-D267-722E-DC63-F3B2A0D3A1AC}"/>
          </ac:picMkLst>
        </pc:picChg>
      </pc:sldChg>
      <pc:sldChg chg="addSp delSp modSp">
        <pc:chgData name="Sharon Gilliver" userId="S::sgilliver@wakefield.gov.uk::3872e323-49a2-4d70-a84b-6768ee6929eb" providerId="AD" clId="Web-{C958E772-26D5-4227-B8BF-C263CDD35708}" dt="2025-02-05T14:54:58.267" v="283" actId="20577"/>
        <pc:sldMkLst>
          <pc:docMk/>
          <pc:sldMk cId="2539810818" sldId="290"/>
        </pc:sldMkLst>
        <pc:spChg chg="add mod">
          <ac:chgData name="Sharon Gilliver" userId="S::sgilliver@wakefield.gov.uk::3872e323-49a2-4d70-a84b-6768ee6929eb" providerId="AD" clId="Web-{C958E772-26D5-4227-B8BF-C263CDD35708}" dt="2025-02-05T14:54:58.267" v="283" actId="20577"/>
          <ac:spMkLst>
            <pc:docMk/>
            <pc:sldMk cId="2539810818" sldId="290"/>
            <ac:spMk id="4" creationId="{A4F017A1-732E-A060-1EA7-F717FFFF68AF}"/>
          </ac:spMkLst>
        </pc:spChg>
        <pc:picChg chg="add del mod">
          <ac:chgData name="Sharon Gilliver" userId="S::sgilliver@wakefield.gov.uk::3872e323-49a2-4d70-a84b-6768ee6929eb" providerId="AD" clId="Web-{C958E772-26D5-4227-B8BF-C263CDD35708}" dt="2025-02-05T14:44:57.674" v="146"/>
          <ac:picMkLst>
            <pc:docMk/>
            <pc:sldMk cId="2539810818" sldId="290"/>
            <ac:picMk id="2" creationId="{9B61317A-4A01-787F-AC29-1E5B3061D969}"/>
          </ac:picMkLst>
        </pc:picChg>
        <pc:picChg chg="del">
          <ac:chgData name="Sharon Gilliver" userId="S::sgilliver@wakefield.gov.uk::3872e323-49a2-4d70-a84b-6768ee6929eb" providerId="AD" clId="Web-{C958E772-26D5-4227-B8BF-C263CDD35708}" dt="2025-02-05T14:28:52.883" v="18"/>
          <ac:picMkLst>
            <pc:docMk/>
            <pc:sldMk cId="2539810818" sldId="290"/>
            <ac:picMk id="5" creationId="{1B7E01E4-CD01-9D5F-1410-20C66C99FCD6}"/>
          </ac:picMkLst>
        </pc:picChg>
      </pc:sldChg>
      <pc:sldChg chg="addSp delSp modSp">
        <pc:chgData name="Sharon Gilliver" userId="S::sgilliver@wakefield.gov.uk::3872e323-49a2-4d70-a84b-6768ee6929eb" providerId="AD" clId="Web-{C958E772-26D5-4227-B8BF-C263CDD35708}" dt="2025-02-05T14:58:27.367" v="308" actId="1076"/>
        <pc:sldMkLst>
          <pc:docMk/>
          <pc:sldMk cId="2919625983" sldId="291"/>
        </pc:sldMkLst>
        <pc:spChg chg="add mod">
          <ac:chgData name="Sharon Gilliver" userId="S::sgilliver@wakefield.gov.uk::3872e323-49a2-4d70-a84b-6768ee6929eb" providerId="AD" clId="Web-{C958E772-26D5-4227-B8BF-C263CDD35708}" dt="2025-02-05T14:58:27.367" v="308" actId="1076"/>
          <ac:spMkLst>
            <pc:docMk/>
            <pc:sldMk cId="2919625983" sldId="291"/>
            <ac:spMk id="4" creationId="{77391CD8-FB3B-6531-905F-2FED9416CB66}"/>
          </ac:spMkLst>
        </pc:spChg>
        <pc:picChg chg="add del mod">
          <ac:chgData name="Sharon Gilliver" userId="S::sgilliver@wakefield.gov.uk::3872e323-49a2-4d70-a84b-6768ee6929eb" providerId="AD" clId="Web-{C958E772-26D5-4227-B8BF-C263CDD35708}" dt="2025-02-05T14:44:16.626" v="139"/>
          <ac:picMkLst>
            <pc:docMk/>
            <pc:sldMk cId="2919625983" sldId="291"/>
            <ac:picMk id="2" creationId="{B9CC871D-46BB-B799-33F7-C7E3EFACAA87}"/>
          </ac:picMkLst>
        </pc:picChg>
        <pc:picChg chg="del">
          <ac:chgData name="Sharon Gilliver" userId="S::sgilliver@wakefield.gov.uk::3872e323-49a2-4d70-a84b-6768ee6929eb" providerId="AD" clId="Web-{C958E772-26D5-4227-B8BF-C263CDD35708}" dt="2025-02-05T14:28:50.727" v="17"/>
          <ac:picMkLst>
            <pc:docMk/>
            <pc:sldMk cId="2919625983" sldId="291"/>
            <ac:picMk id="9218" creationId="{08063EC5-BEB0-0DAE-F1AC-2B0FF866A2BA}"/>
          </ac:picMkLst>
        </pc:picChg>
      </pc:sldChg>
      <pc:sldChg chg="delSp del">
        <pc:chgData name="Sharon Gilliver" userId="S::sgilliver@wakefield.gov.uk::3872e323-49a2-4d70-a84b-6768ee6929eb" providerId="AD" clId="Web-{C958E772-26D5-4227-B8BF-C263CDD35708}" dt="2025-02-05T14:35:39.831" v="52"/>
        <pc:sldMkLst>
          <pc:docMk/>
          <pc:sldMk cId="509971540" sldId="292"/>
        </pc:sldMkLst>
        <pc:picChg chg="del">
          <ac:chgData name="Sharon Gilliver" userId="S::sgilliver@wakefield.gov.uk::3872e323-49a2-4d70-a84b-6768ee6929eb" providerId="AD" clId="Web-{C958E772-26D5-4227-B8BF-C263CDD35708}" dt="2025-02-05T14:28:54.977" v="19"/>
          <ac:picMkLst>
            <pc:docMk/>
            <pc:sldMk cId="509971540" sldId="292"/>
            <ac:picMk id="11266" creationId="{4CF2BEC5-2389-F94C-CD29-B1F4165F2FD2}"/>
          </ac:picMkLst>
        </pc:picChg>
      </pc:sldChg>
      <pc:sldChg chg="addSp delSp modSp del">
        <pc:chgData name="Sharon Gilliver" userId="S::sgilliver@wakefield.gov.uk::3872e323-49a2-4d70-a84b-6768ee6929eb" providerId="AD" clId="Web-{C958E772-26D5-4227-B8BF-C263CDD35708}" dt="2025-02-05T14:35:39.831" v="51"/>
        <pc:sldMkLst>
          <pc:docMk/>
          <pc:sldMk cId="3614086621" sldId="293"/>
        </pc:sldMkLst>
        <pc:spChg chg="del">
          <ac:chgData name="Sharon Gilliver" userId="S::sgilliver@wakefield.gov.uk::3872e323-49a2-4d70-a84b-6768ee6929eb" providerId="AD" clId="Web-{C958E772-26D5-4227-B8BF-C263CDD35708}" dt="2025-02-05T14:28:59.712" v="20"/>
          <ac:spMkLst>
            <pc:docMk/>
            <pc:sldMk cId="3614086621" sldId="293"/>
            <ac:spMk id="2" creationId="{472622E0-E688-44C8-57B0-92028446E095}"/>
          </ac:spMkLst>
        </pc:spChg>
        <pc:spChg chg="add mod">
          <ac:chgData name="Sharon Gilliver" userId="S::sgilliver@wakefield.gov.uk::3872e323-49a2-4d70-a84b-6768ee6929eb" providerId="AD" clId="Web-{C958E772-26D5-4227-B8BF-C263CDD35708}" dt="2025-02-05T14:28:59.712" v="20"/>
          <ac:spMkLst>
            <pc:docMk/>
            <pc:sldMk cId="3614086621" sldId="293"/>
            <ac:spMk id="5" creationId="{5BF3A60D-0851-FCBC-95CF-B575FC73C387}"/>
          </ac:spMkLst>
        </pc:spChg>
      </pc:sldChg>
      <pc:sldChg chg="addSp delSp modSp del">
        <pc:chgData name="Sharon Gilliver" userId="S::sgilliver@wakefield.gov.uk::3872e323-49a2-4d70-a84b-6768ee6929eb" providerId="AD" clId="Web-{C958E772-26D5-4227-B8BF-C263CDD35708}" dt="2025-02-05T14:35:39.831" v="50"/>
        <pc:sldMkLst>
          <pc:docMk/>
          <pc:sldMk cId="1387489755" sldId="294"/>
        </pc:sldMkLst>
        <pc:spChg chg="del">
          <ac:chgData name="Sharon Gilliver" userId="S::sgilliver@wakefield.gov.uk::3872e323-49a2-4d70-a84b-6768ee6929eb" providerId="AD" clId="Web-{C958E772-26D5-4227-B8BF-C263CDD35708}" dt="2025-02-05T14:29:06.884" v="21"/>
          <ac:spMkLst>
            <pc:docMk/>
            <pc:sldMk cId="1387489755" sldId="294"/>
            <ac:spMk id="2" creationId="{CC575FA0-50AE-498B-5934-D059FE00B851}"/>
          </ac:spMkLst>
        </pc:spChg>
        <pc:spChg chg="add mod">
          <ac:chgData name="Sharon Gilliver" userId="S::sgilliver@wakefield.gov.uk::3872e323-49a2-4d70-a84b-6768ee6929eb" providerId="AD" clId="Web-{C958E772-26D5-4227-B8BF-C263CDD35708}" dt="2025-02-05T14:29:06.884" v="21"/>
          <ac:spMkLst>
            <pc:docMk/>
            <pc:sldMk cId="1387489755" sldId="294"/>
            <ac:spMk id="5" creationId="{DAA7BFA4-EDC8-98F9-BDF6-1699F3ACC141}"/>
          </ac:spMkLst>
        </pc:spChg>
      </pc:sldChg>
      <pc:sldChg chg="delSp del">
        <pc:chgData name="Sharon Gilliver" userId="S::sgilliver@wakefield.gov.uk::3872e323-49a2-4d70-a84b-6768ee6929eb" providerId="AD" clId="Web-{C958E772-26D5-4227-B8BF-C263CDD35708}" dt="2025-02-05T14:35:39.831" v="49"/>
        <pc:sldMkLst>
          <pc:docMk/>
          <pc:sldMk cId="941103046" sldId="295"/>
        </pc:sldMkLst>
        <pc:picChg chg="del">
          <ac:chgData name="Sharon Gilliver" userId="S::sgilliver@wakefield.gov.uk::3872e323-49a2-4d70-a84b-6768ee6929eb" providerId="AD" clId="Web-{C958E772-26D5-4227-B8BF-C263CDD35708}" dt="2025-02-05T14:29:09.134" v="22"/>
          <ac:picMkLst>
            <pc:docMk/>
            <pc:sldMk cId="941103046" sldId="295"/>
            <ac:picMk id="1026" creationId="{B534C52F-3AD8-CC94-5BA7-649165EE4F2C}"/>
          </ac:picMkLst>
        </pc:picChg>
      </pc:sldChg>
    </pc:docChg>
  </pc:docChgLst>
  <pc:docChgLst>
    <pc:chgData name="Sharon Gilliver" userId="S::sgilliver@wakefield.gov.uk::3872e323-49a2-4d70-a84b-6768ee6929eb" providerId="AD" clId="Web-{8D23B541-76C3-462C-93AD-3C27EDEE78A2}"/>
    <pc:docChg chg="modSld">
      <pc:chgData name="Sharon Gilliver" userId="S::sgilliver@wakefield.gov.uk::3872e323-49a2-4d70-a84b-6768ee6929eb" providerId="AD" clId="Web-{8D23B541-76C3-462C-93AD-3C27EDEE78A2}" dt="2025-02-20T11:02:27.035" v="26" actId="20577"/>
      <pc:docMkLst>
        <pc:docMk/>
      </pc:docMkLst>
      <pc:sldChg chg="modSp">
        <pc:chgData name="Sharon Gilliver" userId="S::sgilliver@wakefield.gov.uk::3872e323-49a2-4d70-a84b-6768ee6929eb" providerId="AD" clId="Web-{8D23B541-76C3-462C-93AD-3C27EDEE78A2}" dt="2025-02-20T11:00:58.783" v="15" actId="20577"/>
        <pc:sldMkLst>
          <pc:docMk/>
          <pc:sldMk cId="4255711384" sldId="286"/>
        </pc:sldMkLst>
        <pc:spChg chg="mod">
          <ac:chgData name="Sharon Gilliver" userId="S::sgilliver@wakefield.gov.uk::3872e323-49a2-4d70-a84b-6768ee6929eb" providerId="AD" clId="Web-{8D23B541-76C3-462C-93AD-3C27EDEE78A2}" dt="2025-02-20T11:00:58.783" v="15" actId="20577"/>
          <ac:spMkLst>
            <pc:docMk/>
            <pc:sldMk cId="4255711384" sldId="286"/>
            <ac:spMk id="9" creationId="{9C7803D7-B76B-ED09-17AE-564F14D6B4FF}"/>
          </ac:spMkLst>
        </pc:spChg>
      </pc:sldChg>
      <pc:sldChg chg="modSp">
        <pc:chgData name="Sharon Gilliver" userId="S::sgilliver@wakefield.gov.uk::3872e323-49a2-4d70-a84b-6768ee6929eb" providerId="AD" clId="Web-{8D23B541-76C3-462C-93AD-3C27EDEE78A2}" dt="2025-02-20T11:01:29.581" v="18" actId="20577"/>
        <pc:sldMkLst>
          <pc:docMk/>
          <pc:sldMk cId="3504717321" sldId="289"/>
        </pc:sldMkLst>
        <pc:spChg chg="mod">
          <ac:chgData name="Sharon Gilliver" userId="S::sgilliver@wakefield.gov.uk::3872e323-49a2-4d70-a84b-6768ee6929eb" providerId="AD" clId="Web-{8D23B541-76C3-462C-93AD-3C27EDEE78A2}" dt="2025-02-20T11:01:29.581" v="18" actId="20577"/>
          <ac:spMkLst>
            <pc:docMk/>
            <pc:sldMk cId="3504717321" sldId="289"/>
            <ac:spMk id="4" creationId="{5B02C26F-EE85-64BA-79A9-38EA8964591B}"/>
          </ac:spMkLst>
        </pc:spChg>
      </pc:sldChg>
      <pc:sldChg chg="modSp">
        <pc:chgData name="Sharon Gilliver" userId="S::sgilliver@wakefield.gov.uk::3872e323-49a2-4d70-a84b-6768ee6929eb" providerId="AD" clId="Web-{8D23B541-76C3-462C-93AD-3C27EDEE78A2}" dt="2025-02-20T11:02:27.035" v="26" actId="20577"/>
        <pc:sldMkLst>
          <pc:docMk/>
          <pc:sldMk cId="2539810818" sldId="290"/>
        </pc:sldMkLst>
        <pc:spChg chg="mod">
          <ac:chgData name="Sharon Gilliver" userId="S::sgilliver@wakefield.gov.uk::3872e323-49a2-4d70-a84b-6768ee6929eb" providerId="AD" clId="Web-{8D23B541-76C3-462C-93AD-3C27EDEE78A2}" dt="2025-02-20T11:02:27.035" v="26" actId="20577"/>
          <ac:spMkLst>
            <pc:docMk/>
            <pc:sldMk cId="2539810818" sldId="290"/>
            <ac:spMk id="4" creationId="{A4F017A1-732E-A060-1EA7-F717FFFF68AF}"/>
          </ac:spMkLst>
        </pc:spChg>
      </pc:sldChg>
    </pc:docChg>
  </pc:docChgLst>
  <pc:docChgLst>
    <pc:chgData name="Sharon Gilliver" userId="S::sgilliver@wakefield.gov.uk::3872e323-49a2-4d70-a84b-6768ee6929eb" providerId="AD" clId="Web-{7A1F35D8-833C-48E8-87A4-138E3B47E059}"/>
    <pc:docChg chg="delSld modSld">
      <pc:chgData name="Sharon Gilliver" userId="S::sgilliver@wakefield.gov.uk::3872e323-49a2-4d70-a84b-6768ee6929eb" providerId="AD" clId="Web-{7A1F35D8-833C-48E8-87A4-138E3B47E059}" dt="2025-02-04T13:07:41.275" v="179"/>
      <pc:docMkLst>
        <pc:docMk/>
      </pc:docMkLst>
      <pc:sldChg chg="addSp delSp modSp">
        <pc:chgData name="Sharon Gilliver" userId="S::sgilliver@wakefield.gov.uk::3872e323-49a2-4d70-a84b-6768ee6929eb" providerId="AD" clId="Web-{7A1F35D8-833C-48E8-87A4-138E3B47E059}" dt="2025-02-04T13:07:27.118" v="171"/>
        <pc:sldMkLst>
          <pc:docMk/>
          <pc:sldMk cId="2494863737" sldId="256"/>
        </pc:sldMkLst>
        <pc:picChg chg="add mod">
          <ac:chgData name="Sharon Gilliver" userId="S::sgilliver@wakefield.gov.uk::3872e323-49a2-4d70-a84b-6768ee6929eb" providerId="AD" clId="Web-{7A1F35D8-833C-48E8-87A4-138E3B47E059}" dt="2025-02-04T12:52:32.592" v="44" actId="14100"/>
          <ac:picMkLst>
            <pc:docMk/>
            <pc:sldMk cId="2494863737" sldId="256"/>
            <ac:picMk id="2" creationId="{B419D1E8-1293-4653-18C7-314BC8E50D9D}"/>
          </ac:picMkLst>
        </pc:picChg>
        <pc:picChg chg="add del mod">
          <ac:chgData name="Sharon Gilliver" userId="S::sgilliver@wakefield.gov.uk::3872e323-49a2-4d70-a84b-6768ee6929eb" providerId="AD" clId="Web-{7A1F35D8-833C-48E8-87A4-138E3B47E059}" dt="2025-02-04T12:57:46.617" v="87"/>
          <ac:picMkLst>
            <pc:docMk/>
            <pc:sldMk cId="2494863737" sldId="256"/>
            <ac:picMk id="4" creationId="{8AE55F9C-BE74-9550-B1FC-CA8E80364D79}"/>
          </ac:picMkLst>
        </pc:picChg>
        <pc:picChg chg="add del mod">
          <ac:chgData name="Sharon Gilliver" userId="S::sgilliver@wakefield.gov.uk::3872e323-49a2-4d70-a84b-6768ee6929eb" providerId="AD" clId="Web-{7A1F35D8-833C-48E8-87A4-138E3B47E059}" dt="2025-02-04T13:07:27.118" v="171"/>
          <ac:picMkLst>
            <pc:docMk/>
            <pc:sldMk cId="2494863737" sldId="256"/>
            <ac:picMk id="6" creationId="{6A43CE64-14F0-0E17-4336-1EBDB6EC6AE3}"/>
          </ac:picMkLst>
        </pc:picChg>
      </pc:sldChg>
      <pc:sldChg chg="addSp delSp modSp">
        <pc:chgData name="Sharon Gilliver" userId="S::sgilliver@wakefield.gov.uk::3872e323-49a2-4d70-a84b-6768ee6929eb" providerId="AD" clId="Web-{7A1F35D8-833C-48E8-87A4-138E3B47E059}" dt="2025-02-04T13:07:35.150" v="175"/>
        <pc:sldMkLst>
          <pc:docMk/>
          <pc:sldMk cId="855212990" sldId="257"/>
        </pc:sldMkLst>
        <pc:spChg chg="mod">
          <ac:chgData name="Sharon Gilliver" userId="S::sgilliver@wakefield.gov.uk::3872e323-49a2-4d70-a84b-6768ee6929eb" providerId="AD" clId="Web-{7A1F35D8-833C-48E8-87A4-138E3B47E059}" dt="2025-02-04T12:54:16.939" v="55" actId="20577"/>
          <ac:spMkLst>
            <pc:docMk/>
            <pc:sldMk cId="855212990" sldId="257"/>
            <ac:spMk id="2" creationId="{1A16CBB9-D3F9-24E7-622C-E291C4E8EDA5}"/>
          </ac:spMkLst>
        </pc:spChg>
        <pc:picChg chg="add del mod">
          <ac:chgData name="Sharon Gilliver" userId="S::sgilliver@wakefield.gov.uk::3872e323-49a2-4d70-a84b-6768ee6929eb" providerId="AD" clId="Web-{7A1F35D8-833C-48E8-87A4-138E3B47E059}" dt="2025-02-04T12:56:18.036" v="71"/>
          <ac:picMkLst>
            <pc:docMk/>
            <pc:sldMk cId="855212990" sldId="257"/>
            <ac:picMk id="4" creationId="{47C87E6A-812D-B47E-8767-358E495B60D2}"/>
          </ac:picMkLst>
        </pc:picChg>
        <pc:picChg chg="add del mod">
          <ac:chgData name="Sharon Gilliver" userId="S::sgilliver@wakefield.gov.uk::3872e323-49a2-4d70-a84b-6768ee6929eb" providerId="AD" clId="Web-{7A1F35D8-833C-48E8-87A4-138E3B47E059}" dt="2025-02-04T13:03:49.096" v="135"/>
          <ac:picMkLst>
            <pc:docMk/>
            <pc:sldMk cId="855212990" sldId="257"/>
            <ac:picMk id="5" creationId="{047381B0-5E06-F3AA-43A1-50F4E0F6AEF8}"/>
          </ac:picMkLst>
        </pc:picChg>
        <pc:picChg chg="add">
          <ac:chgData name="Sharon Gilliver" userId="S::sgilliver@wakefield.gov.uk::3872e323-49a2-4d70-a84b-6768ee6929eb" providerId="AD" clId="Web-{7A1F35D8-833C-48E8-87A4-138E3B47E059}" dt="2025-02-04T12:56:30.381" v="72"/>
          <ac:picMkLst>
            <pc:docMk/>
            <pc:sldMk cId="855212990" sldId="257"/>
            <ac:picMk id="7" creationId="{F5DE8B3B-C5A0-5AD2-8CE2-B1EE8FCF6382}"/>
          </ac:picMkLst>
        </pc:picChg>
        <pc:picChg chg="add del mod">
          <ac:chgData name="Sharon Gilliver" userId="S::sgilliver@wakefield.gov.uk::3872e323-49a2-4d70-a84b-6768ee6929eb" providerId="AD" clId="Web-{7A1F35D8-833C-48E8-87A4-138E3B47E059}" dt="2025-02-04T13:04:03.362" v="137"/>
          <ac:picMkLst>
            <pc:docMk/>
            <pc:sldMk cId="855212990" sldId="257"/>
            <ac:picMk id="9" creationId="{F2674AD4-A191-8E05-D23B-76DDD7E66DB7}"/>
          </ac:picMkLst>
        </pc:picChg>
        <pc:picChg chg="add del mod ord">
          <ac:chgData name="Sharon Gilliver" userId="S::sgilliver@wakefield.gov.uk::3872e323-49a2-4d70-a84b-6768ee6929eb" providerId="AD" clId="Web-{7A1F35D8-833C-48E8-87A4-138E3B47E059}" dt="2025-02-04T13:07:32.915" v="173"/>
          <ac:picMkLst>
            <pc:docMk/>
            <pc:sldMk cId="855212990" sldId="257"/>
            <ac:picMk id="11" creationId="{23B29DDF-452E-97E6-E4A3-35DB09309BB3}"/>
          </ac:picMkLst>
        </pc:picChg>
        <pc:picChg chg="add del mod ord">
          <ac:chgData name="Sharon Gilliver" userId="S::sgilliver@wakefield.gov.uk::3872e323-49a2-4d70-a84b-6768ee6929eb" providerId="AD" clId="Web-{7A1F35D8-833C-48E8-87A4-138E3B47E059}" dt="2025-02-04T13:07:30.509" v="172"/>
          <ac:picMkLst>
            <pc:docMk/>
            <pc:sldMk cId="855212990" sldId="257"/>
            <ac:picMk id="13" creationId="{8BC46C77-7326-7437-6AEF-7A2B5B6EDE2F}"/>
          </ac:picMkLst>
        </pc:picChg>
        <pc:picChg chg="add del mod">
          <ac:chgData name="Sharon Gilliver" userId="S::sgilliver@wakefield.gov.uk::3872e323-49a2-4d70-a84b-6768ee6929eb" providerId="AD" clId="Web-{7A1F35D8-833C-48E8-87A4-138E3B47E059}" dt="2025-02-04T13:07:34.446" v="174"/>
          <ac:picMkLst>
            <pc:docMk/>
            <pc:sldMk cId="855212990" sldId="257"/>
            <ac:picMk id="14" creationId="{A2065366-6641-158D-94C8-D80C843A5B13}"/>
          </ac:picMkLst>
        </pc:picChg>
        <pc:picChg chg="add del mod">
          <ac:chgData name="Sharon Gilliver" userId="S::sgilliver@wakefield.gov.uk::3872e323-49a2-4d70-a84b-6768ee6929eb" providerId="AD" clId="Web-{7A1F35D8-833C-48E8-87A4-138E3B47E059}" dt="2025-02-04T13:07:35.150" v="175"/>
          <ac:picMkLst>
            <pc:docMk/>
            <pc:sldMk cId="855212990" sldId="257"/>
            <ac:picMk id="15" creationId="{80CB0859-6610-1DC2-6C4D-0C2FDB01C437}"/>
          </ac:picMkLst>
        </pc:picChg>
      </pc:sldChg>
      <pc:sldChg chg="addSp delSp modSp mod setBg">
        <pc:chgData name="Sharon Gilliver" userId="S::sgilliver@wakefield.gov.uk::3872e323-49a2-4d70-a84b-6768ee6929eb" providerId="AD" clId="Web-{7A1F35D8-833C-48E8-87A4-138E3B47E059}" dt="2025-02-04T12:52:09.639" v="41" actId="14100"/>
        <pc:sldMkLst>
          <pc:docMk/>
          <pc:sldMk cId="2101640168" sldId="259"/>
        </pc:sldMkLst>
        <pc:spChg chg="add del">
          <ac:chgData name="Sharon Gilliver" userId="S::sgilliver@wakefield.gov.uk::3872e323-49a2-4d70-a84b-6768ee6929eb" providerId="AD" clId="Web-{7A1F35D8-833C-48E8-87A4-138E3B47E059}" dt="2025-02-04T12:52:01.763" v="40"/>
          <ac:spMkLst>
            <pc:docMk/>
            <pc:sldMk cId="2101640168" sldId="259"/>
            <ac:spMk id="7" creationId="{32BC26D8-82FB-445E-AA49-62A77D7C1EE0}"/>
          </ac:spMkLst>
        </pc:spChg>
        <pc:spChg chg="add del">
          <ac:chgData name="Sharon Gilliver" userId="S::sgilliver@wakefield.gov.uk::3872e323-49a2-4d70-a84b-6768ee6929eb" providerId="AD" clId="Web-{7A1F35D8-833C-48E8-87A4-138E3B47E059}" dt="2025-02-04T12:52:01.763" v="40"/>
          <ac:spMkLst>
            <pc:docMk/>
            <pc:sldMk cId="2101640168" sldId="259"/>
            <ac:spMk id="9" creationId="{CB44330D-EA18-4254-AA95-EB49948539B8}"/>
          </ac:spMkLst>
        </pc:spChg>
        <pc:picChg chg="add mod">
          <ac:chgData name="Sharon Gilliver" userId="S::sgilliver@wakefield.gov.uk::3872e323-49a2-4d70-a84b-6768ee6929eb" providerId="AD" clId="Web-{7A1F35D8-833C-48E8-87A4-138E3B47E059}" dt="2025-02-04T12:52:09.639" v="41" actId="14100"/>
          <ac:picMkLst>
            <pc:docMk/>
            <pc:sldMk cId="2101640168" sldId="259"/>
            <ac:picMk id="2" creationId="{33047DE1-FE7A-145B-14A2-8059B7D71ADA}"/>
          </ac:picMkLst>
        </pc:picChg>
      </pc:sldChg>
      <pc:sldChg chg="del">
        <pc:chgData name="Sharon Gilliver" userId="S::sgilliver@wakefield.gov.uk::3872e323-49a2-4d70-a84b-6768ee6929eb" providerId="AD" clId="Web-{7A1F35D8-833C-48E8-87A4-138E3B47E059}" dt="2025-02-04T12:47:48.334" v="17"/>
        <pc:sldMkLst>
          <pc:docMk/>
          <pc:sldMk cId="3219297184" sldId="260"/>
        </pc:sldMkLst>
      </pc:sldChg>
      <pc:sldChg chg="addSp modSp">
        <pc:chgData name="Sharon Gilliver" userId="S::sgilliver@wakefield.gov.uk::3872e323-49a2-4d70-a84b-6768ee6929eb" providerId="AD" clId="Web-{7A1F35D8-833C-48E8-87A4-138E3B47E059}" dt="2025-02-04T12:57:09.632" v="83"/>
        <pc:sldMkLst>
          <pc:docMk/>
          <pc:sldMk cId="1345300186" sldId="261"/>
        </pc:sldMkLst>
        <pc:spChg chg="mod">
          <ac:chgData name="Sharon Gilliver" userId="S::sgilliver@wakefield.gov.uk::3872e323-49a2-4d70-a84b-6768ee6929eb" providerId="AD" clId="Web-{7A1F35D8-833C-48E8-87A4-138E3B47E059}" dt="2025-02-04T12:54:48.971" v="59" actId="20577"/>
          <ac:spMkLst>
            <pc:docMk/>
            <pc:sldMk cId="1345300186" sldId="261"/>
            <ac:spMk id="3" creationId="{0DF2505A-4C2E-4E48-CA40-37DB086086DD}"/>
          </ac:spMkLst>
        </pc:spChg>
        <pc:picChg chg="mod">
          <ac:chgData name="Sharon Gilliver" userId="S::sgilliver@wakefield.gov.uk::3872e323-49a2-4d70-a84b-6768ee6929eb" providerId="AD" clId="Web-{7A1F35D8-833C-48E8-87A4-138E3B47E059}" dt="2025-02-04T12:55:21.972" v="64"/>
          <ac:picMkLst>
            <pc:docMk/>
            <pc:sldMk cId="1345300186" sldId="261"/>
            <ac:picMk id="4" creationId="{4DE1E850-BF65-2FE7-1BC2-51FB5D55BB09}"/>
          </ac:picMkLst>
        </pc:picChg>
        <pc:picChg chg="mod">
          <ac:chgData name="Sharon Gilliver" userId="S::sgilliver@wakefield.gov.uk::3872e323-49a2-4d70-a84b-6768ee6929eb" providerId="AD" clId="Web-{7A1F35D8-833C-48E8-87A4-138E3B47E059}" dt="2025-02-04T12:55:28.160" v="65"/>
          <ac:picMkLst>
            <pc:docMk/>
            <pc:sldMk cId="1345300186" sldId="261"/>
            <ac:picMk id="5" creationId="{F73C77D8-0BFB-AFC0-A014-B3C14458348A}"/>
          </ac:picMkLst>
        </pc:picChg>
        <pc:picChg chg="add">
          <ac:chgData name="Sharon Gilliver" userId="S::sgilliver@wakefield.gov.uk::3872e323-49a2-4d70-a84b-6768ee6929eb" providerId="AD" clId="Web-{7A1F35D8-833C-48E8-87A4-138E3B47E059}" dt="2025-02-04T12:57:09.632" v="83"/>
          <ac:picMkLst>
            <pc:docMk/>
            <pc:sldMk cId="1345300186" sldId="261"/>
            <ac:picMk id="6" creationId="{EC9A58C2-1ABF-0C09-05CF-E7428D698DB8}"/>
          </ac:picMkLst>
        </pc:picChg>
      </pc:sldChg>
      <pc:sldChg chg="addSp delSp modSp">
        <pc:chgData name="Sharon Gilliver" userId="S::sgilliver@wakefield.gov.uk::3872e323-49a2-4d70-a84b-6768ee6929eb" providerId="AD" clId="Web-{7A1F35D8-833C-48E8-87A4-138E3B47E059}" dt="2025-02-04T12:57:12.101" v="84"/>
        <pc:sldMkLst>
          <pc:docMk/>
          <pc:sldMk cId="1610153773" sldId="262"/>
        </pc:sldMkLst>
        <pc:spChg chg="mod">
          <ac:chgData name="Sharon Gilliver" userId="S::sgilliver@wakefield.gov.uk::3872e323-49a2-4d70-a84b-6768ee6929eb" providerId="AD" clId="Web-{7A1F35D8-833C-48E8-87A4-138E3B47E059}" dt="2025-02-04T12:54:55.503" v="60" actId="20577"/>
          <ac:spMkLst>
            <pc:docMk/>
            <pc:sldMk cId="1610153773" sldId="262"/>
            <ac:spMk id="4" creationId="{25F16772-8890-C83A-EEE2-75E2FEFD2B20}"/>
          </ac:spMkLst>
        </pc:spChg>
        <pc:picChg chg="del">
          <ac:chgData name="Sharon Gilliver" userId="S::sgilliver@wakefield.gov.uk::3872e323-49a2-4d70-a84b-6768ee6929eb" providerId="AD" clId="Web-{7A1F35D8-833C-48E8-87A4-138E3B47E059}" dt="2025-02-04T12:55:04.222" v="62"/>
          <ac:picMkLst>
            <pc:docMk/>
            <pc:sldMk cId="1610153773" sldId="262"/>
            <ac:picMk id="3" creationId="{83A189AC-D505-03FC-7BD4-9D9F5C90B4D8}"/>
          </ac:picMkLst>
        </pc:picChg>
        <pc:picChg chg="add">
          <ac:chgData name="Sharon Gilliver" userId="S::sgilliver@wakefield.gov.uk::3872e323-49a2-4d70-a84b-6768ee6929eb" providerId="AD" clId="Web-{7A1F35D8-833C-48E8-87A4-138E3B47E059}" dt="2025-02-04T12:57:12.101" v="84"/>
          <ac:picMkLst>
            <pc:docMk/>
            <pc:sldMk cId="1610153773" sldId="262"/>
            <ac:picMk id="5" creationId="{05F46D01-C8EE-974E-F39A-4D412F0E75D1}"/>
          </ac:picMkLst>
        </pc:picChg>
        <pc:picChg chg="del">
          <ac:chgData name="Sharon Gilliver" userId="S::sgilliver@wakefield.gov.uk::3872e323-49a2-4d70-a84b-6768ee6929eb" providerId="AD" clId="Web-{7A1F35D8-833C-48E8-87A4-138E3B47E059}" dt="2025-02-04T12:55:01.050" v="61"/>
          <ac:picMkLst>
            <pc:docMk/>
            <pc:sldMk cId="1610153773" sldId="262"/>
            <ac:picMk id="6" creationId="{A46A983A-C18D-8BE0-0F47-6D874BEF3E0E}"/>
          </ac:picMkLst>
        </pc:picChg>
      </pc:sldChg>
      <pc:sldChg chg="del">
        <pc:chgData name="Sharon Gilliver" userId="S::sgilliver@wakefield.gov.uk::3872e323-49a2-4d70-a84b-6768ee6929eb" providerId="AD" clId="Web-{7A1F35D8-833C-48E8-87A4-138E3B47E059}" dt="2025-02-04T12:47:32.803" v="16"/>
        <pc:sldMkLst>
          <pc:docMk/>
          <pc:sldMk cId="1810789429" sldId="268"/>
        </pc:sldMkLst>
      </pc:sldChg>
      <pc:sldChg chg="addSp delSp modSp">
        <pc:chgData name="Sharon Gilliver" userId="S::sgilliver@wakefield.gov.uk::3872e323-49a2-4d70-a84b-6768ee6929eb" providerId="AD" clId="Web-{7A1F35D8-833C-48E8-87A4-138E3B47E059}" dt="2025-02-04T13:07:41.275" v="179"/>
        <pc:sldMkLst>
          <pc:docMk/>
          <pc:sldMk cId="3447311568" sldId="283"/>
        </pc:sldMkLst>
        <pc:spChg chg="mod">
          <ac:chgData name="Sharon Gilliver" userId="S::sgilliver@wakefield.gov.uk::3872e323-49a2-4d70-a84b-6768ee6929eb" providerId="AD" clId="Web-{7A1F35D8-833C-48E8-87A4-138E3B47E059}" dt="2025-02-04T12:54:26.268" v="56" actId="20577"/>
          <ac:spMkLst>
            <pc:docMk/>
            <pc:sldMk cId="3447311568" sldId="283"/>
            <ac:spMk id="2" creationId="{FE4D0F22-5E6D-CF07-B01D-3B60031CB527}"/>
          </ac:spMkLst>
        </pc:spChg>
        <pc:picChg chg="add mod">
          <ac:chgData name="Sharon Gilliver" userId="S::sgilliver@wakefield.gov.uk::3872e323-49a2-4d70-a84b-6768ee6929eb" providerId="AD" clId="Web-{7A1F35D8-833C-48E8-87A4-138E3B47E059}" dt="2025-02-04T12:56:14.130" v="70" actId="1076"/>
          <ac:picMkLst>
            <pc:docMk/>
            <pc:sldMk cId="3447311568" sldId="283"/>
            <ac:picMk id="4" creationId="{AB34821D-ACC0-7115-8F93-B4BF78A627AB}"/>
          </ac:picMkLst>
        </pc:picChg>
        <pc:picChg chg="add del mod">
          <ac:chgData name="Sharon Gilliver" userId="S::sgilliver@wakefield.gov.uk::3872e323-49a2-4d70-a84b-6768ee6929eb" providerId="AD" clId="Web-{7A1F35D8-833C-48E8-87A4-138E3B47E059}" dt="2025-02-04T13:07:38.775" v="176"/>
          <ac:picMkLst>
            <pc:docMk/>
            <pc:sldMk cId="3447311568" sldId="283"/>
            <ac:picMk id="6" creationId="{11823985-E8EB-BB89-3494-A53933BD60B0}"/>
          </ac:picMkLst>
        </pc:picChg>
        <pc:picChg chg="add del mod">
          <ac:chgData name="Sharon Gilliver" userId="S::sgilliver@wakefield.gov.uk::3872e323-49a2-4d70-a84b-6768ee6929eb" providerId="AD" clId="Web-{7A1F35D8-833C-48E8-87A4-138E3B47E059}" dt="2025-02-04T13:02:30.953" v="125"/>
          <ac:picMkLst>
            <pc:docMk/>
            <pc:sldMk cId="3447311568" sldId="283"/>
            <ac:picMk id="7" creationId="{E0D91F70-6CA1-9BCD-5DC2-B8F5A7081598}"/>
          </ac:picMkLst>
        </pc:picChg>
        <pc:picChg chg="add del mod ord">
          <ac:chgData name="Sharon Gilliver" userId="S::sgilliver@wakefield.gov.uk::3872e323-49a2-4d70-a84b-6768ee6929eb" providerId="AD" clId="Web-{7A1F35D8-833C-48E8-87A4-138E3B47E059}" dt="2025-02-04T13:07:39.509" v="177"/>
          <ac:picMkLst>
            <pc:docMk/>
            <pc:sldMk cId="3447311568" sldId="283"/>
            <ac:picMk id="8" creationId="{967EE623-6471-199A-DD4D-70A981CA56ED}"/>
          </ac:picMkLst>
        </pc:picChg>
        <pc:picChg chg="add del mod">
          <ac:chgData name="Sharon Gilliver" userId="S::sgilliver@wakefield.gov.uk::3872e323-49a2-4d70-a84b-6768ee6929eb" providerId="AD" clId="Web-{7A1F35D8-833C-48E8-87A4-138E3B47E059}" dt="2025-02-04T13:07:41.275" v="179"/>
          <ac:picMkLst>
            <pc:docMk/>
            <pc:sldMk cId="3447311568" sldId="283"/>
            <ac:picMk id="9" creationId="{37724942-BB99-C621-E90D-D847A70D95D5}"/>
          </ac:picMkLst>
        </pc:picChg>
        <pc:picChg chg="add del mod">
          <ac:chgData name="Sharon Gilliver" userId="S::sgilliver@wakefield.gov.uk::3872e323-49a2-4d70-a84b-6768ee6929eb" providerId="AD" clId="Web-{7A1F35D8-833C-48E8-87A4-138E3B47E059}" dt="2025-02-04T13:02:34.063" v="126"/>
          <ac:picMkLst>
            <pc:docMk/>
            <pc:sldMk cId="3447311568" sldId="283"/>
            <ac:picMk id="10" creationId="{FED599B0-6493-D5D0-DF3E-98BFBAD4CB3A}"/>
          </ac:picMkLst>
        </pc:picChg>
        <pc:picChg chg="add del mod">
          <ac:chgData name="Sharon Gilliver" userId="S::sgilliver@wakefield.gov.uk::3872e323-49a2-4d70-a84b-6768ee6929eb" providerId="AD" clId="Web-{7A1F35D8-833C-48E8-87A4-138E3B47E059}" dt="2025-02-04T13:07:40.494" v="178"/>
          <ac:picMkLst>
            <pc:docMk/>
            <pc:sldMk cId="3447311568" sldId="283"/>
            <ac:picMk id="11" creationId="{6E558F95-B84D-C7C3-D7DD-FE2D09282170}"/>
          </ac:picMkLst>
        </pc:picChg>
        <pc:picChg chg="add del mod">
          <ac:chgData name="Sharon Gilliver" userId="S::sgilliver@wakefield.gov.uk::3872e323-49a2-4d70-a84b-6768ee6929eb" providerId="AD" clId="Web-{7A1F35D8-833C-48E8-87A4-138E3B47E059}" dt="2025-02-04T13:03:22.611" v="133"/>
          <ac:picMkLst>
            <pc:docMk/>
            <pc:sldMk cId="3447311568" sldId="283"/>
            <ac:picMk id="12" creationId="{24D6731A-E5F9-9941-721D-6A3381FA2D27}"/>
          </ac:picMkLst>
        </pc:picChg>
      </pc:sldChg>
      <pc:sldChg chg="addSp">
        <pc:chgData name="Sharon Gilliver" userId="S::sgilliver@wakefield.gov.uk::3872e323-49a2-4d70-a84b-6768ee6929eb" providerId="AD" clId="Web-{7A1F35D8-833C-48E8-87A4-138E3B47E059}" dt="2025-02-04T12:56:35.068" v="73"/>
        <pc:sldMkLst>
          <pc:docMk/>
          <pc:sldMk cId="2322984774" sldId="285"/>
        </pc:sldMkLst>
        <pc:picChg chg="add">
          <ac:chgData name="Sharon Gilliver" userId="S::sgilliver@wakefield.gov.uk::3872e323-49a2-4d70-a84b-6768ee6929eb" providerId="AD" clId="Web-{7A1F35D8-833C-48E8-87A4-138E3B47E059}" dt="2025-02-04T12:56:35.068" v="73"/>
          <ac:picMkLst>
            <pc:docMk/>
            <pc:sldMk cId="2322984774" sldId="285"/>
            <ac:picMk id="4" creationId="{8FA8776C-06C0-7A1B-9C18-3AF64F206FA1}"/>
          </ac:picMkLst>
        </pc:picChg>
      </pc:sldChg>
      <pc:sldChg chg="addSp">
        <pc:chgData name="Sharon Gilliver" userId="S::sgilliver@wakefield.gov.uk::3872e323-49a2-4d70-a84b-6768ee6929eb" providerId="AD" clId="Web-{7A1F35D8-833C-48E8-87A4-138E3B47E059}" dt="2025-02-04T12:56:38.521" v="74"/>
        <pc:sldMkLst>
          <pc:docMk/>
          <pc:sldMk cId="4255711384" sldId="286"/>
        </pc:sldMkLst>
        <pc:picChg chg="add">
          <ac:chgData name="Sharon Gilliver" userId="S::sgilliver@wakefield.gov.uk::3872e323-49a2-4d70-a84b-6768ee6929eb" providerId="AD" clId="Web-{7A1F35D8-833C-48E8-87A4-138E3B47E059}" dt="2025-02-04T12:56:38.521" v="74"/>
          <ac:picMkLst>
            <pc:docMk/>
            <pc:sldMk cId="4255711384" sldId="286"/>
            <ac:picMk id="3" creationId="{A61A7194-4EDC-3185-CA15-F43165E98198}"/>
          </ac:picMkLst>
        </pc:picChg>
      </pc:sldChg>
      <pc:sldChg chg="addSp">
        <pc:chgData name="Sharon Gilliver" userId="S::sgilliver@wakefield.gov.uk::3872e323-49a2-4d70-a84b-6768ee6929eb" providerId="AD" clId="Web-{7A1F35D8-833C-48E8-87A4-138E3B47E059}" dt="2025-02-04T12:56:41.897" v="75"/>
        <pc:sldMkLst>
          <pc:docMk/>
          <pc:sldMk cId="2033054291" sldId="288"/>
        </pc:sldMkLst>
        <pc:picChg chg="add">
          <ac:chgData name="Sharon Gilliver" userId="S::sgilliver@wakefield.gov.uk::3872e323-49a2-4d70-a84b-6768ee6929eb" providerId="AD" clId="Web-{7A1F35D8-833C-48E8-87A4-138E3B47E059}" dt="2025-02-04T12:56:41.897" v="75"/>
          <ac:picMkLst>
            <pc:docMk/>
            <pc:sldMk cId="2033054291" sldId="288"/>
            <ac:picMk id="4" creationId="{AAB1445E-3019-F8E2-B41F-AF1CF0FC1468}"/>
          </ac:picMkLst>
        </pc:picChg>
      </pc:sldChg>
      <pc:sldChg chg="addSp">
        <pc:chgData name="Sharon Gilliver" userId="S::sgilliver@wakefield.gov.uk::3872e323-49a2-4d70-a84b-6768ee6929eb" providerId="AD" clId="Web-{7A1F35D8-833C-48E8-87A4-138E3B47E059}" dt="2025-02-04T12:56:44.725" v="76"/>
        <pc:sldMkLst>
          <pc:docMk/>
          <pc:sldMk cId="3504717321" sldId="289"/>
        </pc:sldMkLst>
        <pc:picChg chg="add">
          <ac:chgData name="Sharon Gilliver" userId="S::sgilliver@wakefield.gov.uk::3872e323-49a2-4d70-a84b-6768ee6929eb" providerId="AD" clId="Web-{7A1F35D8-833C-48E8-87A4-138E3B47E059}" dt="2025-02-04T12:56:44.725" v="76"/>
          <ac:picMkLst>
            <pc:docMk/>
            <pc:sldMk cId="3504717321" sldId="289"/>
            <ac:picMk id="3" creationId="{7CCD8A5D-F253-DF1D-2C94-0BDA7EB02AB4}"/>
          </ac:picMkLst>
        </pc:picChg>
      </pc:sldChg>
      <pc:sldChg chg="addSp">
        <pc:chgData name="Sharon Gilliver" userId="S::sgilliver@wakefield.gov.uk::3872e323-49a2-4d70-a84b-6768ee6929eb" providerId="AD" clId="Web-{7A1F35D8-833C-48E8-87A4-138E3B47E059}" dt="2025-02-04T12:56:51.194" v="78"/>
        <pc:sldMkLst>
          <pc:docMk/>
          <pc:sldMk cId="2539810818" sldId="290"/>
        </pc:sldMkLst>
        <pc:picChg chg="add">
          <ac:chgData name="Sharon Gilliver" userId="S::sgilliver@wakefield.gov.uk::3872e323-49a2-4d70-a84b-6768ee6929eb" providerId="AD" clId="Web-{7A1F35D8-833C-48E8-87A4-138E3B47E059}" dt="2025-02-04T12:56:51.194" v="78"/>
          <ac:picMkLst>
            <pc:docMk/>
            <pc:sldMk cId="2539810818" sldId="290"/>
            <ac:picMk id="3" creationId="{5A1F7FD1-22C0-47B0-0069-323DDF85F2AB}"/>
          </ac:picMkLst>
        </pc:picChg>
      </pc:sldChg>
      <pc:sldChg chg="addSp">
        <pc:chgData name="Sharon Gilliver" userId="S::sgilliver@wakefield.gov.uk::3872e323-49a2-4d70-a84b-6768ee6929eb" providerId="AD" clId="Web-{7A1F35D8-833C-48E8-87A4-138E3B47E059}" dt="2025-02-04T12:56:48.381" v="77"/>
        <pc:sldMkLst>
          <pc:docMk/>
          <pc:sldMk cId="2919625983" sldId="291"/>
        </pc:sldMkLst>
        <pc:picChg chg="add">
          <ac:chgData name="Sharon Gilliver" userId="S::sgilliver@wakefield.gov.uk::3872e323-49a2-4d70-a84b-6768ee6929eb" providerId="AD" clId="Web-{7A1F35D8-833C-48E8-87A4-138E3B47E059}" dt="2025-02-04T12:56:48.381" v="77"/>
          <ac:picMkLst>
            <pc:docMk/>
            <pc:sldMk cId="2919625983" sldId="291"/>
            <ac:picMk id="3" creationId="{44E92F09-47D4-612E-8C62-8E12664EF6C3}"/>
          </ac:picMkLst>
        </pc:picChg>
      </pc:sldChg>
      <pc:sldChg chg="addSp">
        <pc:chgData name="Sharon Gilliver" userId="S::sgilliver@wakefield.gov.uk::3872e323-49a2-4d70-a84b-6768ee6929eb" providerId="AD" clId="Web-{7A1F35D8-833C-48E8-87A4-138E3B47E059}" dt="2025-02-04T12:56:55.116" v="79"/>
        <pc:sldMkLst>
          <pc:docMk/>
          <pc:sldMk cId="509971540" sldId="292"/>
        </pc:sldMkLst>
        <pc:picChg chg="add">
          <ac:chgData name="Sharon Gilliver" userId="S::sgilliver@wakefield.gov.uk::3872e323-49a2-4d70-a84b-6768ee6929eb" providerId="AD" clId="Web-{7A1F35D8-833C-48E8-87A4-138E3B47E059}" dt="2025-02-04T12:56:55.116" v="79"/>
          <ac:picMkLst>
            <pc:docMk/>
            <pc:sldMk cId="509971540" sldId="292"/>
            <ac:picMk id="3" creationId="{99BED71F-98D7-09B8-359E-F8C119B30F1D}"/>
          </ac:picMkLst>
        </pc:picChg>
      </pc:sldChg>
      <pc:sldChg chg="addSp modSp">
        <pc:chgData name="Sharon Gilliver" userId="S::sgilliver@wakefield.gov.uk::3872e323-49a2-4d70-a84b-6768ee6929eb" providerId="AD" clId="Web-{7A1F35D8-833C-48E8-87A4-138E3B47E059}" dt="2025-02-04T12:56:59.053" v="80"/>
        <pc:sldMkLst>
          <pc:docMk/>
          <pc:sldMk cId="3614086621" sldId="293"/>
        </pc:sldMkLst>
        <pc:spChg chg="mod">
          <ac:chgData name="Sharon Gilliver" userId="S::sgilliver@wakefield.gov.uk::3872e323-49a2-4d70-a84b-6768ee6929eb" providerId="AD" clId="Web-{7A1F35D8-833C-48E8-87A4-138E3B47E059}" dt="2025-02-04T12:54:35.096" v="57" actId="20577"/>
          <ac:spMkLst>
            <pc:docMk/>
            <pc:sldMk cId="3614086621" sldId="293"/>
            <ac:spMk id="2" creationId="{472622E0-E688-44C8-57B0-92028446E095}"/>
          </ac:spMkLst>
        </pc:spChg>
        <pc:picChg chg="add">
          <ac:chgData name="Sharon Gilliver" userId="S::sgilliver@wakefield.gov.uk::3872e323-49a2-4d70-a84b-6768ee6929eb" providerId="AD" clId="Web-{7A1F35D8-833C-48E8-87A4-138E3B47E059}" dt="2025-02-04T12:56:59.053" v="80"/>
          <ac:picMkLst>
            <pc:docMk/>
            <pc:sldMk cId="3614086621" sldId="293"/>
            <ac:picMk id="4" creationId="{03A877E1-010B-6481-1CBF-F88062FACC02}"/>
          </ac:picMkLst>
        </pc:picChg>
      </pc:sldChg>
      <pc:sldChg chg="addSp modSp">
        <pc:chgData name="Sharon Gilliver" userId="S::sgilliver@wakefield.gov.uk::3872e323-49a2-4d70-a84b-6768ee6929eb" providerId="AD" clId="Web-{7A1F35D8-833C-48E8-87A4-138E3B47E059}" dt="2025-02-04T12:57:02.741" v="81"/>
        <pc:sldMkLst>
          <pc:docMk/>
          <pc:sldMk cId="1387489755" sldId="294"/>
        </pc:sldMkLst>
        <pc:spChg chg="mod">
          <ac:chgData name="Sharon Gilliver" userId="S::sgilliver@wakefield.gov.uk::3872e323-49a2-4d70-a84b-6768ee6929eb" providerId="AD" clId="Web-{7A1F35D8-833C-48E8-87A4-138E3B47E059}" dt="2025-02-04T12:54:41.127" v="58" actId="20577"/>
          <ac:spMkLst>
            <pc:docMk/>
            <pc:sldMk cId="1387489755" sldId="294"/>
            <ac:spMk id="2" creationId="{CC575FA0-50AE-498B-5934-D059FE00B851}"/>
          </ac:spMkLst>
        </pc:spChg>
        <pc:picChg chg="add">
          <ac:chgData name="Sharon Gilliver" userId="S::sgilliver@wakefield.gov.uk::3872e323-49a2-4d70-a84b-6768ee6929eb" providerId="AD" clId="Web-{7A1F35D8-833C-48E8-87A4-138E3B47E059}" dt="2025-02-04T12:57:02.741" v="81"/>
          <ac:picMkLst>
            <pc:docMk/>
            <pc:sldMk cId="1387489755" sldId="294"/>
            <ac:picMk id="4" creationId="{6882B1DA-4493-3260-B139-416469C98732}"/>
          </ac:picMkLst>
        </pc:picChg>
      </pc:sldChg>
      <pc:sldChg chg="addSp">
        <pc:chgData name="Sharon Gilliver" userId="S::sgilliver@wakefield.gov.uk::3872e323-49a2-4d70-a84b-6768ee6929eb" providerId="AD" clId="Web-{7A1F35D8-833C-48E8-87A4-138E3B47E059}" dt="2025-02-04T12:57:06.069" v="82"/>
        <pc:sldMkLst>
          <pc:docMk/>
          <pc:sldMk cId="941103046" sldId="295"/>
        </pc:sldMkLst>
        <pc:picChg chg="add">
          <ac:chgData name="Sharon Gilliver" userId="S::sgilliver@wakefield.gov.uk::3872e323-49a2-4d70-a84b-6768ee6929eb" providerId="AD" clId="Web-{7A1F35D8-833C-48E8-87A4-138E3B47E059}" dt="2025-02-04T12:57:06.069" v="82"/>
          <ac:picMkLst>
            <pc:docMk/>
            <pc:sldMk cId="941103046" sldId="295"/>
            <ac:picMk id="3" creationId="{352F7A5B-99D9-7463-5681-1C09B09C4D5E}"/>
          </ac:picMkLst>
        </pc:picChg>
      </pc:sldChg>
      <pc:sldChg chg="del">
        <pc:chgData name="Sharon Gilliver" userId="S::sgilliver@wakefield.gov.uk::3872e323-49a2-4d70-a84b-6768ee6929eb" providerId="AD" clId="Web-{7A1F35D8-833C-48E8-87A4-138E3B47E059}" dt="2025-02-04T12:50:57.230" v="34"/>
        <pc:sldMkLst>
          <pc:docMk/>
          <pc:sldMk cId="3457996964" sldId="296"/>
        </pc:sldMkLst>
      </pc:sldChg>
    </pc:docChg>
  </pc:docChgLst>
  <pc:docChgLst>
    <pc:chgData name="Sharon Gilliver" userId="S::sgilliver@wakefield.gov.uk::3872e323-49a2-4d70-a84b-6768ee6929eb" providerId="AD" clId="Web-{9E78E962-C8F6-49FB-A57B-78BF63D64E4A}"/>
    <pc:docChg chg="modSld">
      <pc:chgData name="Sharon Gilliver" userId="S::sgilliver@wakefield.gov.uk::3872e323-49a2-4d70-a84b-6768ee6929eb" providerId="AD" clId="Web-{9E78E962-C8F6-49FB-A57B-78BF63D64E4A}" dt="2025-02-13T11:29:32.387" v="103" actId="20577"/>
      <pc:docMkLst>
        <pc:docMk/>
      </pc:docMkLst>
      <pc:sldChg chg="modSp">
        <pc:chgData name="Sharon Gilliver" userId="S::sgilliver@wakefield.gov.uk::3872e323-49a2-4d70-a84b-6768ee6929eb" providerId="AD" clId="Web-{9E78E962-C8F6-49FB-A57B-78BF63D64E4A}" dt="2025-02-13T11:24:11.845" v="13" actId="14100"/>
        <pc:sldMkLst>
          <pc:docMk/>
          <pc:sldMk cId="3447311568" sldId="283"/>
        </pc:sldMkLst>
        <pc:spChg chg="mod">
          <ac:chgData name="Sharon Gilliver" userId="S::sgilliver@wakefield.gov.uk::3872e323-49a2-4d70-a84b-6768ee6929eb" providerId="AD" clId="Web-{9E78E962-C8F6-49FB-A57B-78BF63D64E4A}" dt="2025-02-13T11:24:11.845" v="13" actId="14100"/>
          <ac:spMkLst>
            <pc:docMk/>
            <pc:sldMk cId="3447311568" sldId="283"/>
            <ac:spMk id="7" creationId="{7F474E94-A8F8-50E4-309A-4FDEABFBD155}"/>
          </ac:spMkLst>
        </pc:spChg>
      </pc:sldChg>
      <pc:sldChg chg="modSp">
        <pc:chgData name="Sharon Gilliver" userId="S::sgilliver@wakefield.gov.uk::3872e323-49a2-4d70-a84b-6768ee6929eb" providerId="AD" clId="Web-{9E78E962-C8F6-49FB-A57B-78BF63D64E4A}" dt="2025-02-13T11:24:58.487" v="30" actId="20577"/>
        <pc:sldMkLst>
          <pc:docMk/>
          <pc:sldMk cId="2322984774" sldId="285"/>
        </pc:sldMkLst>
        <pc:spChg chg="mod">
          <ac:chgData name="Sharon Gilliver" userId="S::sgilliver@wakefield.gov.uk::3872e323-49a2-4d70-a84b-6768ee6929eb" providerId="AD" clId="Web-{9E78E962-C8F6-49FB-A57B-78BF63D64E4A}" dt="2025-02-13T11:24:58.487" v="30" actId="20577"/>
          <ac:spMkLst>
            <pc:docMk/>
            <pc:sldMk cId="2322984774" sldId="285"/>
            <ac:spMk id="7" creationId="{9FE3C068-7CBD-9C06-492A-35E746219969}"/>
          </ac:spMkLst>
        </pc:spChg>
      </pc:sldChg>
      <pc:sldChg chg="modSp">
        <pc:chgData name="Sharon Gilliver" userId="S::sgilliver@wakefield.gov.uk::3872e323-49a2-4d70-a84b-6768ee6929eb" providerId="AD" clId="Web-{9E78E962-C8F6-49FB-A57B-78BF63D64E4A}" dt="2025-02-13T11:26:38.584" v="56" actId="20577"/>
        <pc:sldMkLst>
          <pc:docMk/>
          <pc:sldMk cId="4255711384" sldId="286"/>
        </pc:sldMkLst>
        <pc:spChg chg="mod">
          <ac:chgData name="Sharon Gilliver" userId="S::sgilliver@wakefield.gov.uk::3872e323-49a2-4d70-a84b-6768ee6929eb" providerId="AD" clId="Web-{9E78E962-C8F6-49FB-A57B-78BF63D64E4A}" dt="2025-02-13T11:26:22.678" v="44" actId="20577"/>
          <ac:spMkLst>
            <pc:docMk/>
            <pc:sldMk cId="4255711384" sldId="286"/>
            <ac:spMk id="8" creationId="{2E4AF1BC-61C5-54DD-D915-2209BDB5165A}"/>
          </ac:spMkLst>
        </pc:spChg>
        <pc:spChg chg="mod">
          <ac:chgData name="Sharon Gilliver" userId="S::sgilliver@wakefield.gov.uk::3872e323-49a2-4d70-a84b-6768ee6929eb" providerId="AD" clId="Web-{9E78E962-C8F6-49FB-A57B-78BF63D64E4A}" dt="2025-02-13T11:25:24.316" v="35" actId="1076"/>
          <ac:spMkLst>
            <pc:docMk/>
            <pc:sldMk cId="4255711384" sldId="286"/>
            <ac:spMk id="9" creationId="{9C7803D7-B76B-ED09-17AE-564F14D6B4FF}"/>
          </ac:spMkLst>
        </pc:spChg>
        <pc:spChg chg="mod">
          <ac:chgData name="Sharon Gilliver" userId="S::sgilliver@wakefield.gov.uk::3872e323-49a2-4d70-a84b-6768ee6929eb" providerId="AD" clId="Web-{9E78E962-C8F6-49FB-A57B-78BF63D64E4A}" dt="2025-02-13T11:26:38.584" v="56" actId="20577"/>
          <ac:spMkLst>
            <pc:docMk/>
            <pc:sldMk cId="4255711384" sldId="286"/>
            <ac:spMk id="11" creationId="{DDEC08A7-A591-3989-E44C-270BABDD2359}"/>
          </ac:spMkLst>
        </pc:spChg>
        <pc:picChg chg="mod">
          <ac:chgData name="Sharon Gilliver" userId="S::sgilliver@wakefield.gov.uk::3872e323-49a2-4d70-a84b-6768ee6929eb" providerId="AD" clId="Web-{9E78E962-C8F6-49FB-A57B-78BF63D64E4A}" dt="2025-02-13T11:25:16.410" v="34" actId="14100"/>
          <ac:picMkLst>
            <pc:docMk/>
            <pc:sldMk cId="4255711384" sldId="286"/>
            <ac:picMk id="10" creationId="{E7978157-DBA5-16C4-75F8-3F1DB303CDB7}"/>
          </ac:picMkLst>
        </pc:picChg>
      </pc:sldChg>
      <pc:sldChg chg="modSp">
        <pc:chgData name="Sharon Gilliver" userId="S::sgilliver@wakefield.gov.uk::3872e323-49a2-4d70-a84b-6768ee6929eb" providerId="AD" clId="Web-{9E78E962-C8F6-49FB-A57B-78BF63D64E4A}" dt="2025-02-13T11:27:20.976" v="66" actId="20577"/>
        <pc:sldMkLst>
          <pc:docMk/>
          <pc:sldMk cId="2033054291" sldId="288"/>
        </pc:sldMkLst>
        <pc:spChg chg="mod">
          <ac:chgData name="Sharon Gilliver" userId="S::sgilliver@wakefield.gov.uk::3872e323-49a2-4d70-a84b-6768ee6929eb" providerId="AD" clId="Web-{9E78E962-C8F6-49FB-A57B-78BF63D64E4A}" dt="2025-02-13T11:27:20.976" v="66" actId="20577"/>
          <ac:spMkLst>
            <pc:docMk/>
            <pc:sldMk cId="2033054291" sldId="288"/>
            <ac:spMk id="5" creationId="{BC0DB8C4-E245-0ACC-62A2-08EF4950AA4D}"/>
          </ac:spMkLst>
        </pc:spChg>
      </pc:sldChg>
      <pc:sldChg chg="modSp">
        <pc:chgData name="Sharon Gilliver" userId="S::sgilliver@wakefield.gov.uk::3872e323-49a2-4d70-a84b-6768ee6929eb" providerId="AD" clId="Web-{9E78E962-C8F6-49FB-A57B-78BF63D64E4A}" dt="2025-02-13T11:29:32.387" v="103" actId="20577"/>
        <pc:sldMkLst>
          <pc:docMk/>
          <pc:sldMk cId="2539810818" sldId="290"/>
        </pc:sldMkLst>
        <pc:spChg chg="mod">
          <ac:chgData name="Sharon Gilliver" userId="S::sgilliver@wakefield.gov.uk::3872e323-49a2-4d70-a84b-6768ee6929eb" providerId="AD" clId="Web-{9E78E962-C8F6-49FB-A57B-78BF63D64E4A}" dt="2025-02-13T11:29:32.387" v="103" actId="20577"/>
          <ac:spMkLst>
            <pc:docMk/>
            <pc:sldMk cId="2539810818" sldId="290"/>
            <ac:spMk id="4" creationId="{A4F017A1-732E-A060-1EA7-F717FFFF68AF}"/>
          </ac:spMkLst>
        </pc:spChg>
      </pc:sldChg>
      <pc:sldChg chg="modSp">
        <pc:chgData name="Sharon Gilliver" userId="S::sgilliver@wakefield.gov.uk::3872e323-49a2-4d70-a84b-6768ee6929eb" providerId="AD" clId="Web-{9E78E962-C8F6-49FB-A57B-78BF63D64E4A}" dt="2025-02-13T11:28:27.900" v="84" actId="20577"/>
        <pc:sldMkLst>
          <pc:docMk/>
          <pc:sldMk cId="2919625983" sldId="291"/>
        </pc:sldMkLst>
        <pc:spChg chg="mod">
          <ac:chgData name="Sharon Gilliver" userId="S::sgilliver@wakefield.gov.uk::3872e323-49a2-4d70-a84b-6768ee6929eb" providerId="AD" clId="Web-{9E78E962-C8F6-49FB-A57B-78BF63D64E4A}" dt="2025-02-13T11:28:27.900" v="84" actId="20577"/>
          <ac:spMkLst>
            <pc:docMk/>
            <pc:sldMk cId="2919625983" sldId="291"/>
            <ac:spMk id="4" creationId="{77391CD8-FB3B-6531-905F-2FED9416CB66}"/>
          </ac:spMkLst>
        </pc:spChg>
      </pc:sldChg>
    </pc:docChg>
  </pc:docChgLst>
  <pc:docChgLst>
    <pc:chgData name="Sharon Gilliver" userId="S::sgilliver@wakefield.gov.uk::3872e323-49a2-4d70-a84b-6768ee6929eb" providerId="AD" clId="Web-{54D4E5B1-7497-481A-88D6-5B1F4A8E6AD8}"/>
    <pc:docChg chg="modSld">
      <pc:chgData name="Sharon Gilliver" userId="S::sgilliver@wakefield.gov.uk::3872e323-49a2-4d70-a84b-6768ee6929eb" providerId="AD" clId="Web-{54D4E5B1-7497-481A-88D6-5B1F4A8E6AD8}" dt="2025-02-06T09:06:55.418" v="48" actId="20577"/>
      <pc:docMkLst>
        <pc:docMk/>
      </pc:docMkLst>
      <pc:sldChg chg="modSp">
        <pc:chgData name="Sharon Gilliver" userId="S::sgilliver@wakefield.gov.uk::3872e323-49a2-4d70-a84b-6768ee6929eb" providerId="AD" clId="Web-{54D4E5B1-7497-481A-88D6-5B1F4A8E6AD8}" dt="2025-02-06T08:57:10.519" v="8" actId="1076"/>
        <pc:sldMkLst>
          <pc:docMk/>
          <pc:sldMk cId="855212990" sldId="257"/>
        </pc:sldMkLst>
        <pc:picChg chg="mod">
          <ac:chgData name="Sharon Gilliver" userId="S::sgilliver@wakefield.gov.uk::3872e323-49a2-4d70-a84b-6768ee6929eb" providerId="AD" clId="Web-{54D4E5B1-7497-481A-88D6-5B1F4A8E6AD8}" dt="2025-02-06T08:57:10.519" v="8" actId="1076"/>
          <ac:picMkLst>
            <pc:docMk/>
            <pc:sldMk cId="855212990" sldId="257"/>
            <ac:picMk id="7" creationId="{F5DE8B3B-C5A0-5AD2-8CE2-B1EE8FCF6382}"/>
          </ac:picMkLst>
        </pc:picChg>
      </pc:sldChg>
      <pc:sldChg chg="addSp delSp">
        <pc:chgData name="Sharon Gilliver" userId="S::sgilliver@wakefield.gov.uk::3872e323-49a2-4d70-a84b-6768ee6929eb" providerId="AD" clId="Web-{54D4E5B1-7497-481A-88D6-5B1F4A8E6AD8}" dt="2025-02-06T08:57:32.489" v="10"/>
        <pc:sldMkLst>
          <pc:docMk/>
          <pc:sldMk cId="3447311568" sldId="283"/>
        </pc:sldMkLst>
        <pc:picChg chg="add">
          <ac:chgData name="Sharon Gilliver" userId="S::sgilliver@wakefield.gov.uk::3872e323-49a2-4d70-a84b-6768ee6929eb" providerId="AD" clId="Web-{54D4E5B1-7497-481A-88D6-5B1F4A8E6AD8}" dt="2025-02-06T08:57:32.489" v="10"/>
          <ac:picMkLst>
            <pc:docMk/>
            <pc:sldMk cId="3447311568" sldId="283"/>
            <ac:picMk id="3" creationId="{7D01F8B3-F633-FD95-49E6-190E2DAE8CA0}"/>
          </ac:picMkLst>
        </pc:picChg>
        <pc:picChg chg="del">
          <ac:chgData name="Sharon Gilliver" userId="S::sgilliver@wakefield.gov.uk::3872e323-49a2-4d70-a84b-6768ee6929eb" providerId="AD" clId="Web-{54D4E5B1-7497-481A-88D6-5B1F4A8E6AD8}" dt="2025-02-06T08:57:24.145" v="9"/>
          <ac:picMkLst>
            <pc:docMk/>
            <pc:sldMk cId="3447311568" sldId="283"/>
            <ac:picMk id="4" creationId="{AB34821D-ACC0-7115-8F93-B4BF78A627AB}"/>
          </ac:picMkLst>
        </pc:picChg>
      </pc:sldChg>
      <pc:sldChg chg="addSp delSp modSp">
        <pc:chgData name="Sharon Gilliver" userId="S::sgilliver@wakefield.gov.uk::3872e323-49a2-4d70-a84b-6768ee6929eb" providerId="AD" clId="Web-{54D4E5B1-7497-481A-88D6-5B1F4A8E6AD8}" dt="2025-02-06T09:06:55.418" v="48" actId="20577"/>
        <pc:sldMkLst>
          <pc:docMk/>
          <pc:sldMk cId="2322984774" sldId="285"/>
        </pc:sldMkLst>
        <pc:spChg chg="mod">
          <ac:chgData name="Sharon Gilliver" userId="S::sgilliver@wakefield.gov.uk::3872e323-49a2-4d70-a84b-6768ee6929eb" providerId="AD" clId="Web-{54D4E5B1-7497-481A-88D6-5B1F4A8E6AD8}" dt="2025-02-06T09:06:55.418" v="48" actId="20577"/>
          <ac:spMkLst>
            <pc:docMk/>
            <pc:sldMk cId="2322984774" sldId="285"/>
            <ac:spMk id="7" creationId="{9FE3C068-7CBD-9C06-492A-35E746219969}"/>
          </ac:spMkLst>
        </pc:spChg>
        <pc:picChg chg="add">
          <ac:chgData name="Sharon Gilliver" userId="S::sgilliver@wakefield.gov.uk::3872e323-49a2-4d70-a84b-6768ee6929eb" providerId="AD" clId="Web-{54D4E5B1-7497-481A-88D6-5B1F4A8E6AD8}" dt="2025-02-06T08:57:40.192" v="12"/>
          <ac:picMkLst>
            <pc:docMk/>
            <pc:sldMk cId="2322984774" sldId="285"/>
            <ac:picMk id="3" creationId="{3862820A-774E-7E09-BFD2-BF37276C0225}"/>
          </ac:picMkLst>
        </pc:picChg>
        <pc:picChg chg="del">
          <ac:chgData name="Sharon Gilliver" userId="S::sgilliver@wakefield.gov.uk::3872e323-49a2-4d70-a84b-6768ee6929eb" providerId="AD" clId="Web-{54D4E5B1-7497-481A-88D6-5B1F4A8E6AD8}" dt="2025-02-06T08:57:37.848" v="11"/>
          <ac:picMkLst>
            <pc:docMk/>
            <pc:sldMk cId="2322984774" sldId="285"/>
            <ac:picMk id="4" creationId="{8FA8776C-06C0-7A1B-9C18-3AF64F206FA1}"/>
          </ac:picMkLst>
        </pc:picChg>
      </pc:sldChg>
      <pc:sldChg chg="addSp delSp modSp">
        <pc:chgData name="Sharon Gilliver" userId="S::sgilliver@wakefield.gov.uk::3872e323-49a2-4d70-a84b-6768ee6929eb" providerId="AD" clId="Web-{54D4E5B1-7497-481A-88D6-5B1F4A8E6AD8}" dt="2025-02-06T08:59:18.212" v="23" actId="20577"/>
        <pc:sldMkLst>
          <pc:docMk/>
          <pc:sldMk cId="4255711384" sldId="286"/>
        </pc:sldMkLst>
        <pc:spChg chg="mod">
          <ac:chgData name="Sharon Gilliver" userId="S::sgilliver@wakefield.gov.uk::3872e323-49a2-4d70-a84b-6768ee6929eb" providerId="AD" clId="Web-{54D4E5B1-7497-481A-88D6-5B1F4A8E6AD8}" dt="2025-02-06T08:59:18.212" v="23" actId="20577"/>
          <ac:spMkLst>
            <pc:docMk/>
            <pc:sldMk cId="4255711384" sldId="286"/>
            <ac:spMk id="9" creationId="{9C7803D7-B76B-ED09-17AE-564F14D6B4FF}"/>
          </ac:spMkLst>
        </pc:spChg>
        <pc:picChg chg="del">
          <ac:chgData name="Sharon Gilliver" userId="S::sgilliver@wakefield.gov.uk::3872e323-49a2-4d70-a84b-6768ee6929eb" providerId="AD" clId="Web-{54D4E5B1-7497-481A-88D6-5B1F4A8E6AD8}" dt="2025-02-06T08:57:47.349" v="13"/>
          <ac:picMkLst>
            <pc:docMk/>
            <pc:sldMk cId="4255711384" sldId="286"/>
            <ac:picMk id="3" creationId="{A61A7194-4EDC-3185-CA15-F43165E98198}"/>
          </ac:picMkLst>
        </pc:picChg>
        <pc:picChg chg="add">
          <ac:chgData name="Sharon Gilliver" userId="S::sgilliver@wakefield.gov.uk::3872e323-49a2-4d70-a84b-6768ee6929eb" providerId="AD" clId="Web-{54D4E5B1-7497-481A-88D6-5B1F4A8E6AD8}" dt="2025-02-06T08:57:48.521" v="14"/>
          <ac:picMkLst>
            <pc:docMk/>
            <pc:sldMk cId="4255711384" sldId="286"/>
            <ac:picMk id="4" creationId="{1B8B2AAA-7FFA-1C06-256A-5FB2D14AA86D}"/>
          </ac:picMkLst>
        </pc:picChg>
      </pc:sldChg>
      <pc:sldChg chg="addSp delSp modSp">
        <pc:chgData name="Sharon Gilliver" userId="S::sgilliver@wakefield.gov.uk::3872e323-49a2-4d70-a84b-6768ee6929eb" providerId="AD" clId="Web-{54D4E5B1-7497-481A-88D6-5B1F4A8E6AD8}" dt="2025-02-06T09:06:37.121" v="47"/>
        <pc:sldMkLst>
          <pc:docMk/>
          <pc:sldMk cId="2033054291" sldId="288"/>
        </pc:sldMkLst>
        <pc:spChg chg="add del mod">
          <ac:chgData name="Sharon Gilliver" userId="S::sgilliver@wakefield.gov.uk::3872e323-49a2-4d70-a84b-6768ee6929eb" providerId="AD" clId="Web-{54D4E5B1-7497-481A-88D6-5B1F4A8E6AD8}" dt="2025-02-06T09:06:37.121" v="47"/>
          <ac:spMkLst>
            <pc:docMk/>
            <pc:sldMk cId="2033054291" sldId="288"/>
            <ac:spMk id="5" creationId="{BC0DB8C4-E245-0ACC-62A2-08EF4950AA4D}"/>
          </ac:spMkLst>
        </pc:spChg>
        <pc:graphicFrameChg chg="add del mod modGraphic">
          <ac:chgData name="Sharon Gilliver" userId="S::sgilliver@wakefield.gov.uk::3872e323-49a2-4d70-a84b-6768ee6929eb" providerId="AD" clId="Web-{54D4E5B1-7497-481A-88D6-5B1F4A8E6AD8}" dt="2025-02-06T09:06:37.121" v="47"/>
          <ac:graphicFrameMkLst>
            <pc:docMk/>
            <pc:sldMk cId="2033054291" sldId="288"/>
            <ac:graphicFrameMk id="7" creationId="{374582FC-E339-F0A4-76FD-4A50B9C5F4F9}"/>
          </ac:graphicFrameMkLst>
        </pc:graphicFrameChg>
        <pc:picChg chg="add">
          <ac:chgData name="Sharon Gilliver" userId="S::sgilliver@wakefield.gov.uk::3872e323-49a2-4d70-a84b-6768ee6929eb" providerId="AD" clId="Web-{54D4E5B1-7497-481A-88D6-5B1F4A8E6AD8}" dt="2025-02-06T08:57:58.099" v="16"/>
          <ac:picMkLst>
            <pc:docMk/>
            <pc:sldMk cId="2033054291" sldId="288"/>
            <ac:picMk id="3" creationId="{0E3FFE9B-B228-D111-1A17-077A7C851D6B}"/>
          </ac:picMkLst>
        </pc:picChg>
        <pc:picChg chg="del">
          <ac:chgData name="Sharon Gilliver" userId="S::sgilliver@wakefield.gov.uk::3872e323-49a2-4d70-a84b-6768ee6929eb" providerId="AD" clId="Web-{54D4E5B1-7497-481A-88D6-5B1F4A8E6AD8}" dt="2025-02-06T08:57:56.052" v="15"/>
          <ac:picMkLst>
            <pc:docMk/>
            <pc:sldMk cId="2033054291" sldId="288"/>
            <ac:picMk id="4" creationId="{AAB1445E-3019-F8E2-B41F-AF1CF0FC1468}"/>
          </ac:picMkLst>
        </pc:picChg>
      </pc:sldChg>
      <pc:sldChg chg="addSp delSp">
        <pc:chgData name="Sharon Gilliver" userId="S::sgilliver@wakefield.gov.uk::3872e323-49a2-4d70-a84b-6768ee6929eb" providerId="AD" clId="Web-{54D4E5B1-7497-481A-88D6-5B1F4A8E6AD8}" dt="2025-02-06T08:58:05.349" v="18"/>
        <pc:sldMkLst>
          <pc:docMk/>
          <pc:sldMk cId="3504717321" sldId="289"/>
        </pc:sldMkLst>
        <pc:picChg chg="del">
          <ac:chgData name="Sharon Gilliver" userId="S::sgilliver@wakefield.gov.uk::3872e323-49a2-4d70-a84b-6768ee6929eb" providerId="AD" clId="Web-{54D4E5B1-7497-481A-88D6-5B1F4A8E6AD8}" dt="2025-02-06T08:58:03.803" v="17"/>
          <ac:picMkLst>
            <pc:docMk/>
            <pc:sldMk cId="3504717321" sldId="289"/>
            <ac:picMk id="3" creationId="{7CCD8A5D-F253-DF1D-2C94-0BDA7EB02AB4}"/>
          </ac:picMkLst>
        </pc:picChg>
        <pc:picChg chg="add">
          <ac:chgData name="Sharon Gilliver" userId="S::sgilliver@wakefield.gov.uk::3872e323-49a2-4d70-a84b-6768ee6929eb" providerId="AD" clId="Web-{54D4E5B1-7497-481A-88D6-5B1F4A8E6AD8}" dt="2025-02-06T08:58:05.349" v="18"/>
          <ac:picMkLst>
            <pc:docMk/>
            <pc:sldMk cId="3504717321" sldId="289"/>
            <ac:picMk id="5" creationId="{D8D82C79-7F04-C4A9-9F5E-E539BDFF75EC}"/>
          </ac:picMkLst>
        </pc:picChg>
      </pc:sldChg>
      <pc:sldChg chg="addSp delSp">
        <pc:chgData name="Sharon Gilliver" userId="S::sgilliver@wakefield.gov.uk::3872e323-49a2-4d70-a84b-6768ee6929eb" providerId="AD" clId="Web-{54D4E5B1-7497-481A-88D6-5B1F4A8E6AD8}" dt="2025-02-06T08:58:28.569" v="22"/>
        <pc:sldMkLst>
          <pc:docMk/>
          <pc:sldMk cId="2539810818" sldId="290"/>
        </pc:sldMkLst>
        <pc:picChg chg="del">
          <ac:chgData name="Sharon Gilliver" userId="S::sgilliver@wakefield.gov.uk::3872e323-49a2-4d70-a84b-6768ee6929eb" providerId="AD" clId="Web-{54D4E5B1-7497-481A-88D6-5B1F4A8E6AD8}" dt="2025-02-06T08:58:26.866" v="21"/>
          <ac:picMkLst>
            <pc:docMk/>
            <pc:sldMk cId="2539810818" sldId="290"/>
            <ac:picMk id="3" creationId="{5A1F7FD1-22C0-47B0-0069-323DDF85F2AB}"/>
          </ac:picMkLst>
        </pc:picChg>
        <pc:picChg chg="add">
          <ac:chgData name="Sharon Gilliver" userId="S::sgilliver@wakefield.gov.uk::3872e323-49a2-4d70-a84b-6768ee6929eb" providerId="AD" clId="Web-{54D4E5B1-7497-481A-88D6-5B1F4A8E6AD8}" dt="2025-02-06T08:58:28.569" v="22"/>
          <ac:picMkLst>
            <pc:docMk/>
            <pc:sldMk cId="2539810818" sldId="290"/>
            <ac:picMk id="5" creationId="{1C4B103F-38FA-2163-2CAD-9F425FE4B2E0}"/>
          </ac:picMkLst>
        </pc:picChg>
      </pc:sldChg>
      <pc:sldChg chg="addSp delSp modSp">
        <pc:chgData name="Sharon Gilliver" userId="S::sgilliver@wakefield.gov.uk::3872e323-49a2-4d70-a84b-6768ee6929eb" providerId="AD" clId="Web-{54D4E5B1-7497-481A-88D6-5B1F4A8E6AD8}" dt="2025-02-06T09:01:43.515" v="31" actId="20577"/>
        <pc:sldMkLst>
          <pc:docMk/>
          <pc:sldMk cId="2919625983" sldId="291"/>
        </pc:sldMkLst>
        <pc:spChg chg="mod">
          <ac:chgData name="Sharon Gilliver" userId="S::sgilliver@wakefield.gov.uk::3872e323-49a2-4d70-a84b-6768ee6929eb" providerId="AD" clId="Web-{54D4E5B1-7497-481A-88D6-5B1F4A8E6AD8}" dt="2025-02-06T09:01:43.515" v="31" actId="20577"/>
          <ac:spMkLst>
            <pc:docMk/>
            <pc:sldMk cId="2919625983" sldId="291"/>
            <ac:spMk id="4" creationId="{77391CD8-FB3B-6531-905F-2FED9416CB66}"/>
          </ac:spMkLst>
        </pc:spChg>
        <pc:picChg chg="del">
          <ac:chgData name="Sharon Gilliver" userId="S::sgilliver@wakefield.gov.uk::3872e323-49a2-4d70-a84b-6768ee6929eb" providerId="AD" clId="Web-{54D4E5B1-7497-481A-88D6-5B1F4A8E6AD8}" dt="2025-02-06T08:58:19.334" v="19"/>
          <ac:picMkLst>
            <pc:docMk/>
            <pc:sldMk cId="2919625983" sldId="291"/>
            <ac:picMk id="3" creationId="{44E92F09-47D4-612E-8C62-8E12664EF6C3}"/>
          </ac:picMkLst>
        </pc:picChg>
        <pc:picChg chg="add">
          <ac:chgData name="Sharon Gilliver" userId="S::sgilliver@wakefield.gov.uk::3872e323-49a2-4d70-a84b-6768ee6929eb" providerId="AD" clId="Web-{54D4E5B1-7497-481A-88D6-5B1F4A8E6AD8}" dt="2025-02-06T08:58:20.491" v="20"/>
          <ac:picMkLst>
            <pc:docMk/>
            <pc:sldMk cId="2919625983" sldId="291"/>
            <ac:picMk id="5" creationId="{C857C3DD-6997-9B75-5063-10A47B044BE4}"/>
          </ac:picMkLst>
        </pc:picChg>
      </pc:sldChg>
    </pc:docChg>
  </pc:docChgLst>
  <pc:docChgLst>
    <pc:chgData name="Sharon Gilliver" userId="3872e323-49a2-4d70-a84b-6768ee6929eb" providerId="ADAL" clId="{3F3266D0-2507-4FC4-9CAD-BAE57EFE23B3}"/>
    <pc:docChg chg="modSld">
      <pc:chgData name="Sharon Gilliver" userId="3872e323-49a2-4d70-a84b-6768ee6929eb" providerId="ADAL" clId="{3F3266D0-2507-4FC4-9CAD-BAE57EFE23B3}" dt="2025-02-05T14:59:10.406" v="0" actId="207"/>
      <pc:docMkLst>
        <pc:docMk/>
      </pc:docMkLst>
      <pc:sldChg chg="modSp mod">
        <pc:chgData name="Sharon Gilliver" userId="3872e323-49a2-4d70-a84b-6768ee6929eb" providerId="ADAL" clId="{3F3266D0-2507-4FC4-9CAD-BAE57EFE23B3}" dt="2025-02-05T14:59:10.406" v="0" actId="207"/>
        <pc:sldMkLst>
          <pc:docMk/>
          <pc:sldMk cId="3447311568" sldId="283"/>
        </pc:sldMkLst>
        <pc:spChg chg="mod">
          <ac:chgData name="Sharon Gilliver" userId="3872e323-49a2-4d70-a84b-6768ee6929eb" providerId="ADAL" clId="{3F3266D0-2507-4FC4-9CAD-BAE57EFE23B3}" dt="2025-02-05T14:59:10.406" v="0" actId="207"/>
          <ac:spMkLst>
            <pc:docMk/>
            <pc:sldMk cId="3447311568" sldId="283"/>
            <ac:spMk id="7" creationId="{7F474E94-A8F8-50E4-309A-4FDEABFBD155}"/>
          </ac:spMkLst>
        </pc:spChg>
      </pc:sldChg>
    </pc:docChg>
  </pc:docChgLst>
  <pc:docChgLst>
    <pc:chgData name="Sharon Gilliver" userId="S::sgilliver@wakefield.gov.uk::3872e323-49a2-4d70-a84b-6768ee6929eb" providerId="AD" clId="Web-{31CFC790-AB3C-4F08-8585-9FCD31FFFADF}"/>
    <pc:docChg chg="modSld">
      <pc:chgData name="Sharon Gilliver" userId="S::sgilliver@wakefield.gov.uk::3872e323-49a2-4d70-a84b-6768ee6929eb" providerId="AD" clId="Web-{31CFC790-AB3C-4F08-8585-9FCD31FFFADF}" dt="2025-02-20T11:30:26.548" v="15" actId="20577"/>
      <pc:docMkLst>
        <pc:docMk/>
      </pc:docMkLst>
      <pc:sldChg chg="modSp">
        <pc:chgData name="Sharon Gilliver" userId="S::sgilliver@wakefield.gov.uk::3872e323-49a2-4d70-a84b-6768ee6929eb" providerId="AD" clId="Web-{31CFC790-AB3C-4F08-8585-9FCD31FFFADF}" dt="2025-02-20T11:29:39.015" v="13" actId="20577"/>
        <pc:sldMkLst>
          <pc:docMk/>
          <pc:sldMk cId="3447311568" sldId="283"/>
        </pc:sldMkLst>
        <pc:spChg chg="mod">
          <ac:chgData name="Sharon Gilliver" userId="S::sgilliver@wakefield.gov.uk::3872e323-49a2-4d70-a84b-6768ee6929eb" providerId="AD" clId="Web-{31CFC790-AB3C-4F08-8585-9FCD31FFFADF}" dt="2025-02-20T11:29:39.015" v="13" actId="20577"/>
          <ac:spMkLst>
            <pc:docMk/>
            <pc:sldMk cId="3447311568" sldId="283"/>
            <ac:spMk id="7" creationId="{7F474E94-A8F8-50E4-309A-4FDEABFBD155}"/>
          </ac:spMkLst>
        </pc:spChg>
      </pc:sldChg>
      <pc:sldChg chg="modSp">
        <pc:chgData name="Sharon Gilliver" userId="S::sgilliver@wakefield.gov.uk::3872e323-49a2-4d70-a84b-6768ee6929eb" providerId="AD" clId="Web-{31CFC790-AB3C-4F08-8585-9FCD31FFFADF}" dt="2025-02-20T11:30:26.548" v="15" actId="20577"/>
        <pc:sldMkLst>
          <pc:docMk/>
          <pc:sldMk cId="2322984774" sldId="285"/>
        </pc:sldMkLst>
        <pc:spChg chg="mod">
          <ac:chgData name="Sharon Gilliver" userId="S::sgilliver@wakefield.gov.uk::3872e323-49a2-4d70-a84b-6768ee6929eb" providerId="AD" clId="Web-{31CFC790-AB3C-4F08-8585-9FCD31FFFADF}" dt="2025-02-20T11:30:26.548" v="15" actId="20577"/>
          <ac:spMkLst>
            <pc:docMk/>
            <pc:sldMk cId="2322984774" sldId="285"/>
            <ac:spMk id="7" creationId="{9FE3C068-7CBD-9C06-492A-35E746219969}"/>
          </ac:spMkLst>
        </pc:spChg>
      </pc:sldChg>
      <pc:sldChg chg="modSp">
        <pc:chgData name="Sharon Gilliver" userId="S::sgilliver@wakefield.gov.uk::3872e323-49a2-4d70-a84b-6768ee6929eb" providerId="AD" clId="Web-{31CFC790-AB3C-4F08-8585-9FCD31FFFADF}" dt="2025-02-20T11:29:22.765" v="2" actId="20577"/>
        <pc:sldMkLst>
          <pc:docMk/>
          <pc:sldMk cId="4255711384" sldId="286"/>
        </pc:sldMkLst>
        <pc:spChg chg="mod">
          <ac:chgData name="Sharon Gilliver" userId="S::sgilliver@wakefield.gov.uk::3872e323-49a2-4d70-a84b-6768ee6929eb" providerId="AD" clId="Web-{31CFC790-AB3C-4F08-8585-9FCD31FFFADF}" dt="2025-02-20T11:29:22.765" v="2" actId="20577"/>
          <ac:spMkLst>
            <pc:docMk/>
            <pc:sldMk cId="4255711384" sldId="286"/>
            <ac:spMk id="11" creationId="{DDEC08A7-A591-3989-E44C-270BABDD2359}"/>
          </ac:spMkLst>
        </pc:spChg>
      </pc:sldChg>
    </pc:docChg>
  </pc:docChgLst>
  <pc:docChgLst>
    <pc:chgData name="Sharon Gilliver" userId="S::sgilliver@wakefield.gov.uk::3872e323-49a2-4d70-a84b-6768ee6929eb" providerId="AD" clId="Web-{33FCBC93-594B-40DA-A882-7B01B14B99DB}"/>
    <pc:docChg chg="modSld">
      <pc:chgData name="Sharon Gilliver" userId="S::sgilliver@wakefield.gov.uk::3872e323-49a2-4d70-a84b-6768ee6929eb" providerId="AD" clId="Web-{33FCBC93-594B-40DA-A882-7B01B14B99DB}" dt="2025-05-08T10:58:15.215" v="33" actId="14100"/>
      <pc:docMkLst>
        <pc:docMk/>
      </pc:docMkLst>
      <pc:sldChg chg="addSp delSp modSp">
        <pc:chgData name="Sharon Gilliver" userId="S::sgilliver@wakefield.gov.uk::3872e323-49a2-4d70-a84b-6768ee6929eb" providerId="AD" clId="Web-{33FCBC93-594B-40DA-A882-7B01B14B99DB}" dt="2025-05-08T10:56:36.069" v="6" actId="1076"/>
        <pc:sldMkLst>
          <pc:docMk/>
          <pc:sldMk cId="2494863737" sldId="256"/>
        </pc:sldMkLst>
        <pc:picChg chg="del">
          <ac:chgData name="Sharon Gilliver" userId="S::sgilliver@wakefield.gov.uk::3872e323-49a2-4d70-a84b-6768ee6929eb" providerId="AD" clId="Web-{33FCBC93-594B-40DA-A882-7B01B14B99DB}" dt="2025-05-08T10:56:04.723" v="0"/>
          <ac:picMkLst>
            <pc:docMk/>
            <pc:sldMk cId="2494863737" sldId="256"/>
            <ac:picMk id="2" creationId="{B419D1E8-1293-4653-18C7-314BC8E50D9D}"/>
          </ac:picMkLst>
        </pc:picChg>
        <pc:picChg chg="add del mod">
          <ac:chgData name="Sharon Gilliver" userId="S::sgilliver@wakefield.gov.uk::3872e323-49a2-4d70-a84b-6768ee6929eb" providerId="AD" clId="Web-{33FCBC93-594B-40DA-A882-7B01B14B99DB}" dt="2025-05-08T10:56:14.286" v="3"/>
          <ac:picMkLst>
            <pc:docMk/>
            <pc:sldMk cId="2494863737" sldId="256"/>
            <ac:picMk id="3" creationId="{5A71E33C-5E56-DEF1-323B-138B9A773776}"/>
          </ac:picMkLst>
        </pc:picChg>
        <pc:picChg chg="add mod">
          <ac:chgData name="Sharon Gilliver" userId="S::sgilliver@wakefield.gov.uk::3872e323-49a2-4d70-a84b-6768ee6929eb" providerId="AD" clId="Web-{33FCBC93-594B-40DA-A882-7B01B14B99DB}" dt="2025-05-08T10:56:36.069" v="6" actId="1076"/>
          <ac:picMkLst>
            <pc:docMk/>
            <pc:sldMk cId="2494863737" sldId="256"/>
            <ac:picMk id="4" creationId="{797CC044-47FE-1E41-0542-E309499BD818}"/>
          </ac:picMkLst>
        </pc:picChg>
      </pc:sldChg>
      <pc:sldChg chg="addSp delSp">
        <pc:chgData name="Sharon Gilliver" userId="S::sgilliver@wakefield.gov.uk::3872e323-49a2-4d70-a84b-6768ee6929eb" providerId="AD" clId="Web-{33FCBC93-594B-40DA-A882-7B01B14B99DB}" dt="2025-05-08T10:57:29.400" v="20"/>
        <pc:sldMkLst>
          <pc:docMk/>
          <pc:sldMk cId="855212990" sldId="257"/>
        </pc:sldMkLst>
        <pc:picChg chg="add del">
          <ac:chgData name="Sharon Gilliver" userId="S::sgilliver@wakefield.gov.uk::3872e323-49a2-4d70-a84b-6768ee6929eb" providerId="AD" clId="Web-{33FCBC93-594B-40DA-A882-7B01B14B99DB}" dt="2025-05-08T10:57:28.118" v="19"/>
          <ac:picMkLst>
            <pc:docMk/>
            <pc:sldMk cId="855212990" sldId="257"/>
            <ac:picMk id="4" creationId="{5946145A-DCA7-8AB5-AB4F-1FE787CE5C2A}"/>
          </ac:picMkLst>
        </pc:picChg>
        <pc:picChg chg="add">
          <ac:chgData name="Sharon Gilliver" userId="S::sgilliver@wakefield.gov.uk::3872e323-49a2-4d70-a84b-6768ee6929eb" providerId="AD" clId="Web-{33FCBC93-594B-40DA-A882-7B01B14B99DB}" dt="2025-05-08T10:57:29.400" v="20"/>
          <ac:picMkLst>
            <pc:docMk/>
            <pc:sldMk cId="855212990" sldId="257"/>
            <ac:picMk id="6" creationId="{F48A35A7-2A99-C924-045B-E2FCBCF4D0DC}"/>
          </ac:picMkLst>
        </pc:picChg>
        <pc:picChg chg="del">
          <ac:chgData name="Sharon Gilliver" userId="S::sgilliver@wakefield.gov.uk::3872e323-49a2-4d70-a84b-6768ee6929eb" providerId="AD" clId="Web-{33FCBC93-594B-40DA-A882-7B01B14B99DB}" dt="2025-05-08T10:56:41.538" v="7"/>
          <ac:picMkLst>
            <pc:docMk/>
            <pc:sldMk cId="855212990" sldId="257"/>
            <ac:picMk id="7" creationId="{F5DE8B3B-C5A0-5AD2-8CE2-B1EE8FCF6382}"/>
          </ac:picMkLst>
        </pc:picChg>
      </pc:sldChg>
      <pc:sldChg chg="addSp delSp modSp">
        <pc:chgData name="Sharon Gilliver" userId="S::sgilliver@wakefield.gov.uk::3872e323-49a2-4d70-a84b-6768ee6929eb" providerId="AD" clId="Web-{33FCBC93-594B-40DA-A882-7B01B14B99DB}" dt="2025-05-08T10:58:15.215" v="33" actId="14100"/>
        <pc:sldMkLst>
          <pc:docMk/>
          <pc:sldMk cId="2101640168" sldId="259"/>
        </pc:sldMkLst>
        <pc:picChg chg="del">
          <ac:chgData name="Sharon Gilliver" userId="S::sgilliver@wakefield.gov.uk::3872e323-49a2-4d70-a84b-6768ee6929eb" providerId="AD" clId="Web-{33FCBC93-594B-40DA-A882-7B01B14B99DB}" dt="2025-05-08T10:58:08.011" v="31"/>
          <ac:picMkLst>
            <pc:docMk/>
            <pc:sldMk cId="2101640168" sldId="259"/>
            <ac:picMk id="2" creationId="{33047DE1-FE7A-145B-14A2-8059B7D71ADA}"/>
          </ac:picMkLst>
        </pc:picChg>
        <pc:picChg chg="add mod">
          <ac:chgData name="Sharon Gilliver" userId="S::sgilliver@wakefield.gov.uk::3872e323-49a2-4d70-a84b-6768ee6929eb" providerId="AD" clId="Web-{33FCBC93-594B-40DA-A882-7B01B14B99DB}" dt="2025-05-08T10:58:15.215" v="33" actId="14100"/>
          <ac:picMkLst>
            <pc:docMk/>
            <pc:sldMk cId="2101640168" sldId="259"/>
            <ac:picMk id="4" creationId="{4FF7B35B-E7F5-C434-F691-3E0827933123}"/>
          </ac:picMkLst>
        </pc:picChg>
      </pc:sldChg>
      <pc:sldChg chg="addSp delSp modSp">
        <pc:chgData name="Sharon Gilliver" userId="S::sgilliver@wakefield.gov.uk::3872e323-49a2-4d70-a84b-6768ee6929eb" providerId="AD" clId="Web-{33FCBC93-594B-40DA-A882-7B01B14B99DB}" dt="2025-05-08T10:57:23.712" v="18"/>
        <pc:sldMkLst>
          <pc:docMk/>
          <pc:sldMk cId="3447311568" sldId="283"/>
        </pc:sldMkLst>
        <pc:picChg chg="del">
          <ac:chgData name="Sharon Gilliver" userId="S::sgilliver@wakefield.gov.uk::3872e323-49a2-4d70-a84b-6768ee6929eb" providerId="AD" clId="Web-{33FCBC93-594B-40DA-A882-7B01B14B99DB}" dt="2025-05-08T10:56:47.132" v="9"/>
          <ac:picMkLst>
            <pc:docMk/>
            <pc:sldMk cId="3447311568" sldId="283"/>
            <ac:picMk id="3" creationId="{7D01F8B3-F633-FD95-49E6-190E2DAE8CA0}"/>
          </ac:picMkLst>
        </pc:picChg>
        <pc:picChg chg="add del mod">
          <ac:chgData name="Sharon Gilliver" userId="S::sgilliver@wakefield.gov.uk::3872e323-49a2-4d70-a84b-6768ee6929eb" providerId="AD" clId="Web-{33FCBC93-594B-40DA-A882-7B01B14B99DB}" dt="2025-05-08T10:57:22.321" v="17"/>
          <ac:picMkLst>
            <pc:docMk/>
            <pc:sldMk cId="3447311568" sldId="283"/>
            <ac:picMk id="4" creationId="{7ED39D02-1C1E-33A3-2473-40BDA49F22CD}"/>
          </ac:picMkLst>
        </pc:picChg>
        <pc:picChg chg="add">
          <ac:chgData name="Sharon Gilliver" userId="S::sgilliver@wakefield.gov.uk::3872e323-49a2-4d70-a84b-6768ee6929eb" providerId="AD" clId="Web-{33FCBC93-594B-40DA-A882-7B01B14B99DB}" dt="2025-05-08T10:57:23.712" v="18"/>
          <ac:picMkLst>
            <pc:docMk/>
            <pc:sldMk cId="3447311568" sldId="283"/>
            <ac:picMk id="6" creationId="{5F9A300D-5A6D-AE74-1970-69740955193B}"/>
          </ac:picMkLst>
        </pc:picChg>
      </pc:sldChg>
      <pc:sldChg chg="addSp delSp modSp">
        <pc:chgData name="Sharon Gilliver" userId="S::sgilliver@wakefield.gov.uk::3872e323-49a2-4d70-a84b-6768ee6929eb" providerId="AD" clId="Web-{33FCBC93-594B-40DA-A882-7B01B14B99DB}" dt="2025-05-08T10:57:16.883" v="16" actId="1076"/>
        <pc:sldMkLst>
          <pc:docMk/>
          <pc:sldMk cId="2322984774" sldId="285"/>
        </pc:sldMkLst>
        <pc:picChg chg="del">
          <ac:chgData name="Sharon Gilliver" userId="S::sgilliver@wakefield.gov.uk::3872e323-49a2-4d70-a84b-6768ee6929eb" providerId="AD" clId="Web-{33FCBC93-594B-40DA-A882-7B01B14B99DB}" dt="2025-05-08T10:57:02.664" v="12"/>
          <ac:picMkLst>
            <pc:docMk/>
            <pc:sldMk cId="2322984774" sldId="285"/>
            <ac:picMk id="3" creationId="{3862820A-774E-7E09-BFD2-BF37276C0225}"/>
          </ac:picMkLst>
        </pc:picChg>
        <pc:picChg chg="add mod">
          <ac:chgData name="Sharon Gilliver" userId="S::sgilliver@wakefield.gov.uk::3872e323-49a2-4d70-a84b-6768ee6929eb" providerId="AD" clId="Web-{33FCBC93-594B-40DA-A882-7B01B14B99DB}" dt="2025-05-08T10:57:16.883" v="16" actId="1076"/>
          <ac:picMkLst>
            <pc:docMk/>
            <pc:sldMk cId="2322984774" sldId="285"/>
            <ac:picMk id="4" creationId="{6EF86400-BD31-5BAD-0804-92A2F65B2484}"/>
          </ac:picMkLst>
        </pc:picChg>
      </pc:sldChg>
      <pc:sldChg chg="addSp delSp">
        <pc:chgData name="Sharon Gilliver" userId="S::sgilliver@wakefield.gov.uk::3872e323-49a2-4d70-a84b-6768ee6929eb" providerId="AD" clId="Web-{33FCBC93-594B-40DA-A882-7B01B14B99DB}" dt="2025-05-08T10:57:38.900" v="22"/>
        <pc:sldMkLst>
          <pc:docMk/>
          <pc:sldMk cId="4255711384" sldId="286"/>
        </pc:sldMkLst>
        <pc:picChg chg="add">
          <ac:chgData name="Sharon Gilliver" userId="S::sgilliver@wakefield.gov.uk::3872e323-49a2-4d70-a84b-6768ee6929eb" providerId="AD" clId="Web-{33FCBC93-594B-40DA-A882-7B01B14B99DB}" dt="2025-05-08T10:57:38.900" v="22"/>
          <ac:picMkLst>
            <pc:docMk/>
            <pc:sldMk cId="4255711384" sldId="286"/>
            <ac:picMk id="3" creationId="{E0C60F2A-26A6-A082-B0B6-F5581ACDA7DD}"/>
          </ac:picMkLst>
        </pc:picChg>
        <pc:picChg chg="del">
          <ac:chgData name="Sharon Gilliver" userId="S::sgilliver@wakefield.gov.uk::3872e323-49a2-4d70-a84b-6768ee6929eb" providerId="AD" clId="Web-{33FCBC93-594B-40DA-A882-7B01B14B99DB}" dt="2025-05-08T10:57:36.900" v="21"/>
          <ac:picMkLst>
            <pc:docMk/>
            <pc:sldMk cId="4255711384" sldId="286"/>
            <ac:picMk id="4" creationId="{1B8B2AAA-7FFA-1C06-256A-5FB2D14AA86D}"/>
          </ac:picMkLst>
        </pc:picChg>
      </pc:sldChg>
      <pc:sldChg chg="addSp delSp">
        <pc:chgData name="Sharon Gilliver" userId="S::sgilliver@wakefield.gov.uk::3872e323-49a2-4d70-a84b-6768ee6929eb" providerId="AD" clId="Web-{33FCBC93-594B-40DA-A882-7B01B14B99DB}" dt="2025-05-08T10:57:45.963" v="24"/>
        <pc:sldMkLst>
          <pc:docMk/>
          <pc:sldMk cId="2033054291" sldId="288"/>
        </pc:sldMkLst>
        <pc:picChg chg="del">
          <ac:chgData name="Sharon Gilliver" userId="S::sgilliver@wakefield.gov.uk::3872e323-49a2-4d70-a84b-6768ee6929eb" providerId="AD" clId="Web-{33FCBC93-594B-40DA-A882-7B01B14B99DB}" dt="2025-05-08T10:57:44.635" v="23"/>
          <ac:picMkLst>
            <pc:docMk/>
            <pc:sldMk cId="2033054291" sldId="288"/>
            <ac:picMk id="3" creationId="{0E3FFE9B-B228-D111-1A17-077A7C851D6B}"/>
          </ac:picMkLst>
        </pc:picChg>
        <pc:picChg chg="add">
          <ac:chgData name="Sharon Gilliver" userId="S::sgilliver@wakefield.gov.uk::3872e323-49a2-4d70-a84b-6768ee6929eb" providerId="AD" clId="Web-{33FCBC93-594B-40DA-A882-7B01B14B99DB}" dt="2025-05-08T10:57:45.963" v="24"/>
          <ac:picMkLst>
            <pc:docMk/>
            <pc:sldMk cId="2033054291" sldId="288"/>
            <ac:picMk id="4" creationId="{979C6D85-E130-57F8-D41F-11EC5A390F49}"/>
          </ac:picMkLst>
        </pc:picChg>
      </pc:sldChg>
      <pc:sldChg chg="addSp delSp">
        <pc:chgData name="Sharon Gilliver" userId="S::sgilliver@wakefield.gov.uk::3872e323-49a2-4d70-a84b-6768ee6929eb" providerId="AD" clId="Web-{33FCBC93-594B-40DA-A882-7B01B14B99DB}" dt="2025-05-08T10:57:52.526" v="26"/>
        <pc:sldMkLst>
          <pc:docMk/>
          <pc:sldMk cId="3504717321" sldId="289"/>
        </pc:sldMkLst>
        <pc:picChg chg="add">
          <ac:chgData name="Sharon Gilliver" userId="S::sgilliver@wakefield.gov.uk::3872e323-49a2-4d70-a84b-6768ee6929eb" providerId="AD" clId="Web-{33FCBC93-594B-40DA-A882-7B01B14B99DB}" dt="2025-05-08T10:57:52.526" v="26"/>
          <ac:picMkLst>
            <pc:docMk/>
            <pc:sldMk cId="3504717321" sldId="289"/>
            <ac:picMk id="3" creationId="{042938B6-D59E-F753-FA23-789C210E7149}"/>
          </ac:picMkLst>
        </pc:picChg>
        <pc:picChg chg="del">
          <ac:chgData name="Sharon Gilliver" userId="S::sgilliver@wakefield.gov.uk::3872e323-49a2-4d70-a84b-6768ee6929eb" providerId="AD" clId="Web-{33FCBC93-594B-40DA-A882-7B01B14B99DB}" dt="2025-05-08T10:57:51.042" v="25"/>
          <ac:picMkLst>
            <pc:docMk/>
            <pc:sldMk cId="3504717321" sldId="289"/>
            <ac:picMk id="5" creationId="{D8D82C79-7F04-C4A9-9F5E-E539BDFF75EC}"/>
          </ac:picMkLst>
        </pc:picChg>
      </pc:sldChg>
      <pc:sldChg chg="addSp delSp">
        <pc:chgData name="Sharon Gilliver" userId="S::sgilliver@wakefield.gov.uk::3872e323-49a2-4d70-a84b-6768ee6929eb" providerId="AD" clId="Web-{33FCBC93-594B-40DA-A882-7B01B14B99DB}" dt="2025-05-08T10:58:02.308" v="30"/>
        <pc:sldMkLst>
          <pc:docMk/>
          <pc:sldMk cId="2539810818" sldId="290"/>
        </pc:sldMkLst>
        <pc:picChg chg="add">
          <ac:chgData name="Sharon Gilliver" userId="S::sgilliver@wakefield.gov.uk::3872e323-49a2-4d70-a84b-6768ee6929eb" providerId="AD" clId="Web-{33FCBC93-594B-40DA-A882-7B01B14B99DB}" dt="2025-05-08T10:58:02.308" v="30"/>
          <ac:picMkLst>
            <pc:docMk/>
            <pc:sldMk cId="2539810818" sldId="290"/>
            <ac:picMk id="3" creationId="{4078773A-9CC8-63BD-C448-584AB70F3986}"/>
          </ac:picMkLst>
        </pc:picChg>
        <pc:picChg chg="del">
          <ac:chgData name="Sharon Gilliver" userId="S::sgilliver@wakefield.gov.uk::3872e323-49a2-4d70-a84b-6768ee6929eb" providerId="AD" clId="Web-{33FCBC93-594B-40DA-A882-7B01B14B99DB}" dt="2025-05-08T10:58:00.948" v="29"/>
          <ac:picMkLst>
            <pc:docMk/>
            <pc:sldMk cId="2539810818" sldId="290"/>
            <ac:picMk id="5" creationId="{1C4B103F-38FA-2163-2CAD-9F425FE4B2E0}"/>
          </ac:picMkLst>
        </pc:picChg>
      </pc:sldChg>
      <pc:sldChg chg="addSp delSp">
        <pc:chgData name="Sharon Gilliver" userId="S::sgilliver@wakefield.gov.uk::3872e323-49a2-4d70-a84b-6768ee6929eb" providerId="AD" clId="Web-{33FCBC93-594B-40DA-A882-7B01B14B99DB}" dt="2025-05-08T10:57:57.261" v="28"/>
        <pc:sldMkLst>
          <pc:docMk/>
          <pc:sldMk cId="2919625983" sldId="291"/>
        </pc:sldMkLst>
        <pc:picChg chg="add">
          <ac:chgData name="Sharon Gilliver" userId="S::sgilliver@wakefield.gov.uk::3872e323-49a2-4d70-a84b-6768ee6929eb" providerId="AD" clId="Web-{33FCBC93-594B-40DA-A882-7B01B14B99DB}" dt="2025-05-08T10:57:57.261" v="28"/>
          <ac:picMkLst>
            <pc:docMk/>
            <pc:sldMk cId="2919625983" sldId="291"/>
            <ac:picMk id="3" creationId="{2F75338C-A995-C29C-7AEF-E991C26555F4}"/>
          </ac:picMkLst>
        </pc:picChg>
        <pc:picChg chg="del">
          <ac:chgData name="Sharon Gilliver" userId="S::sgilliver@wakefield.gov.uk::3872e323-49a2-4d70-a84b-6768ee6929eb" providerId="AD" clId="Web-{33FCBC93-594B-40DA-A882-7B01B14B99DB}" dt="2025-05-08T10:57:56.198" v="27"/>
          <ac:picMkLst>
            <pc:docMk/>
            <pc:sldMk cId="2919625983" sldId="291"/>
            <ac:picMk id="5" creationId="{C857C3DD-6997-9B75-5063-10A47B044BE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252458-D1F2-4BC4-839F-8EC15D5661E2}" type="datetimeFigureOut">
              <a:rPr lang="en-GB" smtClean="0"/>
              <a:t>08/05/2025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56C471-1539-4EC0-9445-C02A69CBFE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8801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7571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91DBA-B297-FBFD-08F3-8C5F61B1A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991" y="1452786"/>
            <a:ext cx="10752436" cy="553998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DD830F-03C0-A2AE-8FE9-A41AFE4284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990" y="2270667"/>
            <a:ext cx="5158948" cy="338630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5FEE824-C175-BCC0-B45E-322A8659DC9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320479" y="2270667"/>
            <a:ext cx="5158948" cy="338613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7890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E883C98-72F7-4659-2F20-60F2EADAD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991" y="1452786"/>
            <a:ext cx="10752436" cy="553998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A22B24E-6800-5FD7-6EEC-CFFF94AC2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990" y="2270667"/>
            <a:ext cx="5158948" cy="338630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ECC0713C-B475-63A7-9B42-A97CA8EBB97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320479" y="2270667"/>
            <a:ext cx="5158948" cy="338613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4179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210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4FA022-64C9-4062-394C-B042B7114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6E56AC-AE8E-CAB4-365C-5B443ED7A0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E17A71-EBE0-8D12-1195-9F15D60FEF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021B5-4534-D740-A618-251FC3D03960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37CC2A-D140-65E4-A3B5-B08F60670A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001C04-82B7-D9A5-5667-A0D829915E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ABFB2A-C1B4-5646-9850-989ACAA1B8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357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80BB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rgbClr val="224450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rgbClr val="224450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224450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24450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24450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green and blue text&#10;&#10;AI-generated content may be incorrect.">
            <a:extLst>
              <a:ext uri="{FF2B5EF4-FFF2-40B4-BE49-F238E27FC236}">
                <a16:creationId xmlns:a16="http://schemas.microsoft.com/office/drawing/2014/main" id="{797CC044-47FE-1E41-0542-E309499BD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9064" y="-101600"/>
            <a:ext cx="3513312" cy="247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863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green and blue text&#10;&#10;AI-generated content may be incorrect.">
            <a:extLst>
              <a:ext uri="{FF2B5EF4-FFF2-40B4-BE49-F238E27FC236}">
                <a16:creationId xmlns:a16="http://schemas.microsoft.com/office/drawing/2014/main" id="{4FF7B35B-E7F5-C434-F691-3E0827933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6424" y="-325120"/>
            <a:ext cx="4244832" cy="29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640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6CBB9-D3F9-24E7-622C-E291C4E8E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2402" y="2315728"/>
            <a:ext cx="6167195" cy="1495794"/>
          </a:xfrm>
        </p:spPr>
        <p:txBody>
          <a:bodyPr/>
          <a:lstStyle/>
          <a:p>
            <a:r>
              <a:rPr lang="en-US" sz="5400" dirty="0">
                <a:latin typeface="Tahoma"/>
                <a:ea typeface="Tahoma"/>
                <a:cs typeface="Tahoma"/>
              </a:rPr>
              <a:t>        </a:t>
            </a:r>
            <a:r>
              <a:rPr lang="en-US" sz="5400" dirty="0">
                <a:solidFill>
                  <a:schemeClr val="accent6">
                    <a:lumMod val="76000"/>
                  </a:schemeClr>
                </a:solidFill>
                <a:latin typeface="Tahoma"/>
                <a:ea typeface="Tahoma"/>
                <a:cs typeface="Tahoma"/>
              </a:rPr>
              <a:t> </a:t>
            </a:r>
            <a:br>
              <a:rPr lang="en-US" sz="5400" dirty="0">
                <a:solidFill>
                  <a:schemeClr val="accent6">
                    <a:lumMod val="76000"/>
                  </a:schemeClr>
                </a:solidFill>
                <a:latin typeface="Tahoma"/>
                <a:ea typeface="Tahoma"/>
                <a:cs typeface="Tahoma"/>
              </a:rPr>
            </a:br>
            <a:r>
              <a:rPr lang="en-US" sz="5400" dirty="0">
                <a:solidFill>
                  <a:srgbClr val="224450"/>
                </a:solidFill>
                <a:latin typeface="Tahoma"/>
                <a:ea typeface="Tahoma"/>
                <a:cs typeface="Tahoma"/>
              </a:rPr>
              <a:t>(Insert club logo)</a:t>
            </a:r>
          </a:p>
        </p:txBody>
      </p:sp>
      <p:pic>
        <p:nvPicPr>
          <p:cNvPr id="6" name="Picture 5" descr="A black background with green and blue text&#10;&#10;AI-generated content may be incorrect.">
            <a:extLst>
              <a:ext uri="{FF2B5EF4-FFF2-40B4-BE49-F238E27FC236}">
                <a16:creationId xmlns:a16="http://schemas.microsoft.com/office/drawing/2014/main" id="{F48A35A7-2A99-C924-045B-E2FCBCF4D0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3544" y="-325120"/>
            <a:ext cx="3157712" cy="222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212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FCAEDB-F759-01CD-8F57-5B2189B5CB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F474E94-A8F8-50E4-309A-4FDEABFBD155}"/>
              </a:ext>
            </a:extLst>
          </p:cNvPr>
          <p:cNvSpPr txBox="1"/>
          <p:nvPr/>
        </p:nvSpPr>
        <p:spPr>
          <a:xfrm>
            <a:off x="434976" y="2295525"/>
            <a:ext cx="11309567" cy="243143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4400" b="1" dirty="0">
                <a:solidFill>
                  <a:schemeClr val="accent6">
                    <a:lumMod val="75000"/>
                  </a:schemeClr>
                </a:solidFill>
                <a:latin typeface="Arial Rounded MT Bold"/>
              </a:rPr>
              <a:t>‘Proud to be Smokefree Sport &amp; Leisure’ </a:t>
            </a:r>
          </a:p>
          <a:p>
            <a:pPr algn="ctr"/>
            <a:endParaRPr lang="en-GB" sz="3600" b="1" dirty="0">
              <a:solidFill>
                <a:srgbClr val="224450"/>
              </a:solidFill>
              <a:latin typeface="Arial Rounded MT Bold"/>
            </a:endParaRPr>
          </a:p>
          <a:p>
            <a:pPr algn="ctr"/>
            <a:r>
              <a:rPr lang="en-GB" sz="3600" b="1" dirty="0">
                <a:solidFill>
                  <a:srgbClr val="224450"/>
                </a:solidFill>
                <a:latin typeface="Arial Rounded MT Bold"/>
              </a:rPr>
              <a:t>Making smoking and vaping invisible to </a:t>
            </a:r>
            <a:endParaRPr lang="en-GB" dirty="0">
              <a:solidFill>
                <a:srgbClr val="224450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algn="ctr"/>
            <a:r>
              <a:rPr lang="en-GB" sz="3600" b="1" dirty="0">
                <a:solidFill>
                  <a:srgbClr val="224450"/>
                </a:solidFill>
                <a:latin typeface="Arial Rounded MT Bold"/>
              </a:rPr>
              <a:t>Children and Young People</a:t>
            </a:r>
            <a:endParaRPr lang="en-GB" dirty="0">
              <a:solidFill>
                <a:srgbClr val="224450"/>
              </a:solidFill>
              <a:ea typeface="Calibri"/>
              <a:cs typeface="Calibri"/>
            </a:endParaRPr>
          </a:p>
        </p:txBody>
      </p:sp>
      <p:pic>
        <p:nvPicPr>
          <p:cNvPr id="6" name="Picture 5" descr="A black background with green and blue text&#10;&#10;AI-generated content may be incorrect.">
            <a:extLst>
              <a:ext uri="{FF2B5EF4-FFF2-40B4-BE49-F238E27FC236}">
                <a16:creationId xmlns:a16="http://schemas.microsoft.com/office/drawing/2014/main" id="{5F9A300D-5A6D-AE74-1970-697409551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3544" y="-325120"/>
            <a:ext cx="3157712" cy="222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311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EFC76C-D022-C7DB-3735-0E900D770E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FE3C068-7CBD-9C06-492A-35E746219969}"/>
              </a:ext>
            </a:extLst>
          </p:cNvPr>
          <p:cNvSpPr txBox="1"/>
          <p:nvPr/>
        </p:nvSpPr>
        <p:spPr>
          <a:xfrm>
            <a:off x="504825" y="1257300"/>
            <a:ext cx="10848975" cy="45858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200" dirty="0">
                <a:solidFill>
                  <a:schemeClr val="accent6">
                    <a:lumMod val="76000"/>
                  </a:schemeClr>
                </a:solidFill>
                <a:latin typeface="Arial Rounded MT Bold"/>
              </a:rPr>
              <a:t>What do we want to do?</a:t>
            </a:r>
            <a:endParaRPr lang="en-US" sz="3200" dirty="0">
              <a:solidFill>
                <a:schemeClr val="accent6">
                  <a:lumMod val="76000"/>
                </a:schemeClr>
              </a:solidFill>
              <a:ea typeface="Calibri"/>
              <a:cs typeface="Calibri"/>
            </a:endParaRPr>
          </a:p>
          <a:p>
            <a:endParaRPr lang="en-GB" sz="2000" dirty="0">
              <a:latin typeface="Arial Rounded MT Bold"/>
            </a:endParaRPr>
          </a:p>
          <a:p>
            <a:pPr algn="ctr"/>
            <a:r>
              <a:rPr lang="en-GB" sz="2000" dirty="0">
                <a:solidFill>
                  <a:srgbClr val="224450"/>
                </a:solidFill>
                <a:latin typeface="Arial Rounded MT Bold"/>
              </a:rPr>
              <a:t>We want to </a:t>
            </a:r>
            <a:r>
              <a:rPr lang="en-GB" sz="2000" err="1">
                <a:solidFill>
                  <a:srgbClr val="224450"/>
                </a:solidFill>
                <a:latin typeface="Arial Rounded MT Bold"/>
              </a:rPr>
              <a:t>denormalise</a:t>
            </a:r>
            <a:r>
              <a:rPr lang="en-GB" sz="2000" dirty="0">
                <a:solidFill>
                  <a:srgbClr val="224450"/>
                </a:solidFill>
                <a:latin typeface="Arial Rounded MT Bold"/>
              </a:rPr>
              <a:t> smoking and vaping to children so that they are less likely to start and can have healthier, happier futures.</a:t>
            </a:r>
            <a:endParaRPr lang="en-GB" dirty="0">
              <a:solidFill>
                <a:srgbClr val="224450"/>
              </a:solidFill>
              <a:ea typeface="Calibri"/>
              <a:cs typeface="Calibri"/>
            </a:endParaRPr>
          </a:p>
          <a:p>
            <a:pPr algn="ctr"/>
            <a:endParaRPr lang="en-GB" dirty="0">
              <a:solidFill>
                <a:srgbClr val="224450"/>
              </a:solidFill>
              <a:ea typeface="Calibri"/>
              <a:cs typeface="Calibri"/>
            </a:endParaRPr>
          </a:p>
          <a:p>
            <a:pPr algn="ctr"/>
            <a:r>
              <a:rPr lang="en-GB" sz="2000" dirty="0">
                <a:solidFill>
                  <a:srgbClr val="224450"/>
                </a:solidFill>
                <a:latin typeface="Arial Rounded MT Bold"/>
              </a:rPr>
              <a:t>We can work together to achieve this aim by:</a:t>
            </a:r>
          </a:p>
          <a:p>
            <a:pPr marL="228600" algn="ctr">
              <a:buFont typeface="Arial"/>
              <a:buChar char="•"/>
            </a:pPr>
            <a:r>
              <a:rPr lang="en-GB" sz="2000" dirty="0">
                <a:solidFill>
                  <a:srgbClr val="224450"/>
                </a:solidFill>
                <a:latin typeface="Arial Rounded MT Bold"/>
                <a:ea typeface="Calibri"/>
                <a:cs typeface="Calibri"/>
              </a:rPr>
              <a:t>Making smoking and vaping invisible to children in our district</a:t>
            </a:r>
          </a:p>
          <a:p>
            <a:pPr marL="228600" algn="ctr">
              <a:buFont typeface="Arial"/>
              <a:buChar char="•"/>
            </a:pPr>
            <a:r>
              <a:rPr lang="en-GB" sz="2000" dirty="0">
                <a:solidFill>
                  <a:srgbClr val="224450"/>
                </a:solidFill>
                <a:latin typeface="Arial Rounded MT Bold"/>
              </a:rPr>
              <a:t>Supporting clubs to adopt a whole club approach to becoming smoke and vape free</a:t>
            </a:r>
          </a:p>
          <a:p>
            <a:pPr marL="228600" algn="ctr">
              <a:buFont typeface="Arial"/>
              <a:buChar char="•"/>
            </a:pPr>
            <a:r>
              <a:rPr lang="en-GB" sz="2000" dirty="0">
                <a:solidFill>
                  <a:srgbClr val="224450"/>
                </a:solidFill>
                <a:latin typeface="Arial Rounded MT Bold"/>
              </a:rPr>
              <a:t>Helping clubs to support people who want to quit by signposting them to Yorkshire Smokefree Wakefield</a:t>
            </a:r>
          </a:p>
          <a:p>
            <a:pPr marL="228600" algn="ctr"/>
            <a:endParaRPr lang="en-GB" dirty="0">
              <a:ea typeface="Calibri" panose="020F0502020204030204"/>
              <a:cs typeface="Calibri" panose="020F0502020204030204"/>
            </a:endParaRPr>
          </a:p>
          <a:p>
            <a:pPr algn="ctr"/>
            <a:r>
              <a:rPr lang="en-GB" sz="3200" b="1" dirty="0">
                <a:solidFill>
                  <a:schemeClr val="accent6">
                    <a:lumMod val="76000"/>
                  </a:schemeClr>
                </a:solidFill>
                <a:latin typeface="Arial Rounded MT Bold"/>
              </a:rPr>
              <a:t>We want to make smoking invisible </a:t>
            </a:r>
          </a:p>
          <a:p>
            <a:pPr algn="ctr"/>
            <a:r>
              <a:rPr lang="en-GB" sz="3200" b="1" dirty="0">
                <a:solidFill>
                  <a:schemeClr val="accent6">
                    <a:lumMod val="76000"/>
                  </a:schemeClr>
                </a:solidFill>
                <a:latin typeface="Arial Rounded MT Bold"/>
              </a:rPr>
              <a:t>at all Wakefield's sport and leisure venues</a:t>
            </a:r>
          </a:p>
        </p:txBody>
      </p:sp>
      <p:pic>
        <p:nvPicPr>
          <p:cNvPr id="4" name="Picture 3" descr="A black background with green and blue text&#10;&#10;AI-generated content may be incorrect.">
            <a:extLst>
              <a:ext uri="{FF2B5EF4-FFF2-40B4-BE49-F238E27FC236}">
                <a16:creationId xmlns:a16="http://schemas.microsoft.com/office/drawing/2014/main" id="{6EF86400-BD31-5BAD-0804-92A2F65B24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3544" y="-325120"/>
            <a:ext cx="3157712" cy="222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9847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B861CD-48B5-DA18-B5D1-684733231E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E4AF1BC-61C5-54DD-D915-2209BDB5165A}"/>
              </a:ext>
            </a:extLst>
          </p:cNvPr>
          <p:cNvSpPr txBox="1"/>
          <p:nvPr/>
        </p:nvSpPr>
        <p:spPr>
          <a:xfrm>
            <a:off x="2092544" y="1170480"/>
            <a:ext cx="8053772" cy="109473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200" b="1" dirty="0">
                <a:solidFill>
                  <a:schemeClr val="accent6">
                    <a:lumMod val="76000"/>
                  </a:schemeClr>
                </a:solidFill>
                <a:latin typeface="Arial Rounded MT Bold"/>
              </a:rPr>
              <a:t>Proud to be Smokefree Sport &amp; Leisure </a:t>
            </a:r>
            <a:endParaRPr lang="en-US" dirty="0">
              <a:solidFill>
                <a:schemeClr val="accent6">
                  <a:lumMod val="76000"/>
                </a:schemeClr>
              </a:solidFill>
              <a:ea typeface="Calibri" panose="020F0502020204030204"/>
              <a:cs typeface="Calibri" panose="020F0502020204030204"/>
            </a:endParaRPr>
          </a:p>
          <a:p>
            <a:pPr algn="ctr"/>
            <a:r>
              <a:rPr lang="en-GB" sz="3200" b="1" dirty="0">
                <a:solidFill>
                  <a:schemeClr val="accent6">
                    <a:lumMod val="76000"/>
                  </a:schemeClr>
                </a:solidFill>
                <a:latin typeface="Arial Rounded MT Bold"/>
              </a:rPr>
              <a:t>What does it mean?</a:t>
            </a:r>
            <a:endParaRPr lang="en-GB">
              <a:solidFill>
                <a:schemeClr val="accent6">
                  <a:lumMod val="76000"/>
                </a:schemeClr>
              </a:solidFill>
              <a:ea typeface="Calibri" panose="020F0502020204030204"/>
              <a:cs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7803D7-B76B-ED09-17AE-564F14D6B4FF}"/>
              </a:ext>
            </a:extLst>
          </p:cNvPr>
          <p:cNvSpPr txBox="1"/>
          <p:nvPr/>
        </p:nvSpPr>
        <p:spPr>
          <a:xfrm>
            <a:off x="559676" y="2277022"/>
            <a:ext cx="1111567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400" dirty="0">
                <a:solidFill>
                  <a:srgbClr val="224450"/>
                </a:solidFill>
                <a:latin typeface="Arial Rounded MT Bold"/>
                <a:ea typeface="Calibri"/>
                <a:cs typeface="Times New Roman"/>
              </a:rPr>
              <a:t>Members and visitors are asked not to smoke or vape</a:t>
            </a:r>
            <a:r>
              <a:rPr lang="en-GB" sz="2400" b="1" dirty="0">
                <a:solidFill>
                  <a:srgbClr val="224450"/>
                </a:solidFill>
                <a:latin typeface="Arial Rounded MT Bold"/>
                <a:ea typeface="Calibri"/>
                <a:cs typeface="Times New Roman"/>
              </a:rPr>
              <a:t> inside or outside the premises</a:t>
            </a:r>
            <a:r>
              <a:rPr lang="en-GB" sz="2400" dirty="0">
                <a:solidFill>
                  <a:srgbClr val="224450"/>
                </a:solidFill>
                <a:latin typeface="Arial Rounded MT Bold"/>
                <a:ea typeface="Calibri"/>
                <a:cs typeface="Times New Roman"/>
              </a:rPr>
              <a:t> or anywhere in view of children</a:t>
            </a:r>
            <a:r>
              <a:rPr lang="en-GB" sz="2400" b="1" dirty="0">
                <a:solidFill>
                  <a:srgbClr val="224450"/>
                </a:solidFill>
                <a:latin typeface="Arial Rounded MT Bold"/>
                <a:ea typeface="Calibri"/>
                <a:cs typeface="Times New Roman"/>
              </a:rPr>
              <a:t> </a:t>
            </a:r>
            <a:r>
              <a:rPr lang="en-GB" sz="2400" dirty="0">
                <a:solidFill>
                  <a:srgbClr val="224450"/>
                </a:solidFill>
                <a:latin typeface="Arial Rounded MT Bold"/>
                <a:ea typeface="Calibri"/>
                <a:cs typeface="Times New Roman"/>
              </a:rPr>
              <a:t>at the club.</a:t>
            </a:r>
            <a:r>
              <a:rPr lang="en-GB" sz="2400" dirty="0">
                <a:latin typeface="Arial Rounded MT Bold"/>
                <a:ea typeface="Calibri"/>
                <a:cs typeface="Times New Roman"/>
              </a:rPr>
              <a:t> </a:t>
            </a:r>
          </a:p>
        </p:txBody>
      </p:sp>
      <p:pic>
        <p:nvPicPr>
          <p:cNvPr id="10" name="Picture 9" descr="A child playing football with a ball&#10;&#10;AI-generated content may be incorrect.">
            <a:extLst>
              <a:ext uri="{FF2B5EF4-FFF2-40B4-BE49-F238E27FC236}">
                <a16:creationId xmlns:a16="http://schemas.microsoft.com/office/drawing/2014/main" id="{E7978157-DBA5-16C4-75F8-3F1DB303C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3190167"/>
            <a:ext cx="8061544" cy="40101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DEC08A7-A591-3989-E44C-270BABDD2359}"/>
              </a:ext>
            </a:extLst>
          </p:cNvPr>
          <p:cNvSpPr txBox="1"/>
          <p:nvPr/>
        </p:nvSpPr>
        <p:spPr>
          <a:xfrm>
            <a:off x="609600" y="5191125"/>
            <a:ext cx="109728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400" b="1" dirty="0">
                <a:solidFill>
                  <a:srgbClr val="224450"/>
                </a:solidFill>
                <a:latin typeface="Arial Rounded MT Bold"/>
                <a:ea typeface="Calibri"/>
                <a:cs typeface="Arial"/>
              </a:rPr>
              <a:t>We want to make smoking and vaping invisible to children </a:t>
            </a:r>
            <a:endParaRPr lang="en-US" dirty="0">
              <a:solidFill>
                <a:srgbClr val="224450"/>
              </a:solidFill>
              <a:ea typeface="Calibri"/>
              <a:cs typeface="Calibri"/>
            </a:endParaRPr>
          </a:p>
          <a:p>
            <a:pPr algn="ctr"/>
            <a:r>
              <a:rPr lang="en-GB" sz="2400" b="1" dirty="0">
                <a:solidFill>
                  <a:srgbClr val="224450"/>
                </a:solidFill>
                <a:latin typeface="Arial Rounded MT Bold"/>
                <a:ea typeface="Calibri"/>
                <a:cs typeface="Arial"/>
              </a:rPr>
              <a:t>attending all Wakefield sport and leisure venues.</a:t>
            </a:r>
            <a:endParaRPr lang="en-GB" dirty="0">
              <a:solidFill>
                <a:srgbClr val="224450"/>
              </a:solidFill>
              <a:ea typeface="Calibri"/>
              <a:cs typeface="Calibri"/>
            </a:endParaRPr>
          </a:p>
        </p:txBody>
      </p:sp>
      <p:pic>
        <p:nvPicPr>
          <p:cNvPr id="3" name="Picture 2" descr="A black background with green and blue text&#10;&#10;AI-generated content may be incorrect.">
            <a:extLst>
              <a:ext uri="{FF2B5EF4-FFF2-40B4-BE49-F238E27FC236}">
                <a16:creationId xmlns:a16="http://schemas.microsoft.com/office/drawing/2014/main" id="{E0C60F2A-26A6-A082-B0B6-F5581ACDA7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3544" y="-325120"/>
            <a:ext cx="3157712" cy="222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7113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D6B96D-3FB4-E370-23D4-CC61B43FC3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C0DB8C4-E245-0ACC-62A2-08EF4950AA4D}"/>
              </a:ext>
            </a:extLst>
          </p:cNvPr>
          <p:cNvSpPr txBox="1"/>
          <p:nvPr/>
        </p:nvSpPr>
        <p:spPr>
          <a:xfrm>
            <a:off x="638175" y="1800225"/>
            <a:ext cx="10772775" cy="35394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 b="1" dirty="0">
                <a:solidFill>
                  <a:schemeClr val="accent6">
                    <a:lumMod val="76000"/>
                  </a:schemeClr>
                </a:solidFill>
                <a:latin typeface="Arial Rounded MT Bold"/>
                <a:ea typeface="Calibri"/>
                <a:cs typeface="Calibri"/>
              </a:rPr>
              <a:t>Aims:</a:t>
            </a:r>
          </a:p>
          <a:p>
            <a:pPr marL="347345" indent="-347345">
              <a:buFont typeface="Symbol"/>
              <a:buChar char="·"/>
            </a:pPr>
            <a:r>
              <a:rPr lang="en-GB" sz="2800" dirty="0">
                <a:solidFill>
                  <a:srgbClr val="224450"/>
                </a:solidFill>
                <a:latin typeface="Arial Rounded MT Bold"/>
                <a:ea typeface="Calibri"/>
                <a:cs typeface="Calibri"/>
              </a:rPr>
              <a:t>To promote a sport and leisure club as a healthy and inclusive place to be</a:t>
            </a:r>
            <a:r>
              <a:rPr lang="en-GB" sz="2800" b="1" dirty="0">
                <a:solidFill>
                  <a:srgbClr val="224450"/>
                </a:solidFill>
                <a:latin typeface="Arial Rounded MT Bold"/>
                <a:ea typeface="Calibri"/>
                <a:cs typeface="Calibri"/>
              </a:rPr>
              <a:t> </a:t>
            </a:r>
            <a:r>
              <a:rPr lang="en-GB" sz="2800" dirty="0">
                <a:solidFill>
                  <a:srgbClr val="224450"/>
                </a:solidFill>
                <a:latin typeface="Arial Rounded MT Bold"/>
                <a:ea typeface="Calibri"/>
                <a:cs typeface="Calibri"/>
              </a:rPr>
              <a:t>where the wellbeing of all, but, children and young people, are a priority. </a:t>
            </a:r>
          </a:p>
          <a:p>
            <a:pPr marL="347345" indent="-347345"/>
            <a:endParaRPr lang="en-GB" sz="2800" dirty="0">
              <a:solidFill>
                <a:srgbClr val="224450"/>
              </a:solidFill>
              <a:ea typeface="Calibri"/>
              <a:cs typeface="Calibri"/>
            </a:endParaRPr>
          </a:p>
          <a:p>
            <a:pPr marL="347345" indent="-347345">
              <a:buFont typeface="Symbol"/>
              <a:buChar char="·"/>
            </a:pPr>
            <a:r>
              <a:rPr lang="en-GB" sz="2800" dirty="0">
                <a:solidFill>
                  <a:srgbClr val="224450"/>
                </a:solidFill>
                <a:latin typeface="Arial Rounded MT Bold"/>
                <a:ea typeface="Calibri"/>
                <a:cs typeface="Calibri"/>
              </a:rPr>
              <a:t>Support all adults who are involved in youth sport and leisure in Wakefield to understand their responsibility as positive role models.  </a:t>
            </a:r>
          </a:p>
        </p:txBody>
      </p:sp>
      <p:pic>
        <p:nvPicPr>
          <p:cNvPr id="4" name="Picture 3" descr="A black background with green and blue text&#10;&#10;AI-generated content may be incorrect.">
            <a:extLst>
              <a:ext uri="{FF2B5EF4-FFF2-40B4-BE49-F238E27FC236}">
                <a16:creationId xmlns:a16="http://schemas.microsoft.com/office/drawing/2014/main" id="{979C6D85-E130-57F8-D41F-11EC5A390F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3544" y="-325120"/>
            <a:ext cx="3157712" cy="222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0542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72E150-E824-1F9C-00C3-1B7979F1A7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B02C26F-EE85-64BA-79A9-38EA8964591B}"/>
              </a:ext>
            </a:extLst>
          </p:cNvPr>
          <p:cNvSpPr txBox="1"/>
          <p:nvPr/>
        </p:nvSpPr>
        <p:spPr>
          <a:xfrm>
            <a:off x="447675" y="1162050"/>
            <a:ext cx="11296650" cy="477053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200" b="1" dirty="0">
                <a:solidFill>
                  <a:schemeClr val="accent6">
                    <a:lumMod val="76000"/>
                  </a:schemeClr>
                </a:solidFill>
                <a:latin typeface="Arial Rounded MT Bold"/>
              </a:rPr>
              <a:t>We can all work together to achieve this aim by: </a:t>
            </a:r>
            <a:r>
              <a:rPr lang="en-GB" sz="3200" b="1" dirty="0">
                <a:solidFill>
                  <a:srgbClr val="224450"/>
                </a:solidFill>
                <a:ea typeface="Calibri"/>
                <a:cs typeface="Calibri"/>
              </a:rPr>
              <a:t> </a:t>
            </a:r>
            <a:endParaRPr lang="en-US" sz="3200">
              <a:solidFill>
                <a:srgbClr val="224450"/>
              </a:solidFill>
              <a:latin typeface="Calibri" panose="020F0502020204030204"/>
              <a:ea typeface="Calibri"/>
              <a:cs typeface="Calibri"/>
            </a:endParaRPr>
          </a:p>
          <a:p>
            <a:endParaRPr lang="en-GB" sz="1050" dirty="0">
              <a:solidFill>
                <a:srgbClr val="224450"/>
              </a:solidFill>
              <a:latin typeface="Arial Rounded MT Bold"/>
              <a:ea typeface="Calibri"/>
              <a:cs typeface="Calibri"/>
            </a:endParaRPr>
          </a:p>
          <a:p>
            <a:pPr marL="283210" indent="-283210">
              <a:buFont typeface="Arial"/>
              <a:buChar char="•"/>
            </a:pPr>
            <a:r>
              <a:rPr lang="en-GB" sz="2000" dirty="0">
                <a:solidFill>
                  <a:srgbClr val="224450"/>
                </a:solidFill>
                <a:latin typeface="Arial Rounded MT Bold"/>
                <a:ea typeface="Calibri"/>
                <a:cs typeface="Calibri"/>
              </a:rPr>
              <a:t>Adopting a whole Community Approach.  This means Children, young people, coaches, volunteers, parents and carers, committee members, local businesses, the media, councillors, Public Health, policy makers, and partners across the Wakefield district.</a:t>
            </a:r>
            <a:endParaRPr lang="en-US">
              <a:ea typeface="Calibri"/>
              <a:cs typeface="Calibri"/>
            </a:endParaRPr>
          </a:p>
          <a:p>
            <a:pPr marL="283210" indent="-283210"/>
            <a:endParaRPr lang="en-GB" dirty="0">
              <a:solidFill>
                <a:srgbClr val="224450"/>
              </a:solidFill>
              <a:ea typeface="Calibri" panose="020F0502020204030204"/>
              <a:cs typeface="Calibri" panose="020F0502020204030204"/>
            </a:endParaRPr>
          </a:p>
          <a:p>
            <a:pPr marL="283210" indent="-283210">
              <a:buFont typeface="Arial"/>
              <a:buChar char="•"/>
            </a:pPr>
            <a:r>
              <a:rPr lang="en-GB" sz="2000" dirty="0">
                <a:solidFill>
                  <a:srgbClr val="224450"/>
                </a:solidFill>
                <a:latin typeface="Arial Rounded MT Bold"/>
                <a:ea typeface="Calibri"/>
                <a:cs typeface="Calibri"/>
              </a:rPr>
              <a:t>Focus on creating smokefree environments – where children play, learn and grow up.</a:t>
            </a:r>
          </a:p>
          <a:p>
            <a:pPr marL="283210" indent="-283210"/>
            <a:endParaRPr lang="en-GB" dirty="0">
              <a:solidFill>
                <a:srgbClr val="224450"/>
              </a:solidFill>
              <a:ea typeface="Calibri" panose="020F0502020204030204"/>
              <a:cs typeface="Calibri" panose="020F0502020204030204"/>
            </a:endParaRPr>
          </a:p>
          <a:p>
            <a:pPr marL="283210" indent="-283210">
              <a:buFont typeface="Arial"/>
              <a:buChar char="•"/>
            </a:pPr>
            <a:r>
              <a:rPr lang="en-GB" sz="2000" dirty="0">
                <a:solidFill>
                  <a:srgbClr val="224450"/>
                </a:solidFill>
                <a:latin typeface="Arial Rounded MT Bold"/>
                <a:ea typeface="Calibri"/>
                <a:cs typeface="Calibri"/>
              </a:rPr>
              <a:t>Include interventions to help those who wish to quit, </a:t>
            </a:r>
            <a:r>
              <a:rPr lang="en-GB" sz="2000" dirty="0" err="1">
                <a:solidFill>
                  <a:srgbClr val="224450"/>
                </a:solidFill>
                <a:latin typeface="Arial Rounded MT Bold"/>
                <a:ea typeface="Calibri"/>
                <a:cs typeface="Calibri"/>
              </a:rPr>
              <a:t>eg.</a:t>
            </a:r>
            <a:r>
              <a:rPr lang="en-GB" sz="2000" dirty="0">
                <a:solidFill>
                  <a:srgbClr val="224450"/>
                </a:solidFill>
                <a:latin typeface="Arial Rounded MT Bold"/>
                <a:ea typeface="Calibri"/>
                <a:cs typeface="Calibri"/>
              </a:rPr>
              <a:t> Yorkshire Smokefree Wakefield.</a:t>
            </a:r>
          </a:p>
          <a:p>
            <a:pPr marL="283210" indent="-283210"/>
            <a:endParaRPr lang="en-GB" dirty="0">
              <a:solidFill>
                <a:srgbClr val="224450"/>
              </a:solidFill>
              <a:ea typeface="Calibri" panose="020F0502020204030204"/>
              <a:cs typeface="Calibri" panose="020F0502020204030204"/>
            </a:endParaRPr>
          </a:p>
          <a:p>
            <a:pPr marL="283210" indent="-283210">
              <a:buFont typeface="Arial"/>
              <a:buChar char="•"/>
            </a:pPr>
            <a:r>
              <a:rPr lang="en-GB" sz="2000" dirty="0">
                <a:solidFill>
                  <a:srgbClr val="224450"/>
                </a:solidFill>
                <a:latin typeface="Arial Rounded MT Bold"/>
                <a:ea typeface="Calibri"/>
                <a:cs typeface="Calibri"/>
              </a:rPr>
              <a:t>Having a broader and long-term aim of inspiring and supporting a smokefree generation.</a:t>
            </a:r>
          </a:p>
          <a:p>
            <a:pPr marL="283210" indent="-283210"/>
            <a:endParaRPr lang="en-GB" dirty="0">
              <a:solidFill>
                <a:srgbClr val="224450"/>
              </a:solidFill>
              <a:ea typeface="Calibri" panose="020F0502020204030204"/>
              <a:cs typeface="Calibri" panose="020F0502020204030204"/>
            </a:endParaRPr>
          </a:p>
          <a:p>
            <a:pPr marL="283210" indent="-283210">
              <a:buFont typeface="Arial"/>
              <a:buChar char="•"/>
            </a:pPr>
            <a:r>
              <a:rPr lang="en-GB" sz="2000" dirty="0">
                <a:solidFill>
                  <a:srgbClr val="224450"/>
                </a:solidFill>
                <a:latin typeface="Arial Rounded MT Bold"/>
                <a:ea typeface="Calibri"/>
                <a:cs typeface="Calibri"/>
              </a:rPr>
              <a:t>Having smokefree policies, which contribute to a reduction in the amount that people smoke, increase the number of people who quit and support relapse prevention.</a:t>
            </a:r>
          </a:p>
        </p:txBody>
      </p:sp>
      <p:pic>
        <p:nvPicPr>
          <p:cNvPr id="3" name="Picture 2" descr="A black background with green and blue text&#10;&#10;AI-generated content may be incorrect.">
            <a:extLst>
              <a:ext uri="{FF2B5EF4-FFF2-40B4-BE49-F238E27FC236}">
                <a16:creationId xmlns:a16="http://schemas.microsoft.com/office/drawing/2014/main" id="{042938B6-D59E-F753-FA23-789C210E71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3544" y="-325120"/>
            <a:ext cx="3157712" cy="222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7173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1F8D65-4F24-8B48-84B6-12AD4213D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7391CD8-FB3B-6531-905F-2FED9416CB66}"/>
              </a:ext>
            </a:extLst>
          </p:cNvPr>
          <p:cNvSpPr txBox="1"/>
          <p:nvPr/>
        </p:nvSpPr>
        <p:spPr>
          <a:xfrm>
            <a:off x="485775" y="1419225"/>
            <a:ext cx="11220450" cy="39395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 b="1" dirty="0">
                <a:solidFill>
                  <a:schemeClr val="accent6">
                    <a:lumMod val="76000"/>
                  </a:schemeClr>
                </a:solidFill>
                <a:latin typeface="Arial Rounded MT Bold"/>
                <a:cs typeface="Arial"/>
              </a:rPr>
              <a:t>To achieve Proud to be Smokefree status</a:t>
            </a:r>
          </a:p>
          <a:p>
            <a:endParaRPr lang="en-GB" dirty="0">
              <a:latin typeface="Arial Rounded MT Bold"/>
              <a:ea typeface="Calibri"/>
              <a:cs typeface="Times New Roman"/>
            </a:endParaRPr>
          </a:p>
          <a:p>
            <a:r>
              <a:rPr lang="en-GB" sz="2000" dirty="0">
                <a:solidFill>
                  <a:srgbClr val="224450"/>
                </a:solidFill>
                <a:latin typeface="Arial Rounded MT Bold"/>
                <a:ea typeface="Calibri"/>
                <a:cs typeface="Times New Roman"/>
              </a:rPr>
              <a:t>Clubs must: </a:t>
            </a:r>
            <a:endParaRPr lang="en-GB" sz="2000" dirty="0">
              <a:solidFill>
                <a:srgbClr val="224450"/>
              </a:solidFill>
              <a:latin typeface="Arial Rounded MT Bold"/>
              <a:ea typeface="Calibri"/>
              <a:cs typeface="Calibri"/>
            </a:endParaRPr>
          </a:p>
          <a:p>
            <a:pPr marL="347345" indent="-347345">
              <a:buFont typeface=""/>
              <a:buAutoNum type="arabicPeriod"/>
            </a:pPr>
            <a:r>
              <a:rPr lang="en-GB" sz="2000" dirty="0">
                <a:solidFill>
                  <a:srgbClr val="224450"/>
                </a:solidFill>
                <a:latin typeface="Arial Rounded MT Bold"/>
                <a:ea typeface="Calibri"/>
                <a:cs typeface="Times New Roman"/>
              </a:rPr>
              <a:t>Put a Smokefree Policy in place.</a:t>
            </a:r>
          </a:p>
          <a:p>
            <a:pPr marL="347345" indent="-347345">
              <a:buFont typeface=""/>
              <a:buAutoNum type="arabicPeriod"/>
            </a:pPr>
            <a:r>
              <a:rPr lang="en-GB" sz="2000" dirty="0">
                <a:solidFill>
                  <a:srgbClr val="224450"/>
                </a:solidFill>
                <a:latin typeface="Arial Rounded MT Bold"/>
                <a:ea typeface="Calibri"/>
                <a:cs typeface="Times New Roman"/>
              </a:rPr>
              <a:t>Promote the policy through the website and social media.</a:t>
            </a:r>
          </a:p>
          <a:p>
            <a:pPr marL="347345" indent="-347345">
              <a:buFont typeface=""/>
              <a:buAutoNum type="arabicPeriod"/>
            </a:pPr>
            <a:r>
              <a:rPr lang="en-GB" sz="2000" dirty="0">
                <a:solidFill>
                  <a:srgbClr val="224450"/>
                </a:solidFill>
                <a:latin typeface="Arial Rounded MT Bold"/>
                <a:ea typeface="Calibri"/>
                <a:cs typeface="Times New Roman"/>
              </a:rPr>
              <a:t>Inform parents about the policy, asking for their support and signposting them to Yorkshire Smokefree Wakefield if they are wanting to quit.</a:t>
            </a:r>
          </a:p>
          <a:p>
            <a:pPr marL="347345" indent="-347345">
              <a:buFont typeface=""/>
              <a:buAutoNum type="arabicPeriod"/>
            </a:pPr>
            <a:r>
              <a:rPr lang="en-GB" sz="2000" dirty="0">
                <a:solidFill>
                  <a:srgbClr val="224450"/>
                </a:solidFill>
                <a:latin typeface="Arial Rounded MT Bold"/>
                <a:ea typeface="Calibri"/>
                <a:cs typeface="Times New Roman"/>
              </a:rPr>
              <a:t>Inform visitors about the smokefree policy.</a:t>
            </a:r>
          </a:p>
          <a:p>
            <a:pPr marL="347345" indent="-347345">
              <a:buFont typeface=""/>
              <a:buAutoNum type="arabicPeriod"/>
            </a:pPr>
            <a:r>
              <a:rPr lang="en-GB" sz="2000" dirty="0">
                <a:solidFill>
                  <a:srgbClr val="224450"/>
                </a:solidFill>
                <a:latin typeface="Arial Rounded MT Bold"/>
                <a:ea typeface="Calibri"/>
                <a:cs typeface="Times New Roman"/>
              </a:rPr>
              <a:t>Erect smokefree signage at the venue.</a:t>
            </a:r>
          </a:p>
          <a:p>
            <a:endParaRPr lang="en-GB" sz="2000" dirty="0">
              <a:solidFill>
                <a:srgbClr val="224450"/>
              </a:solidFill>
              <a:latin typeface="Arial Rounded MT Bold"/>
              <a:ea typeface="Calibri"/>
              <a:cs typeface="Calibri"/>
            </a:endParaRPr>
          </a:p>
          <a:p>
            <a:r>
              <a:rPr lang="en-GB" sz="2000" dirty="0">
                <a:solidFill>
                  <a:srgbClr val="224450"/>
                </a:solidFill>
                <a:latin typeface="Arial Rounded MT Bold"/>
                <a:ea typeface="Calibri"/>
                <a:cs typeface="Times New Roman"/>
              </a:rPr>
              <a:t>Once these things have been put in place, the Club will receive a certificate, which can be displayed to show to members and visitors that you are Proud to be Smokefree.</a:t>
            </a:r>
          </a:p>
        </p:txBody>
      </p:sp>
      <p:pic>
        <p:nvPicPr>
          <p:cNvPr id="3" name="Picture 2" descr="A black background with green and blue text&#10;&#10;AI-generated content may be incorrect.">
            <a:extLst>
              <a:ext uri="{FF2B5EF4-FFF2-40B4-BE49-F238E27FC236}">
                <a16:creationId xmlns:a16="http://schemas.microsoft.com/office/drawing/2014/main" id="{2F75338C-A995-C29C-7AEF-E991C2655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3544" y="-325120"/>
            <a:ext cx="3157712" cy="222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6259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4F017A1-732E-A060-1EA7-F717FFFF68AF}"/>
              </a:ext>
            </a:extLst>
          </p:cNvPr>
          <p:cNvSpPr txBox="1"/>
          <p:nvPr/>
        </p:nvSpPr>
        <p:spPr>
          <a:xfrm>
            <a:off x="705288" y="1858251"/>
            <a:ext cx="10553700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600" dirty="0">
                <a:solidFill>
                  <a:srgbClr val="224450"/>
                </a:solidFill>
                <a:latin typeface="Arial Rounded MT Bold"/>
                <a:cs typeface="Arial"/>
              </a:rPr>
              <a:t>Help lead the way by being a </a:t>
            </a:r>
          </a:p>
          <a:p>
            <a:pPr algn="ctr"/>
            <a:r>
              <a:rPr lang="en-GB" sz="3600" dirty="0">
                <a:solidFill>
                  <a:srgbClr val="224450"/>
                </a:solidFill>
                <a:latin typeface="Arial Rounded MT Bold"/>
                <a:cs typeface="Arial"/>
              </a:rPr>
              <a:t>Smokefree club and join us in </a:t>
            </a:r>
          </a:p>
          <a:p>
            <a:pPr algn="ctr"/>
            <a:r>
              <a:rPr lang="en-GB" sz="3600" dirty="0">
                <a:solidFill>
                  <a:srgbClr val="224450"/>
                </a:solidFill>
                <a:latin typeface="Arial Rounded MT Bold"/>
                <a:cs typeface="Arial"/>
              </a:rPr>
              <a:t>making sport and leisure venues</a:t>
            </a:r>
          </a:p>
          <a:p>
            <a:pPr algn="ctr"/>
            <a:r>
              <a:rPr lang="en-GB" sz="3600" dirty="0">
                <a:solidFill>
                  <a:srgbClr val="224450"/>
                </a:solidFill>
                <a:latin typeface="Arial Rounded MT Bold"/>
                <a:cs typeface="Arial"/>
              </a:rPr>
              <a:t>a healthy environment </a:t>
            </a:r>
            <a:endParaRPr lang="en-GB"/>
          </a:p>
          <a:p>
            <a:pPr algn="ctr"/>
            <a:r>
              <a:rPr lang="en-GB" sz="3600" dirty="0">
                <a:solidFill>
                  <a:srgbClr val="224450"/>
                </a:solidFill>
                <a:latin typeface="Arial Rounded MT Bold"/>
                <a:cs typeface="Arial"/>
              </a:rPr>
              <a:t>for our young people and</a:t>
            </a:r>
          </a:p>
          <a:p>
            <a:pPr algn="ctr"/>
            <a:r>
              <a:rPr lang="en-GB" sz="3600" dirty="0">
                <a:solidFill>
                  <a:srgbClr val="224450"/>
                </a:solidFill>
                <a:latin typeface="Arial Rounded MT Bold"/>
                <a:cs typeface="Arial"/>
              </a:rPr>
              <a:t>future generations</a:t>
            </a:r>
          </a:p>
        </p:txBody>
      </p:sp>
      <p:pic>
        <p:nvPicPr>
          <p:cNvPr id="3" name="Picture 2" descr="A black background with green and blue text&#10;&#10;AI-generated content may be incorrect.">
            <a:extLst>
              <a:ext uri="{FF2B5EF4-FFF2-40B4-BE49-F238E27FC236}">
                <a16:creationId xmlns:a16="http://schemas.microsoft.com/office/drawing/2014/main" id="{4078773A-9CC8-63BD-C448-584AB70F3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3544" y="-325120"/>
            <a:ext cx="3157712" cy="222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8108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7B284369AB3F94FA423FEB5BF882434" ma:contentTypeVersion="14" ma:contentTypeDescription="Create a new document." ma:contentTypeScope="" ma:versionID="8cb35c15c5c9a2a7c07d8b4d196eb4a2">
  <xsd:schema xmlns:xsd="http://www.w3.org/2001/XMLSchema" xmlns:xs="http://www.w3.org/2001/XMLSchema" xmlns:p="http://schemas.microsoft.com/office/2006/metadata/properties" xmlns:ns2="208f6457-1e3b-490e-bf7e-2a40fdfe35ac" xmlns:ns3="a780b8df-6511-43ce-8baf-d66e0dfa0825" targetNamespace="http://schemas.microsoft.com/office/2006/metadata/properties" ma:root="true" ma:fieldsID="b0c3c821b8dd81f5b7c7c420399239a7" ns2:_="" ns3:_="">
    <xsd:import namespace="208f6457-1e3b-490e-bf7e-2a40fdfe35ac"/>
    <xsd:import namespace="a780b8df-6511-43ce-8baf-d66e0dfa082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8f6457-1e3b-490e-bf7e-2a40fdfe35a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e0797a0e-5026-480d-971d-550050c8017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80b8df-6511-43ce-8baf-d66e0dfa0825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af3ad095-bdec-4404-b4fd-14f2af02db36}" ma:internalName="TaxCatchAll" ma:showField="CatchAllData" ma:web="a780b8df-6511-43ce-8baf-d66e0dfa082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780b8df-6511-43ce-8baf-d66e0dfa0825" xsi:nil="true"/>
    <lcf76f155ced4ddcb4097134ff3c332f xmlns="208f6457-1e3b-490e-bf7e-2a40fdfe35ac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90D5285-EB60-48E4-8E08-B5C6FD41052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8f6457-1e3b-490e-bf7e-2a40fdfe35ac"/>
    <ds:schemaRef ds:uri="a780b8df-6511-43ce-8baf-d66e0dfa082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7B93B52-BC3C-40A9-B5A0-0662F5D7E89B}">
  <ds:schemaRefs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208f6457-1e3b-490e-bf7e-2a40fdfe35ac"/>
    <ds:schemaRef ds:uri="http://schemas.microsoft.com/office/2006/documentManagement/types"/>
    <ds:schemaRef ds:uri="a780b8df-6511-43ce-8baf-d66e0dfa0825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4529BF23-69AE-47B7-9F3E-B82ED39C792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4071</TotalTime>
  <Words>486</Words>
  <Application>Microsoft Office PowerPoint</Application>
  <PresentationFormat>Widescreen</PresentationFormat>
  <Paragraphs>50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          (Insert club logo)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Lodge</dc:creator>
  <cp:lastModifiedBy>Sharon Gilliver</cp:lastModifiedBy>
  <cp:revision>410</cp:revision>
  <dcterms:created xsi:type="dcterms:W3CDTF">2023-09-06T16:33:06Z</dcterms:created>
  <dcterms:modified xsi:type="dcterms:W3CDTF">2025-05-08T10:58:16Z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0x01010017B284369AB3F94FA423FEB5BF882434</vt:lpwstr>
  </property>
  <property fmtid="{D5CDD505-2E9C-101B-9397-08002B2CF9AE}" pid="3" name="MediaServiceImageTags">
    <vt:lpwstr/>
  </property>
</Properties>
</file>