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Lst>
  <p:notesMasterIdLst>
    <p:notesMasterId r:id="rId29"/>
  </p:notesMasterIdLst>
  <p:sldIdLst>
    <p:sldId id="2145708298" r:id="rId3"/>
    <p:sldId id="257" r:id="rId4"/>
    <p:sldId id="260" r:id="rId5"/>
    <p:sldId id="2145708299" r:id="rId6"/>
    <p:sldId id="258" r:id="rId7"/>
    <p:sldId id="261" r:id="rId8"/>
    <p:sldId id="2145708293" r:id="rId9"/>
    <p:sldId id="2145708294" r:id="rId10"/>
    <p:sldId id="2145708295" r:id="rId11"/>
    <p:sldId id="2145708291" r:id="rId12"/>
    <p:sldId id="256" r:id="rId13"/>
    <p:sldId id="284" r:id="rId14"/>
    <p:sldId id="285" r:id="rId15"/>
    <p:sldId id="271" r:id="rId16"/>
    <p:sldId id="272" r:id="rId17"/>
    <p:sldId id="273" r:id="rId18"/>
    <p:sldId id="274" r:id="rId19"/>
    <p:sldId id="275" r:id="rId20"/>
    <p:sldId id="278" r:id="rId21"/>
    <p:sldId id="276" r:id="rId22"/>
    <p:sldId id="277" r:id="rId23"/>
    <p:sldId id="279" r:id="rId24"/>
    <p:sldId id="280" r:id="rId25"/>
    <p:sldId id="281" r:id="rId26"/>
    <p:sldId id="262" r:id="rId27"/>
    <p:sldId id="282" r:id="rId28"/>
  </p:sldIdLst>
  <p:sldSz cx="193929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1644" autoAdjust="0"/>
  </p:normalViewPr>
  <p:slideViewPr>
    <p:cSldViewPr snapToGrid="0">
      <p:cViewPr varScale="1">
        <p:scale>
          <a:sx n="51" d="100"/>
          <a:sy n="51" d="100"/>
        </p:scale>
        <p:origin x="232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E55490-F4F7-47B4-8FB3-0F387648863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DE4BDF0-A167-4961-9D2B-E6770FE17853}">
      <dgm:prSet phldrT="[Text]"/>
      <dgm:spPr/>
      <dgm:t>
        <a:bodyPr/>
        <a:lstStyle/>
        <a:p>
          <a:r>
            <a:rPr lang="en-GB" dirty="0"/>
            <a:t>Community Engagement </a:t>
          </a:r>
        </a:p>
      </dgm:t>
    </dgm:pt>
    <dgm:pt modelId="{B9AC2944-9019-4FED-A70D-159EFDABBD16}" type="parTrans" cxnId="{419ECE39-C881-4EDB-8059-D760EC02683E}">
      <dgm:prSet/>
      <dgm:spPr/>
      <dgm:t>
        <a:bodyPr/>
        <a:lstStyle/>
        <a:p>
          <a:endParaRPr lang="en-GB"/>
        </a:p>
      </dgm:t>
    </dgm:pt>
    <dgm:pt modelId="{20642F82-417D-49A6-AAD6-6DF3EF8C2EE8}" type="sibTrans" cxnId="{419ECE39-C881-4EDB-8059-D760EC02683E}">
      <dgm:prSet/>
      <dgm:spPr/>
      <dgm:t>
        <a:bodyPr/>
        <a:lstStyle/>
        <a:p>
          <a:endParaRPr lang="en-GB"/>
        </a:p>
      </dgm:t>
    </dgm:pt>
    <dgm:pt modelId="{D6AEF8E6-1636-491F-8BD8-BCE46F1CD086}">
      <dgm:prSet phldrT="[Text]"/>
      <dgm:spPr/>
      <dgm:t>
        <a:bodyPr/>
        <a:lstStyle/>
        <a:p>
          <a:r>
            <a:rPr lang="en-GB" dirty="0"/>
            <a:t>Identify &amp; Connect With Assets</a:t>
          </a:r>
        </a:p>
      </dgm:t>
    </dgm:pt>
    <dgm:pt modelId="{EFA37E4E-F84B-4024-8D4E-32354F1C9ED6}" type="parTrans" cxnId="{11918567-A399-4257-A896-FC2FEF80E754}">
      <dgm:prSet/>
      <dgm:spPr/>
      <dgm:t>
        <a:bodyPr/>
        <a:lstStyle/>
        <a:p>
          <a:endParaRPr lang="en-GB"/>
        </a:p>
      </dgm:t>
    </dgm:pt>
    <dgm:pt modelId="{2DD7762D-2AF7-4441-B290-56732D2A5B4E}" type="sibTrans" cxnId="{11918567-A399-4257-A896-FC2FEF80E754}">
      <dgm:prSet/>
      <dgm:spPr/>
      <dgm:t>
        <a:bodyPr/>
        <a:lstStyle/>
        <a:p>
          <a:endParaRPr lang="en-GB"/>
        </a:p>
      </dgm:t>
    </dgm:pt>
    <dgm:pt modelId="{D3542655-82B7-40A5-9E9F-9BBF7FCE8323}">
      <dgm:prSet phldrT="[Text]">
        <dgm:style>
          <a:lnRef idx="2">
            <a:schemeClr val="accent6"/>
          </a:lnRef>
          <a:fillRef idx="1">
            <a:schemeClr val="lt1"/>
          </a:fillRef>
          <a:effectRef idx="0">
            <a:schemeClr val="accent6"/>
          </a:effectRef>
          <a:fontRef idx="minor">
            <a:schemeClr val="dk1"/>
          </a:fontRef>
        </dgm:style>
      </dgm:prSet>
      <dgm:spPr>
        <a:ln w="76200"/>
      </dgm:spPr>
      <dgm:t>
        <a:bodyPr/>
        <a:lstStyle/>
        <a:p>
          <a:r>
            <a:rPr lang="en-GB" b="1" dirty="0"/>
            <a:t>Influence &amp; Embed Physical Activity Promotion Into Assets</a:t>
          </a:r>
        </a:p>
      </dgm:t>
    </dgm:pt>
    <dgm:pt modelId="{84082BB3-4E59-45B2-B3F1-98D30ADF2F17}" type="parTrans" cxnId="{F697C0EE-1110-4ADD-A9E4-81F8C3505E53}">
      <dgm:prSet/>
      <dgm:spPr/>
      <dgm:t>
        <a:bodyPr/>
        <a:lstStyle/>
        <a:p>
          <a:endParaRPr lang="en-GB"/>
        </a:p>
      </dgm:t>
    </dgm:pt>
    <dgm:pt modelId="{30F3FE60-8415-4B9C-A825-7CE007E7BF65}" type="sibTrans" cxnId="{F697C0EE-1110-4ADD-A9E4-81F8C3505E53}">
      <dgm:prSet/>
      <dgm:spPr/>
      <dgm:t>
        <a:bodyPr/>
        <a:lstStyle/>
        <a:p>
          <a:endParaRPr lang="en-GB"/>
        </a:p>
      </dgm:t>
    </dgm:pt>
    <dgm:pt modelId="{CC7B6CE8-616A-4CE7-9031-AE4567CDC0A6}">
      <dgm:prSet phldrT="[Text]">
        <dgm:style>
          <a:lnRef idx="2">
            <a:schemeClr val="accent6"/>
          </a:lnRef>
          <a:fillRef idx="1">
            <a:schemeClr val="lt1"/>
          </a:fillRef>
          <a:effectRef idx="0">
            <a:schemeClr val="accent6"/>
          </a:effectRef>
          <a:fontRef idx="minor">
            <a:schemeClr val="dk1"/>
          </a:fontRef>
        </dgm:style>
      </dgm:prSet>
      <dgm:spPr>
        <a:ln w="76200"/>
      </dgm:spPr>
      <dgm:t>
        <a:bodyPr/>
        <a:lstStyle/>
        <a:p>
          <a:r>
            <a:rPr lang="en-GB" b="1" dirty="0"/>
            <a:t>Quarterly Partnerships Encouraging Collaboration</a:t>
          </a:r>
        </a:p>
      </dgm:t>
    </dgm:pt>
    <dgm:pt modelId="{EE093EAE-0BBF-4C02-86CA-928CC5AE2394}" type="parTrans" cxnId="{12CF5188-EFD2-48CC-9FEC-690BC5EA0E9A}">
      <dgm:prSet/>
      <dgm:spPr/>
      <dgm:t>
        <a:bodyPr/>
        <a:lstStyle/>
        <a:p>
          <a:endParaRPr lang="en-GB"/>
        </a:p>
      </dgm:t>
    </dgm:pt>
    <dgm:pt modelId="{B3EE0F3E-74E6-40B2-BC89-7205A26762E3}" type="sibTrans" cxnId="{12CF5188-EFD2-48CC-9FEC-690BC5EA0E9A}">
      <dgm:prSet/>
      <dgm:spPr/>
      <dgm:t>
        <a:bodyPr/>
        <a:lstStyle/>
        <a:p>
          <a:endParaRPr lang="en-GB"/>
        </a:p>
      </dgm:t>
    </dgm:pt>
    <dgm:pt modelId="{07588872-2353-41EE-9A9E-52D0BB0EA257}">
      <dgm:prSet phldrT="[Text]">
        <dgm:style>
          <a:lnRef idx="2">
            <a:schemeClr val="accent6"/>
          </a:lnRef>
          <a:fillRef idx="1">
            <a:schemeClr val="lt1"/>
          </a:fillRef>
          <a:effectRef idx="0">
            <a:schemeClr val="accent6"/>
          </a:effectRef>
          <a:fontRef idx="minor">
            <a:schemeClr val="dk1"/>
          </a:fontRef>
        </dgm:style>
      </dgm:prSet>
      <dgm:spPr>
        <a:ln w="76200"/>
      </dgm:spPr>
      <dgm:t>
        <a:bodyPr/>
        <a:lstStyle/>
        <a:p>
          <a:r>
            <a:rPr lang="en-GB" b="1" dirty="0"/>
            <a:t>Build Projects Across System Areas</a:t>
          </a:r>
        </a:p>
      </dgm:t>
    </dgm:pt>
    <dgm:pt modelId="{9022E9DB-77E9-4FBC-8F07-23698BA51D05}" type="parTrans" cxnId="{F140A47C-8773-49D4-AB45-A67A80AE7F33}">
      <dgm:prSet/>
      <dgm:spPr/>
      <dgm:t>
        <a:bodyPr/>
        <a:lstStyle/>
        <a:p>
          <a:endParaRPr lang="en-GB"/>
        </a:p>
      </dgm:t>
    </dgm:pt>
    <dgm:pt modelId="{C67A1C38-9DB2-4A82-8746-CCFBFB3F7ACB}" type="sibTrans" cxnId="{F140A47C-8773-49D4-AB45-A67A80AE7F33}">
      <dgm:prSet/>
      <dgm:spPr/>
      <dgm:t>
        <a:bodyPr/>
        <a:lstStyle/>
        <a:p>
          <a:endParaRPr lang="en-GB"/>
        </a:p>
      </dgm:t>
    </dgm:pt>
    <dgm:pt modelId="{789BCE68-64B1-4881-8727-E2DE438B30DE}">
      <dgm:prSet/>
      <dgm:spPr/>
      <dgm:t>
        <a:bodyPr/>
        <a:lstStyle/>
        <a:p>
          <a:r>
            <a:rPr lang="en-GB" dirty="0"/>
            <a:t>Monitor, Track, Evaluate </a:t>
          </a:r>
        </a:p>
      </dgm:t>
    </dgm:pt>
    <dgm:pt modelId="{FB185F00-2556-42B5-BDB1-C65BA616919F}" type="parTrans" cxnId="{15562F78-60F2-4394-84D7-47A79AA3B573}">
      <dgm:prSet/>
      <dgm:spPr/>
      <dgm:t>
        <a:bodyPr/>
        <a:lstStyle/>
        <a:p>
          <a:endParaRPr lang="en-GB"/>
        </a:p>
      </dgm:t>
    </dgm:pt>
    <dgm:pt modelId="{D1C790A0-DEDA-49A7-BCC1-31145BB3E6F7}" type="sibTrans" cxnId="{15562F78-60F2-4394-84D7-47A79AA3B573}">
      <dgm:prSet/>
      <dgm:spPr/>
      <dgm:t>
        <a:bodyPr/>
        <a:lstStyle/>
        <a:p>
          <a:endParaRPr lang="en-GB"/>
        </a:p>
      </dgm:t>
    </dgm:pt>
    <dgm:pt modelId="{24ABE651-D9BE-4C3F-9534-7904CF04F0A8}" type="pres">
      <dgm:prSet presAssocID="{E2E55490-F4F7-47B4-8FB3-0F3876488638}" presName="cycle" presStyleCnt="0">
        <dgm:presLayoutVars>
          <dgm:dir/>
          <dgm:resizeHandles val="exact"/>
        </dgm:presLayoutVars>
      </dgm:prSet>
      <dgm:spPr/>
    </dgm:pt>
    <dgm:pt modelId="{AB6D0502-17AC-4F12-8374-5A974AF45865}" type="pres">
      <dgm:prSet presAssocID="{4DE4BDF0-A167-4961-9D2B-E6770FE17853}" presName="node" presStyleLbl="node1" presStyleIdx="0" presStyleCnt="6">
        <dgm:presLayoutVars>
          <dgm:bulletEnabled val="1"/>
        </dgm:presLayoutVars>
      </dgm:prSet>
      <dgm:spPr/>
    </dgm:pt>
    <dgm:pt modelId="{3A6115CD-1A96-4619-BEB4-4E050310730C}" type="pres">
      <dgm:prSet presAssocID="{20642F82-417D-49A6-AAD6-6DF3EF8C2EE8}" presName="sibTrans" presStyleLbl="sibTrans2D1" presStyleIdx="0" presStyleCnt="6"/>
      <dgm:spPr/>
    </dgm:pt>
    <dgm:pt modelId="{76AC8991-5271-42F9-958E-CE98FB50EDDF}" type="pres">
      <dgm:prSet presAssocID="{20642F82-417D-49A6-AAD6-6DF3EF8C2EE8}" presName="connectorText" presStyleLbl="sibTrans2D1" presStyleIdx="0" presStyleCnt="6"/>
      <dgm:spPr/>
    </dgm:pt>
    <dgm:pt modelId="{4F8C3C43-6EB5-44AA-90EB-A46C0DCEB597}" type="pres">
      <dgm:prSet presAssocID="{D6AEF8E6-1636-491F-8BD8-BCE46F1CD086}" presName="node" presStyleLbl="node1" presStyleIdx="1" presStyleCnt="6">
        <dgm:presLayoutVars>
          <dgm:bulletEnabled val="1"/>
        </dgm:presLayoutVars>
      </dgm:prSet>
      <dgm:spPr/>
    </dgm:pt>
    <dgm:pt modelId="{955531CE-F001-43BE-815C-D39DC90D7D8B}" type="pres">
      <dgm:prSet presAssocID="{2DD7762D-2AF7-4441-B290-56732D2A5B4E}" presName="sibTrans" presStyleLbl="sibTrans2D1" presStyleIdx="1" presStyleCnt="6"/>
      <dgm:spPr/>
    </dgm:pt>
    <dgm:pt modelId="{0AEA4DA9-A23A-43FB-A643-AE7B078D649C}" type="pres">
      <dgm:prSet presAssocID="{2DD7762D-2AF7-4441-B290-56732D2A5B4E}" presName="connectorText" presStyleLbl="sibTrans2D1" presStyleIdx="1" presStyleCnt="6"/>
      <dgm:spPr/>
    </dgm:pt>
    <dgm:pt modelId="{A561A5EB-55AD-4D90-9B85-4C5271BA8AEE}" type="pres">
      <dgm:prSet presAssocID="{D3542655-82B7-40A5-9E9F-9BBF7FCE8323}" presName="node" presStyleLbl="node1" presStyleIdx="2" presStyleCnt="6">
        <dgm:presLayoutVars>
          <dgm:bulletEnabled val="1"/>
        </dgm:presLayoutVars>
      </dgm:prSet>
      <dgm:spPr/>
    </dgm:pt>
    <dgm:pt modelId="{41F79234-83F3-4670-BE14-3BE6C53A3F8E}" type="pres">
      <dgm:prSet presAssocID="{30F3FE60-8415-4B9C-A825-7CE007E7BF65}" presName="sibTrans" presStyleLbl="sibTrans2D1" presStyleIdx="2" presStyleCnt="6"/>
      <dgm:spPr/>
    </dgm:pt>
    <dgm:pt modelId="{53363952-5FCD-4D76-93EB-2A0C71CCB780}" type="pres">
      <dgm:prSet presAssocID="{30F3FE60-8415-4B9C-A825-7CE007E7BF65}" presName="connectorText" presStyleLbl="sibTrans2D1" presStyleIdx="2" presStyleCnt="6"/>
      <dgm:spPr/>
    </dgm:pt>
    <dgm:pt modelId="{E948A57E-9985-4D58-925B-89519CA7C729}" type="pres">
      <dgm:prSet presAssocID="{CC7B6CE8-616A-4CE7-9031-AE4567CDC0A6}" presName="node" presStyleLbl="node1" presStyleIdx="3" presStyleCnt="6">
        <dgm:presLayoutVars>
          <dgm:bulletEnabled val="1"/>
        </dgm:presLayoutVars>
      </dgm:prSet>
      <dgm:spPr/>
    </dgm:pt>
    <dgm:pt modelId="{F4CC56B1-5BBF-4471-BFC0-75B1B7B81E28}" type="pres">
      <dgm:prSet presAssocID="{B3EE0F3E-74E6-40B2-BC89-7205A26762E3}" presName="sibTrans" presStyleLbl="sibTrans2D1" presStyleIdx="3" presStyleCnt="6"/>
      <dgm:spPr/>
    </dgm:pt>
    <dgm:pt modelId="{91136D29-72CD-499A-95AC-8F1C55A3AEC5}" type="pres">
      <dgm:prSet presAssocID="{B3EE0F3E-74E6-40B2-BC89-7205A26762E3}" presName="connectorText" presStyleLbl="sibTrans2D1" presStyleIdx="3" presStyleCnt="6"/>
      <dgm:spPr/>
    </dgm:pt>
    <dgm:pt modelId="{E481DDE6-D40D-4593-A804-245812FF4471}" type="pres">
      <dgm:prSet presAssocID="{07588872-2353-41EE-9A9E-52D0BB0EA257}" presName="node" presStyleLbl="node1" presStyleIdx="4" presStyleCnt="6">
        <dgm:presLayoutVars>
          <dgm:bulletEnabled val="1"/>
        </dgm:presLayoutVars>
      </dgm:prSet>
      <dgm:spPr/>
    </dgm:pt>
    <dgm:pt modelId="{262D2DCF-F10E-4803-AE89-7ED8D2D55F70}" type="pres">
      <dgm:prSet presAssocID="{C67A1C38-9DB2-4A82-8746-CCFBFB3F7ACB}" presName="sibTrans" presStyleLbl="sibTrans2D1" presStyleIdx="4" presStyleCnt="6"/>
      <dgm:spPr/>
    </dgm:pt>
    <dgm:pt modelId="{AF54C0B9-9AF1-4A58-B1D0-6096AAD9DDFC}" type="pres">
      <dgm:prSet presAssocID="{C67A1C38-9DB2-4A82-8746-CCFBFB3F7ACB}" presName="connectorText" presStyleLbl="sibTrans2D1" presStyleIdx="4" presStyleCnt="6"/>
      <dgm:spPr/>
    </dgm:pt>
    <dgm:pt modelId="{E7B1C5C2-F536-4368-A317-282809EF1A1C}" type="pres">
      <dgm:prSet presAssocID="{789BCE68-64B1-4881-8727-E2DE438B30DE}" presName="node" presStyleLbl="node1" presStyleIdx="5" presStyleCnt="6">
        <dgm:presLayoutVars>
          <dgm:bulletEnabled val="1"/>
        </dgm:presLayoutVars>
      </dgm:prSet>
      <dgm:spPr/>
    </dgm:pt>
    <dgm:pt modelId="{1AE88C92-B05B-4D91-987C-D20F08DC6AD7}" type="pres">
      <dgm:prSet presAssocID="{D1C790A0-DEDA-49A7-BCC1-31145BB3E6F7}" presName="sibTrans" presStyleLbl="sibTrans2D1" presStyleIdx="5" presStyleCnt="6"/>
      <dgm:spPr/>
    </dgm:pt>
    <dgm:pt modelId="{E307D2DA-D011-4929-9E5E-2FCFCE3977C2}" type="pres">
      <dgm:prSet presAssocID="{D1C790A0-DEDA-49A7-BCC1-31145BB3E6F7}" presName="connectorText" presStyleLbl="sibTrans2D1" presStyleIdx="5" presStyleCnt="6"/>
      <dgm:spPr/>
    </dgm:pt>
  </dgm:ptLst>
  <dgm:cxnLst>
    <dgm:cxn modelId="{2D96BD19-38BC-4F3C-AB4F-687137922094}" type="presOf" srcId="{B3EE0F3E-74E6-40B2-BC89-7205A26762E3}" destId="{91136D29-72CD-499A-95AC-8F1C55A3AEC5}" srcOrd="1" destOrd="0" presId="urn:microsoft.com/office/officeart/2005/8/layout/cycle2"/>
    <dgm:cxn modelId="{FCEFDB1A-0BA2-4040-9C67-911340F0365F}" type="presOf" srcId="{CC7B6CE8-616A-4CE7-9031-AE4567CDC0A6}" destId="{E948A57E-9985-4D58-925B-89519CA7C729}" srcOrd="0" destOrd="0" presId="urn:microsoft.com/office/officeart/2005/8/layout/cycle2"/>
    <dgm:cxn modelId="{2E455F21-3F74-4BB3-85EB-89DDDBB36644}" type="presOf" srcId="{2DD7762D-2AF7-4441-B290-56732D2A5B4E}" destId="{955531CE-F001-43BE-815C-D39DC90D7D8B}" srcOrd="0" destOrd="0" presId="urn:microsoft.com/office/officeart/2005/8/layout/cycle2"/>
    <dgm:cxn modelId="{5F755122-A08C-4BA4-9171-69DF060BD3F1}" type="presOf" srcId="{07588872-2353-41EE-9A9E-52D0BB0EA257}" destId="{E481DDE6-D40D-4593-A804-245812FF4471}" srcOrd="0" destOrd="0" presId="urn:microsoft.com/office/officeart/2005/8/layout/cycle2"/>
    <dgm:cxn modelId="{419ECE39-C881-4EDB-8059-D760EC02683E}" srcId="{E2E55490-F4F7-47B4-8FB3-0F3876488638}" destId="{4DE4BDF0-A167-4961-9D2B-E6770FE17853}" srcOrd="0" destOrd="0" parTransId="{B9AC2944-9019-4FED-A70D-159EFDABBD16}" sibTransId="{20642F82-417D-49A6-AAD6-6DF3EF8C2EE8}"/>
    <dgm:cxn modelId="{67FFEA45-2A89-4BEF-96B3-C9E1D9E1F821}" type="presOf" srcId="{D1C790A0-DEDA-49A7-BCC1-31145BB3E6F7}" destId="{1AE88C92-B05B-4D91-987C-D20F08DC6AD7}" srcOrd="0" destOrd="0" presId="urn:microsoft.com/office/officeart/2005/8/layout/cycle2"/>
    <dgm:cxn modelId="{8F75F048-B1A8-46DB-B31D-E0461F30824F}" type="presOf" srcId="{2DD7762D-2AF7-4441-B290-56732D2A5B4E}" destId="{0AEA4DA9-A23A-43FB-A643-AE7B078D649C}" srcOrd="1" destOrd="0" presId="urn:microsoft.com/office/officeart/2005/8/layout/cycle2"/>
    <dgm:cxn modelId="{9E6ED557-7C68-4810-BD9F-4283CFBEB8F4}" type="presOf" srcId="{4DE4BDF0-A167-4961-9D2B-E6770FE17853}" destId="{AB6D0502-17AC-4F12-8374-5A974AF45865}" srcOrd="0" destOrd="0" presId="urn:microsoft.com/office/officeart/2005/8/layout/cycle2"/>
    <dgm:cxn modelId="{3CF5FE58-4522-4544-95D3-D58E61B04CA6}" type="presOf" srcId="{D6AEF8E6-1636-491F-8BD8-BCE46F1CD086}" destId="{4F8C3C43-6EB5-44AA-90EB-A46C0DCEB597}" srcOrd="0" destOrd="0" presId="urn:microsoft.com/office/officeart/2005/8/layout/cycle2"/>
    <dgm:cxn modelId="{11918567-A399-4257-A896-FC2FEF80E754}" srcId="{E2E55490-F4F7-47B4-8FB3-0F3876488638}" destId="{D6AEF8E6-1636-491F-8BD8-BCE46F1CD086}" srcOrd="1" destOrd="0" parTransId="{EFA37E4E-F84B-4024-8D4E-32354F1C9ED6}" sibTransId="{2DD7762D-2AF7-4441-B290-56732D2A5B4E}"/>
    <dgm:cxn modelId="{B2CD9671-4FDA-4B03-9DC4-F6B9E7F225B6}" type="presOf" srcId="{20642F82-417D-49A6-AAD6-6DF3EF8C2EE8}" destId="{76AC8991-5271-42F9-958E-CE98FB50EDDF}" srcOrd="1" destOrd="0" presId="urn:microsoft.com/office/officeart/2005/8/layout/cycle2"/>
    <dgm:cxn modelId="{78FB0278-340F-4082-A70E-9C9DB3B06340}" type="presOf" srcId="{30F3FE60-8415-4B9C-A825-7CE007E7BF65}" destId="{41F79234-83F3-4670-BE14-3BE6C53A3F8E}" srcOrd="0" destOrd="0" presId="urn:microsoft.com/office/officeart/2005/8/layout/cycle2"/>
    <dgm:cxn modelId="{15562F78-60F2-4394-84D7-47A79AA3B573}" srcId="{E2E55490-F4F7-47B4-8FB3-0F3876488638}" destId="{789BCE68-64B1-4881-8727-E2DE438B30DE}" srcOrd="5" destOrd="0" parTransId="{FB185F00-2556-42B5-BDB1-C65BA616919F}" sibTransId="{D1C790A0-DEDA-49A7-BCC1-31145BB3E6F7}"/>
    <dgm:cxn modelId="{230BA77B-BD72-48B2-B93C-AC2453E0EC88}" type="presOf" srcId="{B3EE0F3E-74E6-40B2-BC89-7205A26762E3}" destId="{F4CC56B1-5BBF-4471-BFC0-75B1B7B81E28}" srcOrd="0" destOrd="0" presId="urn:microsoft.com/office/officeart/2005/8/layout/cycle2"/>
    <dgm:cxn modelId="{F140A47C-8773-49D4-AB45-A67A80AE7F33}" srcId="{E2E55490-F4F7-47B4-8FB3-0F3876488638}" destId="{07588872-2353-41EE-9A9E-52D0BB0EA257}" srcOrd="4" destOrd="0" parTransId="{9022E9DB-77E9-4FBC-8F07-23698BA51D05}" sibTransId="{C67A1C38-9DB2-4A82-8746-CCFBFB3F7ACB}"/>
    <dgm:cxn modelId="{38E34382-D7C2-42AE-AC45-A29A2D24695B}" type="presOf" srcId="{30F3FE60-8415-4B9C-A825-7CE007E7BF65}" destId="{53363952-5FCD-4D76-93EB-2A0C71CCB780}" srcOrd="1" destOrd="0" presId="urn:microsoft.com/office/officeart/2005/8/layout/cycle2"/>
    <dgm:cxn modelId="{9E070083-F476-4FB2-BC47-9E8556E97A30}" type="presOf" srcId="{E2E55490-F4F7-47B4-8FB3-0F3876488638}" destId="{24ABE651-D9BE-4C3F-9534-7904CF04F0A8}" srcOrd="0" destOrd="0" presId="urn:microsoft.com/office/officeart/2005/8/layout/cycle2"/>
    <dgm:cxn modelId="{12CF5188-EFD2-48CC-9FEC-690BC5EA0E9A}" srcId="{E2E55490-F4F7-47B4-8FB3-0F3876488638}" destId="{CC7B6CE8-616A-4CE7-9031-AE4567CDC0A6}" srcOrd="3" destOrd="0" parTransId="{EE093EAE-0BBF-4C02-86CA-928CC5AE2394}" sibTransId="{B3EE0F3E-74E6-40B2-BC89-7205A26762E3}"/>
    <dgm:cxn modelId="{48C828B8-DE09-469F-8A44-41FE2ACE5BE1}" type="presOf" srcId="{D3542655-82B7-40A5-9E9F-9BBF7FCE8323}" destId="{A561A5EB-55AD-4D90-9B85-4C5271BA8AEE}" srcOrd="0" destOrd="0" presId="urn:microsoft.com/office/officeart/2005/8/layout/cycle2"/>
    <dgm:cxn modelId="{005C78BD-7F98-4091-88E0-9E3BF0903F26}" type="presOf" srcId="{C67A1C38-9DB2-4A82-8746-CCFBFB3F7ACB}" destId="{262D2DCF-F10E-4803-AE89-7ED8D2D55F70}" srcOrd="0" destOrd="0" presId="urn:microsoft.com/office/officeart/2005/8/layout/cycle2"/>
    <dgm:cxn modelId="{60D6C6BE-6DD2-4BAD-81BF-6B862CD3E533}" type="presOf" srcId="{C67A1C38-9DB2-4A82-8746-CCFBFB3F7ACB}" destId="{AF54C0B9-9AF1-4A58-B1D0-6096AAD9DDFC}" srcOrd="1" destOrd="0" presId="urn:microsoft.com/office/officeart/2005/8/layout/cycle2"/>
    <dgm:cxn modelId="{6D726DD0-471E-42A1-94BD-D6369E495415}" type="presOf" srcId="{D1C790A0-DEDA-49A7-BCC1-31145BB3E6F7}" destId="{E307D2DA-D011-4929-9E5E-2FCFCE3977C2}" srcOrd="1" destOrd="0" presId="urn:microsoft.com/office/officeart/2005/8/layout/cycle2"/>
    <dgm:cxn modelId="{32CDF4D9-C19A-41F1-99A7-1346A6D726FD}" type="presOf" srcId="{789BCE68-64B1-4881-8727-E2DE438B30DE}" destId="{E7B1C5C2-F536-4368-A317-282809EF1A1C}" srcOrd="0" destOrd="0" presId="urn:microsoft.com/office/officeart/2005/8/layout/cycle2"/>
    <dgm:cxn modelId="{F697C0EE-1110-4ADD-A9E4-81F8C3505E53}" srcId="{E2E55490-F4F7-47B4-8FB3-0F3876488638}" destId="{D3542655-82B7-40A5-9E9F-9BBF7FCE8323}" srcOrd="2" destOrd="0" parTransId="{84082BB3-4E59-45B2-B3F1-98D30ADF2F17}" sibTransId="{30F3FE60-8415-4B9C-A825-7CE007E7BF65}"/>
    <dgm:cxn modelId="{698A15FB-34A4-40AE-A7E1-5BE70273B586}" type="presOf" srcId="{20642F82-417D-49A6-AAD6-6DF3EF8C2EE8}" destId="{3A6115CD-1A96-4619-BEB4-4E050310730C}" srcOrd="0" destOrd="0" presId="urn:microsoft.com/office/officeart/2005/8/layout/cycle2"/>
    <dgm:cxn modelId="{CD729A05-B7EE-404C-956C-C99D5BE8A94E}" type="presParOf" srcId="{24ABE651-D9BE-4C3F-9534-7904CF04F0A8}" destId="{AB6D0502-17AC-4F12-8374-5A974AF45865}" srcOrd="0" destOrd="0" presId="urn:microsoft.com/office/officeart/2005/8/layout/cycle2"/>
    <dgm:cxn modelId="{7E7632F1-C93C-4563-9FB5-3BF44E14E979}" type="presParOf" srcId="{24ABE651-D9BE-4C3F-9534-7904CF04F0A8}" destId="{3A6115CD-1A96-4619-BEB4-4E050310730C}" srcOrd="1" destOrd="0" presId="urn:microsoft.com/office/officeart/2005/8/layout/cycle2"/>
    <dgm:cxn modelId="{3EEC1582-1799-4FA9-A19E-413B3F468B03}" type="presParOf" srcId="{3A6115CD-1A96-4619-BEB4-4E050310730C}" destId="{76AC8991-5271-42F9-958E-CE98FB50EDDF}" srcOrd="0" destOrd="0" presId="urn:microsoft.com/office/officeart/2005/8/layout/cycle2"/>
    <dgm:cxn modelId="{9CA483B2-59D3-4C0B-BBD8-ED36CC728D71}" type="presParOf" srcId="{24ABE651-D9BE-4C3F-9534-7904CF04F0A8}" destId="{4F8C3C43-6EB5-44AA-90EB-A46C0DCEB597}" srcOrd="2" destOrd="0" presId="urn:microsoft.com/office/officeart/2005/8/layout/cycle2"/>
    <dgm:cxn modelId="{A104EBF5-342B-4CE3-ACA2-D8A5463EE54E}" type="presParOf" srcId="{24ABE651-D9BE-4C3F-9534-7904CF04F0A8}" destId="{955531CE-F001-43BE-815C-D39DC90D7D8B}" srcOrd="3" destOrd="0" presId="urn:microsoft.com/office/officeart/2005/8/layout/cycle2"/>
    <dgm:cxn modelId="{D09B0958-9FEE-4684-9A73-4E8060B537FB}" type="presParOf" srcId="{955531CE-F001-43BE-815C-D39DC90D7D8B}" destId="{0AEA4DA9-A23A-43FB-A643-AE7B078D649C}" srcOrd="0" destOrd="0" presId="urn:microsoft.com/office/officeart/2005/8/layout/cycle2"/>
    <dgm:cxn modelId="{893E0F7D-0565-49BC-9375-A39410ED5F28}" type="presParOf" srcId="{24ABE651-D9BE-4C3F-9534-7904CF04F0A8}" destId="{A561A5EB-55AD-4D90-9B85-4C5271BA8AEE}" srcOrd="4" destOrd="0" presId="urn:microsoft.com/office/officeart/2005/8/layout/cycle2"/>
    <dgm:cxn modelId="{43CD2C06-7894-40D5-9881-53519177102A}" type="presParOf" srcId="{24ABE651-D9BE-4C3F-9534-7904CF04F0A8}" destId="{41F79234-83F3-4670-BE14-3BE6C53A3F8E}" srcOrd="5" destOrd="0" presId="urn:microsoft.com/office/officeart/2005/8/layout/cycle2"/>
    <dgm:cxn modelId="{3C994A9A-E95F-403C-9AAF-1404C3841444}" type="presParOf" srcId="{41F79234-83F3-4670-BE14-3BE6C53A3F8E}" destId="{53363952-5FCD-4D76-93EB-2A0C71CCB780}" srcOrd="0" destOrd="0" presId="urn:microsoft.com/office/officeart/2005/8/layout/cycle2"/>
    <dgm:cxn modelId="{118C674C-5989-43F7-85BF-A2A37EBA8B74}" type="presParOf" srcId="{24ABE651-D9BE-4C3F-9534-7904CF04F0A8}" destId="{E948A57E-9985-4D58-925B-89519CA7C729}" srcOrd="6" destOrd="0" presId="urn:microsoft.com/office/officeart/2005/8/layout/cycle2"/>
    <dgm:cxn modelId="{800A4DEC-2985-4215-AED3-578987E7869F}" type="presParOf" srcId="{24ABE651-D9BE-4C3F-9534-7904CF04F0A8}" destId="{F4CC56B1-5BBF-4471-BFC0-75B1B7B81E28}" srcOrd="7" destOrd="0" presId="urn:microsoft.com/office/officeart/2005/8/layout/cycle2"/>
    <dgm:cxn modelId="{7C8F7F78-F33F-4090-8517-C19A2B698A67}" type="presParOf" srcId="{F4CC56B1-5BBF-4471-BFC0-75B1B7B81E28}" destId="{91136D29-72CD-499A-95AC-8F1C55A3AEC5}" srcOrd="0" destOrd="0" presId="urn:microsoft.com/office/officeart/2005/8/layout/cycle2"/>
    <dgm:cxn modelId="{A0A05068-923A-4FC3-B0EC-CC5154A8F9AF}" type="presParOf" srcId="{24ABE651-D9BE-4C3F-9534-7904CF04F0A8}" destId="{E481DDE6-D40D-4593-A804-245812FF4471}" srcOrd="8" destOrd="0" presId="urn:microsoft.com/office/officeart/2005/8/layout/cycle2"/>
    <dgm:cxn modelId="{F66E76C8-F56C-414F-A7BC-6D5E4CB5E1F7}" type="presParOf" srcId="{24ABE651-D9BE-4C3F-9534-7904CF04F0A8}" destId="{262D2DCF-F10E-4803-AE89-7ED8D2D55F70}" srcOrd="9" destOrd="0" presId="urn:microsoft.com/office/officeart/2005/8/layout/cycle2"/>
    <dgm:cxn modelId="{C7ECC5FC-E879-4E85-8A39-C81D0F938DFC}" type="presParOf" srcId="{262D2DCF-F10E-4803-AE89-7ED8D2D55F70}" destId="{AF54C0B9-9AF1-4A58-B1D0-6096AAD9DDFC}" srcOrd="0" destOrd="0" presId="urn:microsoft.com/office/officeart/2005/8/layout/cycle2"/>
    <dgm:cxn modelId="{D8FCCD98-738D-43A3-9984-62F09C6000A4}" type="presParOf" srcId="{24ABE651-D9BE-4C3F-9534-7904CF04F0A8}" destId="{E7B1C5C2-F536-4368-A317-282809EF1A1C}" srcOrd="10" destOrd="0" presId="urn:microsoft.com/office/officeart/2005/8/layout/cycle2"/>
    <dgm:cxn modelId="{49D60A1A-4F76-4818-BB75-D0021D25CB14}" type="presParOf" srcId="{24ABE651-D9BE-4C3F-9534-7904CF04F0A8}" destId="{1AE88C92-B05B-4D91-987C-D20F08DC6AD7}" srcOrd="11" destOrd="0" presId="urn:microsoft.com/office/officeart/2005/8/layout/cycle2"/>
    <dgm:cxn modelId="{FB8C935D-F51F-47E9-AB70-5ACAEEB60C74}" type="presParOf" srcId="{1AE88C92-B05B-4D91-987C-D20F08DC6AD7}" destId="{E307D2DA-D011-4929-9E5E-2FCFCE3977C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7C5653-277A-4221-8963-389FFE5E4291}" type="doc">
      <dgm:prSet loTypeId="urn:microsoft.com/office/officeart/2005/8/layout/hProcess9" loCatId="process" qsTypeId="urn:microsoft.com/office/officeart/2005/8/quickstyle/simple1" qsCatId="simple" csTypeId="urn:microsoft.com/office/officeart/2005/8/colors/accent1_2" csCatId="accent1" phldr="1"/>
      <dgm:spPr/>
    </dgm:pt>
    <dgm:pt modelId="{BAB02C53-3490-4788-9355-152065DCF7C7}">
      <dgm:prSet phldrT="[Text]"/>
      <dgm:spPr/>
      <dgm:t>
        <a:bodyPr/>
        <a:lstStyle/>
        <a:p>
          <a:r>
            <a:rPr lang="en-GB" dirty="0"/>
            <a:t>Junior Parkrun</a:t>
          </a:r>
        </a:p>
      </dgm:t>
    </dgm:pt>
    <dgm:pt modelId="{943105E6-D4FF-4898-95B7-0AE61BDDEF41}" type="parTrans" cxnId="{7EC95242-790C-404F-A5DE-F8183614E9ED}">
      <dgm:prSet/>
      <dgm:spPr/>
      <dgm:t>
        <a:bodyPr/>
        <a:lstStyle/>
        <a:p>
          <a:endParaRPr lang="en-GB"/>
        </a:p>
      </dgm:t>
    </dgm:pt>
    <dgm:pt modelId="{09D81022-E012-4827-A939-6087594B8865}" type="sibTrans" cxnId="{7EC95242-790C-404F-A5DE-F8183614E9ED}">
      <dgm:prSet/>
      <dgm:spPr/>
      <dgm:t>
        <a:bodyPr/>
        <a:lstStyle/>
        <a:p>
          <a:endParaRPr lang="en-GB"/>
        </a:p>
      </dgm:t>
    </dgm:pt>
    <dgm:pt modelId="{2C9B52B6-3C0C-4310-93CE-966C46F14042}">
      <dgm:prSet phldrT="[Text]"/>
      <dgm:spPr/>
      <dgm:t>
        <a:bodyPr/>
        <a:lstStyle/>
        <a:p>
          <a:r>
            <a:rPr lang="en-GB" dirty="0"/>
            <a:t>Collaboration </a:t>
          </a:r>
        </a:p>
      </dgm:t>
    </dgm:pt>
    <dgm:pt modelId="{4CCC1F22-B02B-4009-8F4C-EA40BA552C5B}" type="parTrans" cxnId="{78CFE580-286E-4B43-8E2D-215C032F333A}">
      <dgm:prSet/>
      <dgm:spPr/>
      <dgm:t>
        <a:bodyPr/>
        <a:lstStyle/>
        <a:p>
          <a:endParaRPr lang="en-GB"/>
        </a:p>
      </dgm:t>
    </dgm:pt>
    <dgm:pt modelId="{22072038-5679-4FE7-BDB7-546AF6173144}" type="sibTrans" cxnId="{78CFE580-286E-4B43-8E2D-215C032F333A}">
      <dgm:prSet/>
      <dgm:spPr/>
      <dgm:t>
        <a:bodyPr/>
        <a:lstStyle/>
        <a:p>
          <a:endParaRPr lang="en-GB"/>
        </a:p>
      </dgm:t>
    </dgm:pt>
    <dgm:pt modelId="{09AD5844-5928-492C-8504-7B9E76E85FB2}">
      <dgm:prSet phldrT="[Text]"/>
      <dgm:spPr/>
      <dgm:t>
        <a:bodyPr/>
        <a:lstStyle/>
        <a:p>
          <a:r>
            <a:rPr lang="en-GB" dirty="0"/>
            <a:t>125 new participants </a:t>
          </a:r>
        </a:p>
      </dgm:t>
    </dgm:pt>
    <dgm:pt modelId="{85E03D9E-2273-4152-9DCA-DA351CF42835}" type="parTrans" cxnId="{14D0931A-18D2-4222-88BA-83B72450122B}">
      <dgm:prSet/>
      <dgm:spPr/>
      <dgm:t>
        <a:bodyPr/>
        <a:lstStyle/>
        <a:p>
          <a:endParaRPr lang="en-GB"/>
        </a:p>
      </dgm:t>
    </dgm:pt>
    <dgm:pt modelId="{C40A929C-084F-49D1-9D98-F12A402D9A41}" type="sibTrans" cxnId="{14D0931A-18D2-4222-88BA-83B72450122B}">
      <dgm:prSet/>
      <dgm:spPr/>
      <dgm:t>
        <a:bodyPr/>
        <a:lstStyle/>
        <a:p>
          <a:endParaRPr lang="en-GB"/>
        </a:p>
      </dgm:t>
    </dgm:pt>
    <dgm:pt modelId="{6E52E2D3-5BED-42C7-B8B9-89784D93A1B7}" type="pres">
      <dgm:prSet presAssocID="{B17C5653-277A-4221-8963-389FFE5E4291}" presName="CompostProcess" presStyleCnt="0">
        <dgm:presLayoutVars>
          <dgm:dir/>
          <dgm:resizeHandles val="exact"/>
        </dgm:presLayoutVars>
      </dgm:prSet>
      <dgm:spPr/>
    </dgm:pt>
    <dgm:pt modelId="{CD14F094-0351-481F-88B5-837EABB05457}" type="pres">
      <dgm:prSet presAssocID="{B17C5653-277A-4221-8963-389FFE5E4291}" presName="arrow" presStyleLbl="bgShp" presStyleIdx="0" presStyleCnt="1"/>
      <dgm:spPr/>
    </dgm:pt>
    <dgm:pt modelId="{CC0580FD-20BD-495B-AB8B-A976ABBFF008}" type="pres">
      <dgm:prSet presAssocID="{B17C5653-277A-4221-8963-389FFE5E4291}" presName="linearProcess" presStyleCnt="0"/>
      <dgm:spPr/>
    </dgm:pt>
    <dgm:pt modelId="{2C45F66F-4612-4ACE-9B37-199204CB573B}" type="pres">
      <dgm:prSet presAssocID="{BAB02C53-3490-4788-9355-152065DCF7C7}" presName="textNode" presStyleLbl="node1" presStyleIdx="0" presStyleCnt="3">
        <dgm:presLayoutVars>
          <dgm:bulletEnabled val="1"/>
        </dgm:presLayoutVars>
      </dgm:prSet>
      <dgm:spPr/>
    </dgm:pt>
    <dgm:pt modelId="{8669112C-336A-4DCC-94CB-0B3BCFC08D72}" type="pres">
      <dgm:prSet presAssocID="{09D81022-E012-4827-A939-6087594B8865}" presName="sibTrans" presStyleCnt="0"/>
      <dgm:spPr/>
    </dgm:pt>
    <dgm:pt modelId="{495773C3-A5E8-46F1-B963-62F66ED2B890}" type="pres">
      <dgm:prSet presAssocID="{2C9B52B6-3C0C-4310-93CE-966C46F14042}" presName="textNode" presStyleLbl="node1" presStyleIdx="1" presStyleCnt="3">
        <dgm:presLayoutVars>
          <dgm:bulletEnabled val="1"/>
        </dgm:presLayoutVars>
      </dgm:prSet>
      <dgm:spPr/>
    </dgm:pt>
    <dgm:pt modelId="{EC2189CB-7863-416A-9657-3E2CF31D9BAE}" type="pres">
      <dgm:prSet presAssocID="{22072038-5679-4FE7-BDB7-546AF6173144}" presName="sibTrans" presStyleCnt="0"/>
      <dgm:spPr/>
    </dgm:pt>
    <dgm:pt modelId="{12D809FB-E219-41BA-BDD9-69D23D7E57A1}" type="pres">
      <dgm:prSet presAssocID="{09AD5844-5928-492C-8504-7B9E76E85FB2}" presName="textNode" presStyleLbl="node1" presStyleIdx="2" presStyleCnt="3">
        <dgm:presLayoutVars>
          <dgm:bulletEnabled val="1"/>
        </dgm:presLayoutVars>
      </dgm:prSet>
      <dgm:spPr/>
    </dgm:pt>
  </dgm:ptLst>
  <dgm:cxnLst>
    <dgm:cxn modelId="{14D0931A-18D2-4222-88BA-83B72450122B}" srcId="{B17C5653-277A-4221-8963-389FFE5E4291}" destId="{09AD5844-5928-492C-8504-7B9E76E85FB2}" srcOrd="2" destOrd="0" parTransId="{85E03D9E-2273-4152-9DCA-DA351CF42835}" sibTransId="{C40A929C-084F-49D1-9D98-F12A402D9A41}"/>
    <dgm:cxn modelId="{74F2E438-31A5-4566-8CA7-4647C67D3AE9}" type="presOf" srcId="{BAB02C53-3490-4788-9355-152065DCF7C7}" destId="{2C45F66F-4612-4ACE-9B37-199204CB573B}" srcOrd="0" destOrd="0" presId="urn:microsoft.com/office/officeart/2005/8/layout/hProcess9"/>
    <dgm:cxn modelId="{7EC95242-790C-404F-A5DE-F8183614E9ED}" srcId="{B17C5653-277A-4221-8963-389FFE5E4291}" destId="{BAB02C53-3490-4788-9355-152065DCF7C7}" srcOrd="0" destOrd="0" parTransId="{943105E6-D4FF-4898-95B7-0AE61BDDEF41}" sibTransId="{09D81022-E012-4827-A939-6087594B8865}"/>
    <dgm:cxn modelId="{0440585C-0A1A-470C-9F46-0A22B0D57648}" type="presOf" srcId="{B17C5653-277A-4221-8963-389FFE5E4291}" destId="{6E52E2D3-5BED-42C7-B8B9-89784D93A1B7}" srcOrd="0" destOrd="0" presId="urn:microsoft.com/office/officeart/2005/8/layout/hProcess9"/>
    <dgm:cxn modelId="{7241F65D-7208-422E-A363-887CD1F90829}" type="presOf" srcId="{2C9B52B6-3C0C-4310-93CE-966C46F14042}" destId="{495773C3-A5E8-46F1-B963-62F66ED2B890}" srcOrd="0" destOrd="0" presId="urn:microsoft.com/office/officeart/2005/8/layout/hProcess9"/>
    <dgm:cxn modelId="{78CFE580-286E-4B43-8E2D-215C032F333A}" srcId="{B17C5653-277A-4221-8963-389FFE5E4291}" destId="{2C9B52B6-3C0C-4310-93CE-966C46F14042}" srcOrd="1" destOrd="0" parTransId="{4CCC1F22-B02B-4009-8F4C-EA40BA552C5B}" sibTransId="{22072038-5679-4FE7-BDB7-546AF6173144}"/>
    <dgm:cxn modelId="{91B900D9-14E6-4115-BB33-C3161139692A}" type="presOf" srcId="{09AD5844-5928-492C-8504-7B9E76E85FB2}" destId="{12D809FB-E219-41BA-BDD9-69D23D7E57A1}" srcOrd="0" destOrd="0" presId="urn:microsoft.com/office/officeart/2005/8/layout/hProcess9"/>
    <dgm:cxn modelId="{1B130578-722F-47FD-B1DD-34DBF667E823}" type="presParOf" srcId="{6E52E2D3-5BED-42C7-B8B9-89784D93A1B7}" destId="{CD14F094-0351-481F-88B5-837EABB05457}" srcOrd="0" destOrd="0" presId="urn:microsoft.com/office/officeart/2005/8/layout/hProcess9"/>
    <dgm:cxn modelId="{F63627C7-8FEF-42A3-B319-CA041FD5FCE7}" type="presParOf" srcId="{6E52E2D3-5BED-42C7-B8B9-89784D93A1B7}" destId="{CC0580FD-20BD-495B-AB8B-A976ABBFF008}" srcOrd="1" destOrd="0" presId="urn:microsoft.com/office/officeart/2005/8/layout/hProcess9"/>
    <dgm:cxn modelId="{6076B1B3-44EC-4E35-870A-640A2E13D6E3}" type="presParOf" srcId="{CC0580FD-20BD-495B-AB8B-A976ABBFF008}" destId="{2C45F66F-4612-4ACE-9B37-199204CB573B}" srcOrd="0" destOrd="0" presId="urn:microsoft.com/office/officeart/2005/8/layout/hProcess9"/>
    <dgm:cxn modelId="{9010ACF9-BC07-4C10-B83D-AF37596896A7}" type="presParOf" srcId="{CC0580FD-20BD-495B-AB8B-A976ABBFF008}" destId="{8669112C-336A-4DCC-94CB-0B3BCFC08D72}" srcOrd="1" destOrd="0" presId="urn:microsoft.com/office/officeart/2005/8/layout/hProcess9"/>
    <dgm:cxn modelId="{88B0E4F3-CAB1-4717-B5C3-122FEFD70334}" type="presParOf" srcId="{CC0580FD-20BD-495B-AB8B-A976ABBFF008}" destId="{495773C3-A5E8-46F1-B963-62F66ED2B890}" srcOrd="2" destOrd="0" presId="urn:microsoft.com/office/officeart/2005/8/layout/hProcess9"/>
    <dgm:cxn modelId="{12A68B43-C2F6-4B10-B4E0-43B708178959}" type="presParOf" srcId="{CC0580FD-20BD-495B-AB8B-A976ABBFF008}" destId="{EC2189CB-7863-416A-9657-3E2CF31D9BAE}" srcOrd="3" destOrd="0" presId="urn:microsoft.com/office/officeart/2005/8/layout/hProcess9"/>
    <dgm:cxn modelId="{F1E99EDD-6F54-4BEE-908D-F83D61068EF6}" type="presParOf" srcId="{CC0580FD-20BD-495B-AB8B-A976ABBFF008}" destId="{12D809FB-E219-41BA-BDD9-69D23D7E57A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7C5653-277A-4221-8963-389FFE5E4291}" type="doc">
      <dgm:prSet loTypeId="urn:microsoft.com/office/officeart/2005/8/layout/hProcess9" loCatId="process" qsTypeId="urn:microsoft.com/office/officeart/2005/8/quickstyle/simple1" qsCatId="simple" csTypeId="urn:microsoft.com/office/officeart/2005/8/colors/accent1_2" csCatId="accent1" phldr="1"/>
      <dgm:spPr/>
    </dgm:pt>
    <dgm:pt modelId="{BAB02C53-3490-4788-9355-152065DCF7C7}">
      <dgm:prSet phldrT="[Text]"/>
      <dgm:spPr/>
      <dgm:t>
        <a:bodyPr/>
        <a:lstStyle/>
        <a:p>
          <a:r>
            <a:rPr lang="en-GB" dirty="0"/>
            <a:t>Calder Community Squash</a:t>
          </a:r>
        </a:p>
      </dgm:t>
    </dgm:pt>
    <dgm:pt modelId="{943105E6-D4FF-4898-95B7-0AE61BDDEF41}" type="parTrans" cxnId="{7EC95242-790C-404F-A5DE-F8183614E9ED}">
      <dgm:prSet/>
      <dgm:spPr/>
      <dgm:t>
        <a:bodyPr/>
        <a:lstStyle/>
        <a:p>
          <a:endParaRPr lang="en-GB"/>
        </a:p>
      </dgm:t>
    </dgm:pt>
    <dgm:pt modelId="{09D81022-E012-4827-A939-6087594B8865}" type="sibTrans" cxnId="{7EC95242-790C-404F-A5DE-F8183614E9ED}">
      <dgm:prSet/>
      <dgm:spPr/>
      <dgm:t>
        <a:bodyPr/>
        <a:lstStyle/>
        <a:p>
          <a:endParaRPr lang="en-GB"/>
        </a:p>
      </dgm:t>
    </dgm:pt>
    <dgm:pt modelId="{2C9B52B6-3C0C-4310-93CE-966C46F14042}">
      <dgm:prSet phldrT="[Text]"/>
      <dgm:spPr/>
      <dgm:t>
        <a:bodyPr/>
        <a:lstStyle/>
        <a:p>
          <a:r>
            <a:rPr lang="en-GB" dirty="0"/>
            <a:t>Collaboration </a:t>
          </a:r>
        </a:p>
      </dgm:t>
    </dgm:pt>
    <dgm:pt modelId="{4CCC1F22-B02B-4009-8F4C-EA40BA552C5B}" type="parTrans" cxnId="{78CFE580-286E-4B43-8E2D-215C032F333A}">
      <dgm:prSet/>
      <dgm:spPr/>
      <dgm:t>
        <a:bodyPr/>
        <a:lstStyle/>
        <a:p>
          <a:endParaRPr lang="en-GB"/>
        </a:p>
      </dgm:t>
    </dgm:pt>
    <dgm:pt modelId="{22072038-5679-4FE7-BDB7-546AF6173144}" type="sibTrans" cxnId="{78CFE580-286E-4B43-8E2D-215C032F333A}">
      <dgm:prSet/>
      <dgm:spPr/>
      <dgm:t>
        <a:bodyPr/>
        <a:lstStyle/>
        <a:p>
          <a:endParaRPr lang="en-GB"/>
        </a:p>
      </dgm:t>
    </dgm:pt>
    <dgm:pt modelId="{09AD5844-5928-492C-8504-7B9E76E85FB2}">
      <dgm:prSet phldrT="[Text]"/>
      <dgm:spPr/>
      <dgm:t>
        <a:bodyPr/>
        <a:lstStyle/>
        <a:p>
          <a:r>
            <a:rPr lang="en-GB" dirty="0"/>
            <a:t>112 new participants</a:t>
          </a:r>
        </a:p>
      </dgm:t>
    </dgm:pt>
    <dgm:pt modelId="{85E03D9E-2273-4152-9DCA-DA351CF42835}" type="parTrans" cxnId="{14D0931A-18D2-4222-88BA-83B72450122B}">
      <dgm:prSet/>
      <dgm:spPr/>
      <dgm:t>
        <a:bodyPr/>
        <a:lstStyle/>
        <a:p>
          <a:endParaRPr lang="en-GB"/>
        </a:p>
      </dgm:t>
    </dgm:pt>
    <dgm:pt modelId="{C40A929C-084F-49D1-9D98-F12A402D9A41}" type="sibTrans" cxnId="{14D0931A-18D2-4222-88BA-83B72450122B}">
      <dgm:prSet/>
      <dgm:spPr/>
      <dgm:t>
        <a:bodyPr/>
        <a:lstStyle/>
        <a:p>
          <a:endParaRPr lang="en-GB"/>
        </a:p>
      </dgm:t>
    </dgm:pt>
    <dgm:pt modelId="{6E52E2D3-5BED-42C7-B8B9-89784D93A1B7}" type="pres">
      <dgm:prSet presAssocID="{B17C5653-277A-4221-8963-389FFE5E4291}" presName="CompostProcess" presStyleCnt="0">
        <dgm:presLayoutVars>
          <dgm:dir/>
          <dgm:resizeHandles val="exact"/>
        </dgm:presLayoutVars>
      </dgm:prSet>
      <dgm:spPr/>
    </dgm:pt>
    <dgm:pt modelId="{CD14F094-0351-481F-88B5-837EABB05457}" type="pres">
      <dgm:prSet presAssocID="{B17C5653-277A-4221-8963-389FFE5E4291}" presName="arrow" presStyleLbl="bgShp" presStyleIdx="0" presStyleCnt="1"/>
      <dgm:spPr/>
    </dgm:pt>
    <dgm:pt modelId="{CC0580FD-20BD-495B-AB8B-A976ABBFF008}" type="pres">
      <dgm:prSet presAssocID="{B17C5653-277A-4221-8963-389FFE5E4291}" presName="linearProcess" presStyleCnt="0"/>
      <dgm:spPr/>
    </dgm:pt>
    <dgm:pt modelId="{2C45F66F-4612-4ACE-9B37-199204CB573B}" type="pres">
      <dgm:prSet presAssocID="{BAB02C53-3490-4788-9355-152065DCF7C7}" presName="textNode" presStyleLbl="node1" presStyleIdx="0" presStyleCnt="3">
        <dgm:presLayoutVars>
          <dgm:bulletEnabled val="1"/>
        </dgm:presLayoutVars>
      </dgm:prSet>
      <dgm:spPr/>
    </dgm:pt>
    <dgm:pt modelId="{8669112C-336A-4DCC-94CB-0B3BCFC08D72}" type="pres">
      <dgm:prSet presAssocID="{09D81022-E012-4827-A939-6087594B8865}" presName="sibTrans" presStyleCnt="0"/>
      <dgm:spPr/>
    </dgm:pt>
    <dgm:pt modelId="{495773C3-A5E8-46F1-B963-62F66ED2B890}" type="pres">
      <dgm:prSet presAssocID="{2C9B52B6-3C0C-4310-93CE-966C46F14042}" presName="textNode" presStyleLbl="node1" presStyleIdx="1" presStyleCnt="3">
        <dgm:presLayoutVars>
          <dgm:bulletEnabled val="1"/>
        </dgm:presLayoutVars>
      </dgm:prSet>
      <dgm:spPr/>
    </dgm:pt>
    <dgm:pt modelId="{EC2189CB-7863-416A-9657-3E2CF31D9BAE}" type="pres">
      <dgm:prSet presAssocID="{22072038-5679-4FE7-BDB7-546AF6173144}" presName="sibTrans" presStyleCnt="0"/>
      <dgm:spPr/>
    </dgm:pt>
    <dgm:pt modelId="{12D809FB-E219-41BA-BDD9-69D23D7E57A1}" type="pres">
      <dgm:prSet presAssocID="{09AD5844-5928-492C-8504-7B9E76E85FB2}" presName="textNode" presStyleLbl="node1" presStyleIdx="2" presStyleCnt="3">
        <dgm:presLayoutVars>
          <dgm:bulletEnabled val="1"/>
        </dgm:presLayoutVars>
      </dgm:prSet>
      <dgm:spPr/>
    </dgm:pt>
  </dgm:ptLst>
  <dgm:cxnLst>
    <dgm:cxn modelId="{14D0931A-18D2-4222-88BA-83B72450122B}" srcId="{B17C5653-277A-4221-8963-389FFE5E4291}" destId="{09AD5844-5928-492C-8504-7B9E76E85FB2}" srcOrd="2" destOrd="0" parTransId="{85E03D9E-2273-4152-9DCA-DA351CF42835}" sibTransId="{C40A929C-084F-49D1-9D98-F12A402D9A41}"/>
    <dgm:cxn modelId="{74F2E438-31A5-4566-8CA7-4647C67D3AE9}" type="presOf" srcId="{BAB02C53-3490-4788-9355-152065DCF7C7}" destId="{2C45F66F-4612-4ACE-9B37-199204CB573B}" srcOrd="0" destOrd="0" presId="urn:microsoft.com/office/officeart/2005/8/layout/hProcess9"/>
    <dgm:cxn modelId="{7EC95242-790C-404F-A5DE-F8183614E9ED}" srcId="{B17C5653-277A-4221-8963-389FFE5E4291}" destId="{BAB02C53-3490-4788-9355-152065DCF7C7}" srcOrd="0" destOrd="0" parTransId="{943105E6-D4FF-4898-95B7-0AE61BDDEF41}" sibTransId="{09D81022-E012-4827-A939-6087594B8865}"/>
    <dgm:cxn modelId="{0440585C-0A1A-470C-9F46-0A22B0D57648}" type="presOf" srcId="{B17C5653-277A-4221-8963-389FFE5E4291}" destId="{6E52E2D3-5BED-42C7-B8B9-89784D93A1B7}" srcOrd="0" destOrd="0" presId="urn:microsoft.com/office/officeart/2005/8/layout/hProcess9"/>
    <dgm:cxn modelId="{7241F65D-7208-422E-A363-887CD1F90829}" type="presOf" srcId="{2C9B52B6-3C0C-4310-93CE-966C46F14042}" destId="{495773C3-A5E8-46F1-B963-62F66ED2B890}" srcOrd="0" destOrd="0" presId="urn:microsoft.com/office/officeart/2005/8/layout/hProcess9"/>
    <dgm:cxn modelId="{78CFE580-286E-4B43-8E2D-215C032F333A}" srcId="{B17C5653-277A-4221-8963-389FFE5E4291}" destId="{2C9B52B6-3C0C-4310-93CE-966C46F14042}" srcOrd="1" destOrd="0" parTransId="{4CCC1F22-B02B-4009-8F4C-EA40BA552C5B}" sibTransId="{22072038-5679-4FE7-BDB7-546AF6173144}"/>
    <dgm:cxn modelId="{91B900D9-14E6-4115-BB33-C3161139692A}" type="presOf" srcId="{09AD5844-5928-492C-8504-7B9E76E85FB2}" destId="{12D809FB-E219-41BA-BDD9-69D23D7E57A1}" srcOrd="0" destOrd="0" presId="urn:microsoft.com/office/officeart/2005/8/layout/hProcess9"/>
    <dgm:cxn modelId="{1B130578-722F-47FD-B1DD-34DBF667E823}" type="presParOf" srcId="{6E52E2D3-5BED-42C7-B8B9-89784D93A1B7}" destId="{CD14F094-0351-481F-88B5-837EABB05457}" srcOrd="0" destOrd="0" presId="urn:microsoft.com/office/officeart/2005/8/layout/hProcess9"/>
    <dgm:cxn modelId="{F63627C7-8FEF-42A3-B319-CA041FD5FCE7}" type="presParOf" srcId="{6E52E2D3-5BED-42C7-B8B9-89784D93A1B7}" destId="{CC0580FD-20BD-495B-AB8B-A976ABBFF008}" srcOrd="1" destOrd="0" presId="urn:microsoft.com/office/officeart/2005/8/layout/hProcess9"/>
    <dgm:cxn modelId="{6076B1B3-44EC-4E35-870A-640A2E13D6E3}" type="presParOf" srcId="{CC0580FD-20BD-495B-AB8B-A976ABBFF008}" destId="{2C45F66F-4612-4ACE-9B37-199204CB573B}" srcOrd="0" destOrd="0" presId="urn:microsoft.com/office/officeart/2005/8/layout/hProcess9"/>
    <dgm:cxn modelId="{9010ACF9-BC07-4C10-B83D-AF37596896A7}" type="presParOf" srcId="{CC0580FD-20BD-495B-AB8B-A976ABBFF008}" destId="{8669112C-336A-4DCC-94CB-0B3BCFC08D72}" srcOrd="1" destOrd="0" presId="urn:microsoft.com/office/officeart/2005/8/layout/hProcess9"/>
    <dgm:cxn modelId="{88B0E4F3-CAB1-4717-B5C3-122FEFD70334}" type="presParOf" srcId="{CC0580FD-20BD-495B-AB8B-A976ABBFF008}" destId="{495773C3-A5E8-46F1-B963-62F66ED2B890}" srcOrd="2" destOrd="0" presId="urn:microsoft.com/office/officeart/2005/8/layout/hProcess9"/>
    <dgm:cxn modelId="{12A68B43-C2F6-4B10-B4E0-43B708178959}" type="presParOf" srcId="{CC0580FD-20BD-495B-AB8B-A976ABBFF008}" destId="{EC2189CB-7863-416A-9657-3E2CF31D9BAE}" srcOrd="3" destOrd="0" presId="urn:microsoft.com/office/officeart/2005/8/layout/hProcess9"/>
    <dgm:cxn modelId="{F1E99EDD-6F54-4BEE-908D-F83D61068EF6}" type="presParOf" srcId="{CC0580FD-20BD-495B-AB8B-A976ABBFF008}" destId="{12D809FB-E219-41BA-BDD9-69D23D7E57A1}"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7C5653-277A-4221-8963-389FFE5E4291}" type="doc">
      <dgm:prSet loTypeId="urn:microsoft.com/office/officeart/2005/8/layout/hProcess9" loCatId="process" qsTypeId="urn:microsoft.com/office/officeart/2005/8/quickstyle/simple1" qsCatId="simple" csTypeId="urn:microsoft.com/office/officeart/2005/8/colors/accent1_2" csCatId="accent1" phldr="1"/>
      <dgm:spPr/>
    </dgm:pt>
    <dgm:pt modelId="{BAB02C53-3490-4788-9355-152065DCF7C7}">
      <dgm:prSet phldrT="[Text]"/>
      <dgm:spPr/>
      <dgm:t>
        <a:bodyPr/>
        <a:lstStyle/>
        <a:p>
          <a:r>
            <a:rPr lang="en-GB" dirty="0"/>
            <a:t>People’s Park</a:t>
          </a:r>
        </a:p>
      </dgm:t>
    </dgm:pt>
    <dgm:pt modelId="{943105E6-D4FF-4898-95B7-0AE61BDDEF41}" type="parTrans" cxnId="{7EC95242-790C-404F-A5DE-F8183614E9ED}">
      <dgm:prSet/>
      <dgm:spPr/>
      <dgm:t>
        <a:bodyPr/>
        <a:lstStyle/>
        <a:p>
          <a:endParaRPr lang="en-GB"/>
        </a:p>
      </dgm:t>
    </dgm:pt>
    <dgm:pt modelId="{09D81022-E012-4827-A939-6087594B8865}" type="sibTrans" cxnId="{7EC95242-790C-404F-A5DE-F8183614E9ED}">
      <dgm:prSet/>
      <dgm:spPr/>
      <dgm:t>
        <a:bodyPr/>
        <a:lstStyle/>
        <a:p>
          <a:endParaRPr lang="en-GB"/>
        </a:p>
      </dgm:t>
    </dgm:pt>
    <dgm:pt modelId="{2C9B52B6-3C0C-4310-93CE-966C46F14042}">
      <dgm:prSet phldrT="[Text]"/>
      <dgm:spPr/>
      <dgm:t>
        <a:bodyPr/>
        <a:lstStyle/>
        <a:p>
          <a:r>
            <a:rPr lang="en-GB" dirty="0"/>
            <a:t>Collaboration </a:t>
          </a:r>
        </a:p>
      </dgm:t>
    </dgm:pt>
    <dgm:pt modelId="{4CCC1F22-B02B-4009-8F4C-EA40BA552C5B}" type="parTrans" cxnId="{78CFE580-286E-4B43-8E2D-215C032F333A}">
      <dgm:prSet/>
      <dgm:spPr/>
      <dgm:t>
        <a:bodyPr/>
        <a:lstStyle/>
        <a:p>
          <a:endParaRPr lang="en-GB"/>
        </a:p>
      </dgm:t>
    </dgm:pt>
    <dgm:pt modelId="{22072038-5679-4FE7-BDB7-546AF6173144}" type="sibTrans" cxnId="{78CFE580-286E-4B43-8E2D-215C032F333A}">
      <dgm:prSet/>
      <dgm:spPr/>
      <dgm:t>
        <a:bodyPr/>
        <a:lstStyle/>
        <a:p>
          <a:endParaRPr lang="en-GB"/>
        </a:p>
      </dgm:t>
    </dgm:pt>
    <dgm:pt modelId="{09AD5844-5928-492C-8504-7B9E76E85FB2}">
      <dgm:prSet phldrT="[Text]"/>
      <dgm:spPr/>
      <dgm:t>
        <a:bodyPr/>
        <a:lstStyle/>
        <a:p>
          <a:r>
            <a:rPr lang="en-GB" dirty="0"/>
            <a:t>Over 350 new regular visitors </a:t>
          </a:r>
        </a:p>
      </dgm:t>
    </dgm:pt>
    <dgm:pt modelId="{85E03D9E-2273-4152-9DCA-DA351CF42835}" type="parTrans" cxnId="{14D0931A-18D2-4222-88BA-83B72450122B}">
      <dgm:prSet/>
      <dgm:spPr/>
      <dgm:t>
        <a:bodyPr/>
        <a:lstStyle/>
        <a:p>
          <a:endParaRPr lang="en-GB"/>
        </a:p>
      </dgm:t>
    </dgm:pt>
    <dgm:pt modelId="{C40A929C-084F-49D1-9D98-F12A402D9A41}" type="sibTrans" cxnId="{14D0931A-18D2-4222-88BA-83B72450122B}">
      <dgm:prSet/>
      <dgm:spPr/>
      <dgm:t>
        <a:bodyPr/>
        <a:lstStyle/>
        <a:p>
          <a:endParaRPr lang="en-GB"/>
        </a:p>
      </dgm:t>
    </dgm:pt>
    <dgm:pt modelId="{6E52E2D3-5BED-42C7-B8B9-89784D93A1B7}" type="pres">
      <dgm:prSet presAssocID="{B17C5653-277A-4221-8963-389FFE5E4291}" presName="CompostProcess" presStyleCnt="0">
        <dgm:presLayoutVars>
          <dgm:dir/>
          <dgm:resizeHandles val="exact"/>
        </dgm:presLayoutVars>
      </dgm:prSet>
      <dgm:spPr/>
    </dgm:pt>
    <dgm:pt modelId="{CD14F094-0351-481F-88B5-837EABB05457}" type="pres">
      <dgm:prSet presAssocID="{B17C5653-277A-4221-8963-389FFE5E4291}" presName="arrow" presStyleLbl="bgShp" presStyleIdx="0" presStyleCnt="1"/>
      <dgm:spPr/>
    </dgm:pt>
    <dgm:pt modelId="{CC0580FD-20BD-495B-AB8B-A976ABBFF008}" type="pres">
      <dgm:prSet presAssocID="{B17C5653-277A-4221-8963-389FFE5E4291}" presName="linearProcess" presStyleCnt="0"/>
      <dgm:spPr/>
    </dgm:pt>
    <dgm:pt modelId="{2C45F66F-4612-4ACE-9B37-199204CB573B}" type="pres">
      <dgm:prSet presAssocID="{BAB02C53-3490-4788-9355-152065DCF7C7}" presName="textNode" presStyleLbl="node1" presStyleIdx="0" presStyleCnt="3">
        <dgm:presLayoutVars>
          <dgm:bulletEnabled val="1"/>
        </dgm:presLayoutVars>
      </dgm:prSet>
      <dgm:spPr/>
    </dgm:pt>
    <dgm:pt modelId="{8669112C-336A-4DCC-94CB-0B3BCFC08D72}" type="pres">
      <dgm:prSet presAssocID="{09D81022-E012-4827-A939-6087594B8865}" presName="sibTrans" presStyleCnt="0"/>
      <dgm:spPr/>
    </dgm:pt>
    <dgm:pt modelId="{495773C3-A5E8-46F1-B963-62F66ED2B890}" type="pres">
      <dgm:prSet presAssocID="{2C9B52B6-3C0C-4310-93CE-966C46F14042}" presName="textNode" presStyleLbl="node1" presStyleIdx="1" presStyleCnt="3">
        <dgm:presLayoutVars>
          <dgm:bulletEnabled val="1"/>
        </dgm:presLayoutVars>
      </dgm:prSet>
      <dgm:spPr/>
    </dgm:pt>
    <dgm:pt modelId="{EC2189CB-7863-416A-9657-3E2CF31D9BAE}" type="pres">
      <dgm:prSet presAssocID="{22072038-5679-4FE7-BDB7-546AF6173144}" presName="sibTrans" presStyleCnt="0"/>
      <dgm:spPr/>
    </dgm:pt>
    <dgm:pt modelId="{12D809FB-E219-41BA-BDD9-69D23D7E57A1}" type="pres">
      <dgm:prSet presAssocID="{09AD5844-5928-492C-8504-7B9E76E85FB2}" presName="textNode" presStyleLbl="node1" presStyleIdx="2" presStyleCnt="3">
        <dgm:presLayoutVars>
          <dgm:bulletEnabled val="1"/>
        </dgm:presLayoutVars>
      </dgm:prSet>
      <dgm:spPr/>
    </dgm:pt>
  </dgm:ptLst>
  <dgm:cxnLst>
    <dgm:cxn modelId="{14D0931A-18D2-4222-88BA-83B72450122B}" srcId="{B17C5653-277A-4221-8963-389FFE5E4291}" destId="{09AD5844-5928-492C-8504-7B9E76E85FB2}" srcOrd="2" destOrd="0" parTransId="{85E03D9E-2273-4152-9DCA-DA351CF42835}" sibTransId="{C40A929C-084F-49D1-9D98-F12A402D9A41}"/>
    <dgm:cxn modelId="{74F2E438-31A5-4566-8CA7-4647C67D3AE9}" type="presOf" srcId="{BAB02C53-3490-4788-9355-152065DCF7C7}" destId="{2C45F66F-4612-4ACE-9B37-199204CB573B}" srcOrd="0" destOrd="0" presId="urn:microsoft.com/office/officeart/2005/8/layout/hProcess9"/>
    <dgm:cxn modelId="{7EC95242-790C-404F-A5DE-F8183614E9ED}" srcId="{B17C5653-277A-4221-8963-389FFE5E4291}" destId="{BAB02C53-3490-4788-9355-152065DCF7C7}" srcOrd="0" destOrd="0" parTransId="{943105E6-D4FF-4898-95B7-0AE61BDDEF41}" sibTransId="{09D81022-E012-4827-A939-6087594B8865}"/>
    <dgm:cxn modelId="{0440585C-0A1A-470C-9F46-0A22B0D57648}" type="presOf" srcId="{B17C5653-277A-4221-8963-389FFE5E4291}" destId="{6E52E2D3-5BED-42C7-B8B9-89784D93A1B7}" srcOrd="0" destOrd="0" presId="urn:microsoft.com/office/officeart/2005/8/layout/hProcess9"/>
    <dgm:cxn modelId="{7241F65D-7208-422E-A363-887CD1F90829}" type="presOf" srcId="{2C9B52B6-3C0C-4310-93CE-966C46F14042}" destId="{495773C3-A5E8-46F1-B963-62F66ED2B890}" srcOrd="0" destOrd="0" presId="urn:microsoft.com/office/officeart/2005/8/layout/hProcess9"/>
    <dgm:cxn modelId="{78CFE580-286E-4B43-8E2D-215C032F333A}" srcId="{B17C5653-277A-4221-8963-389FFE5E4291}" destId="{2C9B52B6-3C0C-4310-93CE-966C46F14042}" srcOrd="1" destOrd="0" parTransId="{4CCC1F22-B02B-4009-8F4C-EA40BA552C5B}" sibTransId="{22072038-5679-4FE7-BDB7-546AF6173144}"/>
    <dgm:cxn modelId="{91B900D9-14E6-4115-BB33-C3161139692A}" type="presOf" srcId="{09AD5844-5928-492C-8504-7B9E76E85FB2}" destId="{12D809FB-E219-41BA-BDD9-69D23D7E57A1}" srcOrd="0" destOrd="0" presId="urn:microsoft.com/office/officeart/2005/8/layout/hProcess9"/>
    <dgm:cxn modelId="{1B130578-722F-47FD-B1DD-34DBF667E823}" type="presParOf" srcId="{6E52E2D3-5BED-42C7-B8B9-89784D93A1B7}" destId="{CD14F094-0351-481F-88B5-837EABB05457}" srcOrd="0" destOrd="0" presId="urn:microsoft.com/office/officeart/2005/8/layout/hProcess9"/>
    <dgm:cxn modelId="{F63627C7-8FEF-42A3-B319-CA041FD5FCE7}" type="presParOf" srcId="{6E52E2D3-5BED-42C7-B8B9-89784D93A1B7}" destId="{CC0580FD-20BD-495B-AB8B-A976ABBFF008}" srcOrd="1" destOrd="0" presId="urn:microsoft.com/office/officeart/2005/8/layout/hProcess9"/>
    <dgm:cxn modelId="{6076B1B3-44EC-4E35-870A-640A2E13D6E3}" type="presParOf" srcId="{CC0580FD-20BD-495B-AB8B-A976ABBFF008}" destId="{2C45F66F-4612-4ACE-9B37-199204CB573B}" srcOrd="0" destOrd="0" presId="urn:microsoft.com/office/officeart/2005/8/layout/hProcess9"/>
    <dgm:cxn modelId="{9010ACF9-BC07-4C10-B83D-AF37596896A7}" type="presParOf" srcId="{CC0580FD-20BD-495B-AB8B-A976ABBFF008}" destId="{8669112C-336A-4DCC-94CB-0B3BCFC08D72}" srcOrd="1" destOrd="0" presId="urn:microsoft.com/office/officeart/2005/8/layout/hProcess9"/>
    <dgm:cxn modelId="{88B0E4F3-CAB1-4717-B5C3-122FEFD70334}" type="presParOf" srcId="{CC0580FD-20BD-495B-AB8B-A976ABBFF008}" destId="{495773C3-A5E8-46F1-B963-62F66ED2B890}" srcOrd="2" destOrd="0" presId="urn:microsoft.com/office/officeart/2005/8/layout/hProcess9"/>
    <dgm:cxn modelId="{12A68B43-C2F6-4B10-B4E0-43B708178959}" type="presParOf" srcId="{CC0580FD-20BD-495B-AB8B-A976ABBFF008}" destId="{EC2189CB-7863-416A-9657-3E2CF31D9BAE}" srcOrd="3" destOrd="0" presId="urn:microsoft.com/office/officeart/2005/8/layout/hProcess9"/>
    <dgm:cxn modelId="{F1E99EDD-6F54-4BEE-908D-F83D61068EF6}" type="presParOf" srcId="{CC0580FD-20BD-495B-AB8B-A976ABBFF008}" destId="{12D809FB-E219-41BA-BDD9-69D23D7E57A1}" srcOrd="4"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7C5653-277A-4221-8963-389FFE5E4291}" type="doc">
      <dgm:prSet loTypeId="urn:microsoft.com/office/officeart/2005/8/layout/hProcess9" loCatId="process" qsTypeId="urn:microsoft.com/office/officeart/2005/8/quickstyle/simple1" qsCatId="simple" csTypeId="urn:microsoft.com/office/officeart/2005/8/colors/accent1_2" csCatId="accent1" phldr="1"/>
      <dgm:spPr/>
    </dgm:pt>
    <dgm:pt modelId="{BAB02C53-3490-4788-9355-152065DCF7C7}">
      <dgm:prSet phldrT="[Text]"/>
      <dgm:spPr/>
      <dgm:t>
        <a:bodyPr/>
        <a:lstStyle/>
        <a:p>
          <a:r>
            <a:rPr lang="en-GB" dirty="0"/>
            <a:t>Calderdale Wheelchair Basketball</a:t>
          </a:r>
        </a:p>
      </dgm:t>
    </dgm:pt>
    <dgm:pt modelId="{943105E6-D4FF-4898-95B7-0AE61BDDEF41}" type="parTrans" cxnId="{7EC95242-790C-404F-A5DE-F8183614E9ED}">
      <dgm:prSet/>
      <dgm:spPr/>
      <dgm:t>
        <a:bodyPr/>
        <a:lstStyle/>
        <a:p>
          <a:endParaRPr lang="en-GB"/>
        </a:p>
      </dgm:t>
    </dgm:pt>
    <dgm:pt modelId="{09D81022-E012-4827-A939-6087594B8865}" type="sibTrans" cxnId="{7EC95242-790C-404F-A5DE-F8183614E9ED}">
      <dgm:prSet/>
      <dgm:spPr/>
      <dgm:t>
        <a:bodyPr/>
        <a:lstStyle/>
        <a:p>
          <a:endParaRPr lang="en-GB"/>
        </a:p>
      </dgm:t>
    </dgm:pt>
    <dgm:pt modelId="{2C9B52B6-3C0C-4310-93CE-966C46F14042}">
      <dgm:prSet phldrT="[Text]"/>
      <dgm:spPr/>
      <dgm:t>
        <a:bodyPr/>
        <a:lstStyle/>
        <a:p>
          <a:r>
            <a:rPr lang="en-GB" dirty="0"/>
            <a:t>Collaboration </a:t>
          </a:r>
        </a:p>
      </dgm:t>
    </dgm:pt>
    <dgm:pt modelId="{4CCC1F22-B02B-4009-8F4C-EA40BA552C5B}" type="parTrans" cxnId="{78CFE580-286E-4B43-8E2D-215C032F333A}">
      <dgm:prSet/>
      <dgm:spPr/>
      <dgm:t>
        <a:bodyPr/>
        <a:lstStyle/>
        <a:p>
          <a:endParaRPr lang="en-GB"/>
        </a:p>
      </dgm:t>
    </dgm:pt>
    <dgm:pt modelId="{22072038-5679-4FE7-BDB7-546AF6173144}" type="sibTrans" cxnId="{78CFE580-286E-4B43-8E2D-215C032F333A}">
      <dgm:prSet/>
      <dgm:spPr/>
      <dgm:t>
        <a:bodyPr/>
        <a:lstStyle/>
        <a:p>
          <a:endParaRPr lang="en-GB"/>
        </a:p>
      </dgm:t>
    </dgm:pt>
    <dgm:pt modelId="{09AD5844-5928-492C-8504-7B9E76E85FB2}">
      <dgm:prSet phldrT="[Text]"/>
      <dgm:spPr/>
      <dgm:t>
        <a:bodyPr/>
        <a:lstStyle/>
        <a:p>
          <a:r>
            <a:rPr lang="en-GB" dirty="0"/>
            <a:t>9 new participants</a:t>
          </a:r>
        </a:p>
      </dgm:t>
    </dgm:pt>
    <dgm:pt modelId="{85E03D9E-2273-4152-9DCA-DA351CF42835}" type="parTrans" cxnId="{14D0931A-18D2-4222-88BA-83B72450122B}">
      <dgm:prSet/>
      <dgm:spPr/>
      <dgm:t>
        <a:bodyPr/>
        <a:lstStyle/>
        <a:p>
          <a:endParaRPr lang="en-GB"/>
        </a:p>
      </dgm:t>
    </dgm:pt>
    <dgm:pt modelId="{C40A929C-084F-49D1-9D98-F12A402D9A41}" type="sibTrans" cxnId="{14D0931A-18D2-4222-88BA-83B72450122B}">
      <dgm:prSet/>
      <dgm:spPr/>
      <dgm:t>
        <a:bodyPr/>
        <a:lstStyle/>
        <a:p>
          <a:endParaRPr lang="en-GB"/>
        </a:p>
      </dgm:t>
    </dgm:pt>
    <dgm:pt modelId="{6E52E2D3-5BED-42C7-B8B9-89784D93A1B7}" type="pres">
      <dgm:prSet presAssocID="{B17C5653-277A-4221-8963-389FFE5E4291}" presName="CompostProcess" presStyleCnt="0">
        <dgm:presLayoutVars>
          <dgm:dir/>
          <dgm:resizeHandles val="exact"/>
        </dgm:presLayoutVars>
      </dgm:prSet>
      <dgm:spPr/>
    </dgm:pt>
    <dgm:pt modelId="{CD14F094-0351-481F-88B5-837EABB05457}" type="pres">
      <dgm:prSet presAssocID="{B17C5653-277A-4221-8963-389FFE5E4291}" presName="arrow" presStyleLbl="bgShp" presStyleIdx="0" presStyleCnt="1"/>
      <dgm:spPr/>
    </dgm:pt>
    <dgm:pt modelId="{CC0580FD-20BD-495B-AB8B-A976ABBFF008}" type="pres">
      <dgm:prSet presAssocID="{B17C5653-277A-4221-8963-389FFE5E4291}" presName="linearProcess" presStyleCnt="0"/>
      <dgm:spPr/>
    </dgm:pt>
    <dgm:pt modelId="{2C45F66F-4612-4ACE-9B37-199204CB573B}" type="pres">
      <dgm:prSet presAssocID="{BAB02C53-3490-4788-9355-152065DCF7C7}" presName="textNode" presStyleLbl="node1" presStyleIdx="0" presStyleCnt="3">
        <dgm:presLayoutVars>
          <dgm:bulletEnabled val="1"/>
        </dgm:presLayoutVars>
      </dgm:prSet>
      <dgm:spPr/>
    </dgm:pt>
    <dgm:pt modelId="{8669112C-336A-4DCC-94CB-0B3BCFC08D72}" type="pres">
      <dgm:prSet presAssocID="{09D81022-E012-4827-A939-6087594B8865}" presName="sibTrans" presStyleCnt="0"/>
      <dgm:spPr/>
    </dgm:pt>
    <dgm:pt modelId="{495773C3-A5E8-46F1-B963-62F66ED2B890}" type="pres">
      <dgm:prSet presAssocID="{2C9B52B6-3C0C-4310-93CE-966C46F14042}" presName="textNode" presStyleLbl="node1" presStyleIdx="1" presStyleCnt="3">
        <dgm:presLayoutVars>
          <dgm:bulletEnabled val="1"/>
        </dgm:presLayoutVars>
      </dgm:prSet>
      <dgm:spPr/>
    </dgm:pt>
    <dgm:pt modelId="{EC2189CB-7863-416A-9657-3E2CF31D9BAE}" type="pres">
      <dgm:prSet presAssocID="{22072038-5679-4FE7-BDB7-546AF6173144}" presName="sibTrans" presStyleCnt="0"/>
      <dgm:spPr/>
    </dgm:pt>
    <dgm:pt modelId="{12D809FB-E219-41BA-BDD9-69D23D7E57A1}" type="pres">
      <dgm:prSet presAssocID="{09AD5844-5928-492C-8504-7B9E76E85FB2}" presName="textNode" presStyleLbl="node1" presStyleIdx="2" presStyleCnt="3">
        <dgm:presLayoutVars>
          <dgm:bulletEnabled val="1"/>
        </dgm:presLayoutVars>
      </dgm:prSet>
      <dgm:spPr/>
    </dgm:pt>
  </dgm:ptLst>
  <dgm:cxnLst>
    <dgm:cxn modelId="{14D0931A-18D2-4222-88BA-83B72450122B}" srcId="{B17C5653-277A-4221-8963-389FFE5E4291}" destId="{09AD5844-5928-492C-8504-7B9E76E85FB2}" srcOrd="2" destOrd="0" parTransId="{85E03D9E-2273-4152-9DCA-DA351CF42835}" sibTransId="{C40A929C-084F-49D1-9D98-F12A402D9A41}"/>
    <dgm:cxn modelId="{74F2E438-31A5-4566-8CA7-4647C67D3AE9}" type="presOf" srcId="{BAB02C53-3490-4788-9355-152065DCF7C7}" destId="{2C45F66F-4612-4ACE-9B37-199204CB573B}" srcOrd="0" destOrd="0" presId="urn:microsoft.com/office/officeart/2005/8/layout/hProcess9"/>
    <dgm:cxn modelId="{7EC95242-790C-404F-A5DE-F8183614E9ED}" srcId="{B17C5653-277A-4221-8963-389FFE5E4291}" destId="{BAB02C53-3490-4788-9355-152065DCF7C7}" srcOrd="0" destOrd="0" parTransId="{943105E6-D4FF-4898-95B7-0AE61BDDEF41}" sibTransId="{09D81022-E012-4827-A939-6087594B8865}"/>
    <dgm:cxn modelId="{0440585C-0A1A-470C-9F46-0A22B0D57648}" type="presOf" srcId="{B17C5653-277A-4221-8963-389FFE5E4291}" destId="{6E52E2D3-5BED-42C7-B8B9-89784D93A1B7}" srcOrd="0" destOrd="0" presId="urn:microsoft.com/office/officeart/2005/8/layout/hProcess9"/>
    <dgm:cxn modelId="{7241F65D-7208-422E-A363-887CD1F90829}" type="presOf" srcId="{2C9B52B6-3C0C-4310-93CE-966C46F14042}" destId="{495773C3-A5E8-46F1-B963-62F66ED2B890}" srcOrd="0" destOrd="0" presId="urn:microsoft.com/office/officeart/2005/8/layout/hProcess9"/>
    <dgm:cxn modelId="{78CFE580-286E-4B43-8E2D-215C032F333A}" srcId="{B17C5653-277A-4221-8963-389FFE5E4291}" destId="{2C9B52B6-3C0C-4310-93CE-966C46F14042}" srcOrd="1" destOrd="0" parTransId="{4CCC1F22-B02B-4009-8F4C-EA40BA552C5B}" sibTransId="{22072038-5679-4FE7-BDB7-546AF6173144}"/>
    <dgm:cxn modelId="{91B900D9-14E6-4115-BB33-C3161139692A}" type="presOf" srcId="{09AD5844-5928-492C-8504-7B9E76E85FB2}" destId="{12D809FB-E219-41BA-BDD9-69D23D7E57A1}" srcOrd="0" destOrd="0" presId="urn:microsoft.com/office/officeart/2005/8/layout/hProcess9"/>
    <dgm:cxn modelId="{1B130578-722F-47FD-B1DD-34DBF667E823}" type="presParOf" srcId="{6E52E2D3-5BED-42C7-B8B9-89784D93A1B7}" destId="{CD14F094-0351-481F-88B5-837EABB05457}" srcOrd="0" destOrd="0" presId="urn:microsoft.com/office/officeart/2005/8/layout/hProcess9"/>
    <dgm:cxn modelId="{F63627C7-8FEF-42A3-B319-CA041FD5FCE7}" type="presParOf" srcId="{6E52E2D3-5BED-42C7-B8B9-89784D93A1B7}" destId="{CC0580FD-20BD-495B-AB8B-A976ABBFF008}" srcOrd="1" destOrd="0" presId="urn:microsoft.com/office/officeart/2005/8/layout/hProcess9"/>
    <dgm:cxn modelId="{6076B1B3-44EC-4E35-870A-640A2E13D6E3}" type="presParOf" srcId="{CC0580FD-20BD-495B-AB8B-A976ABBFF008}" destId="{2C45F66F-4612-4ACE-9B37-199204CB573B}" srcOrd="0" destOrd="0" presId="urn:microsoft.com/office/officeart/2005/8/layout/hProcess9"/>
    <dgm:cxn modelId="{9010ACF9-BC07-4C10-B83D-AF37596896A7}" type="presParOf" srcId="{CC0580FD-20BD-495B-AB8B-A976ABBFF008}" destId="{8669112C-336A-4DCC-94CB-0B3BCFC08D72}" srcOrd="1" destOrd="0" presId="urn:microsoft.com/office/officeart/2005/8/layout/hProcess9"/>
    <dgm:cxn modelId="{88B0E4F3-CAB1-4717-B5C3-122FEFD70334}" type="presParOf" srcId="{CC0580FD-20BD-495B-AB8B-A976ABBFF008}" destId="{495773C3-A5E8-46F1-B963-62F66ED2B890}" srcOrd="2" destOrd="0" presId="urn:microsoft.com/office/officeart/2005/8/layout/hProcess9"/>
    <dgm:cxn modelId="{12A68B43-C2F6-4B10-B4E0-43B708178959}" type="presParOf" srcId="{CC0580FD-20BD-495B-AB8B-A976ABBFF008}" destId="{EC2189CB-7863-416A-9657-3E2CF31D9BAE}" srcOrd="3" destOrd="0" presId="urn:microsoft.com/office/officeart/2005/8/layout/hProcess9"/>
    <dgm:cxn modelId="{F1E99EDD-6F54-4BEE-908D-F83D61068EF6}" type="presParOf" srcId="{CC0580FD-20BD-495B-AB8B-A976ABBFF008}" destId="{12D809FB-E219-41BA-BDD9-69D23D7E57A1}" srcOrd="4" destOrd="0" presId="urn:microsoft.com/office/officeart/2005/8/layout/hProcess9"/>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D0502-17AC-4F12-8374-5A974AF45865}">
      <dsp:nvSpPr>
        <dsp:cNvPr id="0" name=""/>
        <dsp:cNvSpPr/>
      </dsp:nvSpPr>
      <dsp:spPr>
        <a:xfrm>
          <a:off x="8307518" y="2657"/>
          <a:ext cx="2631340" cy="263134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Community Engagement </a:t>
          </a:r>
        </a:p>
      </dsp:txBody>
      <dsp:txXfrm>
        <a:off x="8692869" y="388008"/>
        <a:ext cx="1860638" cy="1860638"/>
      </dsp:txXfrm>
    </dsp:sp>
    <dsp:sp modelId="{3A6115CD-1A96-4619-BEB4-4E050310730C}">
      <dsp:nvSpPr>
        <dsp:cNvPr id="0" name=""/>
        <dsp:cNvSpPr/>
      </dsp:nvSpPr>
      <dsp:spPr>
        <a:xfrm rot="1800000">
          <a:off x="10967053" y="1851960"/>
          <a:ext cx="699023" cy="888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0981101" y="1977148"/>
        <a:ext cx="489316" cy="532847"/>
      </dsp:txXfrm>
    </dsp:sp>
    <dsp:sp modelId="{4F8C3C43-6EB5-44AA-90EB-A46C0DCEB597}">
      <dsp:nvSpPr>
        <dsp:cNvPr id="0" name=""/>
        <dsp:cNvSpPr/>
      </dsp:nvSpPr>
      <dsp:spPr>
        <a:xfrm>
          <a:off x="11728537" y="1977784"/>
          <a:ext cx="2631340" cy="263134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Identify &amp; Connect With Assets</a:t>
          </a:r>
        </a:p>
      </dsp:txBody>
      <dsp:txXfrm>
        <a:off x="12113888" y="2363135"/>
        <a:ext cx="1860638" cy="1860638"/>
      </dsp:txXfrm>
    </dsp:sp>
    <dsp:sp modelId="{955531CE-F001-43BE-815C-D39DC90D7D8B}">
      <dsp:nvSpPr>
        <dsp:cNvPr id="0" name=""/>
        <dsp:cNvSpPr/>
      </dsp:nvSpPr>
      <dsp:spPr>
        <a:xfrm rot="5400000">
          <a:off x="12694696" y="4804758"/>
          <a:ext cx="699023" cy="888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2799550" y="4877520"/>
        <a:ext cx="489316" cy="532847"/>
      </dsp:txXfrm>
    </dsp:sp>
    <dsp:sp modelId="{A561A5EB-55AD-4D90-9B85-4C5271BA8AEE}">
      <dsp:nvSpPr>
        <dsp:cNvPr id="0" name=""/>
        <dsp:cNvSpPr/>
      </dsp:nvSpPr>
      <dsp:spPr>
        <a:xfrm>
          <a:off x="11728537" y="5928037"/>
          <a:ext cx="2631340" cy="2631340"/>
        </a:xfrm>
        <a:prstGeom prst="ellipse">
          <a:avLst/>
        </a:prstGeom>
        <a:solidFill>
          <a:schemeClr val="lt1"/>
        </a:solidFill>
        <a:ln w="762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b="1" kern="1200" dirty="0"/>
            <a:t>Influence &amp; Embed Physical Activity Promotion Into Assets</a:t>
          </a:r>
        </a:p>
      </dsp:txBody>
      <dsp:txXfrm>
        <a:off x="12113888" y="6313388"/>
        <a:ext cx="1860638" cy="1860638"/>
      </dsp:txXfrm>
    </dsp:sp>
    <dsp:sp modelId="{41F79234-83F3-4670-BE14-3BE6C53A3F8E}">
      <dsp:nvSpPr>
        <dsp:cNvPr id="0" name=""/>
        <dsp:cNvSpPr/>
      </dsp:nvSpPr>
      <dsp:spPr>
        <a:xfrm rot="9000000">
          <a:off x="11001320" y="7777340"/>
          <a:ext cx="699023" cy="888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11196979" y="7902528"/>
        <a:ext cx="489316" cy="532847"/>
      </dsp:txXfrm>
    </dsp:sp>
    <dsp:sp modelId="{E948A57E-9985-4D58-925B-89519CA7C729}">
      <dsp:nvSpPr>
        <dsp:cNvPr id="0" name=""/>
        <dsp:cNvSpPr/>
      </dsp:nvSpPr>
      <dsp:spPr>
        <a:xfrm>
          <a:off x="8307518" y="7903163"/>
          <a:ext cx="2631340" cy="2631340"/>
        </a:xfrm>
        <a:prstGeom prst="ellipse">
          <a:avLst/>
        </a:prstGeom>
        <a:solidFill>
          <a:schemeClr val="lt1"/>
        </a:solidFill>
        <a:ln w="762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b="1" kern="1200" dirty="0"/>
            <a:t>Quarterly Partnerships Encouraging Collaboration</a:t>
          </a:r>
        </a:p>
      </dsp:txBody>
      <dsp:txXfrm>
        <a:off x="8692869" y="8288514"/>
        <a:ext cx="1860638" cy="1860638"/>
      </dsp:txXfrm>
    </dsp:sp>
    <dsp:sp modelId="{F4CC56B1-5BBF-4471-BFC0-75B1B7B81E28}">
      <dsp:nvSpPr>
        <dsp:cNvPr id="0" name=""/>
        <dsp:cNvSpPr/>
      </dsp:nvSpPr>
      <dsp:spPr>
        <a:xfrm rot="12600000">
          <a:off x="7580300" y="7797123"/>
          <a:ext cx="699023" cy="888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7775959" y="8027165"/>
        <a:ext cx="489316" cy="532847"/>
      </dsp:txXfrm>
    </dsp:sp>
    <dsp:sp modelId="{E481DDE6-D40D-4593-A804-245812FF4471}">
      <dsp:nvSpPr>
        <dsp:cNvPr id="0" name=""/>
        <dsp:cNvSpPr/>
      </dsp:nvSpPr>
      <dsp:spPr>
        <a:xfrm>
          <a:off x="4886499" y="5928037"/>
          <a:ext cx="2631340" cy="2631340"/>
        </a:xfrm>
        <a:prstGeom prst="ellipse">
          <a:avLst/>
        </a:prstGeom>
        <a:solidFill>
          <a:schemeClr val="lt1"/>
        </a:solidFill>
        <a:ln w="762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b="1" kern="1200" dirty="0"/>
            <a:t>Build Projects Across System Areas</a:t>
          </a:r>
        </a:p>
      </dsp:txBody>
      <dsp:txXfrm>
        <a:off x="5271850" y="6313388"/>
        <a:ext cx="1860638" cy="1860638"/>
      </dsp:txXfrm>
    </dsp:sp>
    <dsp:sp modelId="{262D2DCF-F10E-4803-AE89-7ED8D2D55F70}">
      <dsp:nvSpPr>
        <dsp:cNvPr id="0" name=""/>
        <dsp:cNvSpPr/>
      </dsp:nvSpPr>
      <dsp:spPr>
        <a:xfrm rot="16200000">
          <a:off x="5852657" y="4844325"/>
          <a:ext cx="699023" cy="888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5957511" y="5126794"/>
        <a:ext cx="489316" cy="532847"/>
      </dsp:txXfrm>
    </dsp:sp>
    <dsp:sp modelId="{E7B1C5C2-F536-4368-A317-282809EF1A1C}">
      <dsp:nvSpPr>
        <dsp:cNvPr id="0" name=""/>
        <dsp:cNvSpPr/>
      </dsp:nvSpPr>
      <dsp:spPr>
        <a:xfrm>
          <a:off x="4886499" y="1977784"/>
          <a:ext cx="2631340" cy="263134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Monitor, Track, Evaluate </a:t>
          </a:r>
        </a:p>
      </dsp:txBody>
      <dsp:txXfrm>
        <a:off x="5271850" y="2363135"/>
        <a:ext cx="1860638" cy="1860638"/>
      </dsp:txXfrm>
    </dsp:sp>
    <dsp:sp modelId="{1AE88C92-B05B-4D91-987C-D20F08DC6AD7}">
      <dsp:nvSpPr>
        <dsp:cNvPr id="0" name=""/>
        <dsp:cNvSpPr/>
      </dsp:nvSpPr>
      <dsp:spPr>
        <a:xfrm rot="19800000">
          <a:off x="7546034" y="1871744"/>
          <a:ext cx="699023" cy="888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7560082" y="2101786"/>
        <a:ext cx="489316" cy="532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4F094-0351-481F-88B5-837EABB05457}">
      <dsp:nvSpPr>
        <dsp:cNvPr id="0" name=""/>
        <dsp:cNvSpPr/>
      </dsp:nvSpPr>
      <dsp:spPr>
        <a:xfrm>
          <a:off x="498044" y="0"/>
          <a:ext cx="5644510" cy="346232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45F66F-4612-4ACE-9B37-199204CB573B}">
      <dsp:nvSpPr>
        <dsp:cNvPr id="0" name=""/>
        <dsp:cNvSpPr/>
      </dsp:nvSpPr>
      <dsp:spPr>
        <a:xfrm>
          <a:off x="7133" y="1038696"/>
          <a:ext cx="2137443" cy="13849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Junior Parkrun</a:t>
          </a:r>
        </a:p>
      </dsp:txBody>
      <dsp:txXfrm>
        <a:off x="74740" y="1106303"/>
        <a:ext cx="2002229" cy="1249714"/>
      </dsp:txXfrm>
    </dsp:sp>
    <dsp:sp modelId="{495773C3-A5E8-46F1-B963-62F66ED2B890}">
      <dsp:nvSpPr>
        <dsp:cNvPr id="0" name=""/>
        <dsp:cNvSpPr/>
      </dsp:nvSpPr>
      <dsp:spPr>
        <a:xfrm>
          <a:off x="2251578" y="1038696"/>
          <a:ext cx="2137443" cy="13849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Collaboration </a:t>
          </a:r>
        </a:p>
      </dsp:txBody>
      <dsp:txXfrm>
        <a:off x="2319185" y="1106303"/>
        <a:ext cx="2002229" cy="1249714"/>
      </dsp:txXfrm>
    </dsp:sp>
    <dsp:sp modelId="{12D809FB-E219-41BA-BDD9-69D23D7E57A1}">
      <dsp:nvSpPr>
        <dsp:cNvPr id="0" name=""/>
        <dsp:cNvSpPr/>
      </dsp:nvSpPr>
      <dsp:spPr>
        <a:xfrm>
          <a:off x="4496023" y="1038696"/>
          <a:ext cx="2137443" cy="13849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125 new participants </a:t>
          </a:r>
        </a:p>
      </dsp:txBody>
      <dsp:txXfrm>
        <a:off x="4563630" y="1106303"/>
        <a:ext cx="2002229" cy="1249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4F094-0351-481F-88B5-837EABB05457}">
      <dsp:nvSpPr>
        <dsp:cNvPr id="0" name=""/>
        <dsp:cNvSpPr/>
      </dsp:nvSpPr>
      <dsp:spPr>
        <a:xfrm>
          <a:off x="498045" y="0"/>
          <a:ext cx="5644511" cy="399092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45F66F-4612-4ACE-9B37-199204CB573B}">
      <dsp:nvSpPr>
        <dsp:cNvPr id="0" name=""/>
        <dsp:cNvSpPr/>
      </dsp:nvSpPr>
      <dsp:spPr>
        <a:xfrm>
          <a:off x="7133" y="1197277"/>
          <a:ext cx="2137443" cy="15963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Calder Community Squash</a:t>
          </a:r>
        </a:p>
      </dsp:txBody>
      <dsp:txXfrm>
        <a:off x="85061" y="1275205"/>
        <a:ext cx="1981587" cy="1440514"/>
      </dsp:txXfrm>
    </dsp:sp>
    <dsp:sp modelId="{495773C3-A5E8-46F1-B963-62F66ED2B890}">
      <dsp:nvSpPr>
        <dsp:cNvPr id="0" name=""/>
        <dsp:cNvSpPr/>
      </dsp:nvSpPr>
      <dsp:spPr>
        <a:xfrm>
          <a:off x="2251579" y="1197277"/>
          <a:ext cx="2137443" cy="15963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Collaboration </a:t>
          </a:r>
        </a:p>
      </dsp:txBody>
      <dsp:txXfrm>
        <a:off x="2329507" y="1275205"/>
        <a:ext cx="1981587" cy="1440514"/>
      </dsp:txXfrm>
    </dsp:sp>
    <dsp:sp modelId="{12D809FB-E219-41BA-BDD9-69D23D7E57A1}">
      <dsp:nvSpPr>
        <dsp:cNvPr id="0" name=""/>
        <dsp:cNvSpPr/>
      </dsp:nvSpPr>
      <dsp:spPr>
        <a:xfrm>
          <a:off x="4496024" y="1197277"/>
          <a:ext cx="2137443" cy="15963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112 new participants</a:t>
          </a:r>
        </a:p>
      </dsp:txBody>
      <dsp:txXfrm>
        <a:off x="4573952" y="1275205"/>
        <a:ext cx="1981587" cy="1440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4F094-0351-481F-88B5-837EABB05457}">
      <dsp:nvSpPr>
        <dsp:cNvPr id="0" name=""/>
        <dsp:cNvSpPr/>
      </dsp:nvSpPr>
      <dsp:spPr>
        <a:xfrm>
          <a:off x="518223" y="0"/>
          <a:ext cx="5873196" cy="381491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45F66F-4612-4ACE-9B37-199204CB573B}">
      <dsp:nvSpPr>
        <dsp:cNvPr id="0" name=""/>
        <dsp:cNvSpPr/>
      </dsp:nvSpPr>
      <dsp:spPr>
        <a:xfrm>
          <a:off x="7422" y="1144475"/>
          <a:ext cx="2224041" cy="15259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People’s Park</a:t>
          </a:r>
        </a:p>
      </dsp:txBody>
      <dsp:txXfrm>
        <a:off x="81914" y="1218967"/>
        <a:ext cx="2075057" cy="1376982"/>
      </dsp:txXfrm>
    </dsp:sp>
    <dsp:sp modelId="{495773C3-A5E8-46F1-B963-62F66ED2B890}">
      <dsp:nvSpPr>
        <dsp:cNvPr id="0" name=""/>
        <dsp:cNvSpPr/>
      </dsp:nvSpPr>
      <dsp:spPr>
        <a:xfrm>
          <a:off x="2342800" y="1144475"/>
          <a:ext cx="2224041" cy="15259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Collaboration </a:t>
          </a:r>
        </a:p>
      </dsp:txBody>
      <dsp:txXfrm>
        <a:off x="2417292" y="1218967"/>
        <a:ext cx="2075057" cy="1376982"/>
      </dsp:txXfrm>
    </dsp:sp>
    <dsp:sp modelId="{12D809FB-E219-41BA-BDD9-69D23D7E57A1}">
      <dsp:nvSpPr>
        <dsp:cNvPr id="0" name=""/>
        <dsp:cNvSpPr/>
      </dsp:nvSpPr>
      <dsp:spPr>
        <a:xfrm>
          <a:off x="4678179" y="1144475"/>
          <a:ext cx="2224041" cy="15259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Over 350 new regular visitors </a:t>
          </a:r>
        </a:p>
      </dsp:txBody>
      <dsp:txXfrm>
        <a:off x="4752671" y="1218967"/>
        <a:ext cx="2075057" cy="13769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4F094-0351-481F-88B5-837EABB05457}">
      <dsp:nvSpPr>
        <dsp:cNvPr id="0" name=""/>
        <dsp:cNvSpPr/>
      </dsp:nvSpPr>
      <dsp:spPr>
        <a:xfrm>
          <a:off x="498044" y="0"/>
          <a:ext cx="5644507" cy="381491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45F66F-4612-4ACE-9B37-199204CB573B}">
      <dsp:nvSpPr>
        <dsp:cNvPr id="0" name=""/>
        <dsp:cNvSpPr/>
      </dsp:nvSpPr>
      <dsp:spPr>
        <a:xfrm>
          <a:off x="7133" y="1144475"/>
          <a:ext cx="2137442" cy="15259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Calderdale Wheelchair Basketball</a:t>
          </a:r>
        </a:p>
      </dsp:txBody>
      <dsp:txXfrm>
        <a:off x="81625" y="1218967"/>
        <a:ext cx="1988458" cy="1376982"/>
      </dsp:txXfrm>
    </dsp:sp>
    <dsp:sp modelId="{495773C3-A5E8-46F1-B963-62F66ED2B890}">
      <dsp:nvSpPr>
        <dsp:cNvPr id="0" name=""/>
        <dsp:cNvSpPr/>
      </dsp:nvSpPr>
      <dsp:spPr>
        <a:xfrm>
          <a:off x="2251577" y="1144475"/>
          <a:ext cx="2137442" cy="15259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Collaboration </a:t>
          </a:r>
        </a:p>
      </dsp:txBody>
      <dsp:txXfrm>
        <a:off x="2326069" y="1218967"/>
        <a:ext cx="1988458" cy="1376982"/>
      </dsp:txXfrm>
    </dsp:sp>
    <dsp:sp modelId="{12D809FB-E219-41BA-BDD9-69D23D7E57A1}">
      <dsp:nvSpPr>
        <dsp:cNvPr id="0" name=""/>
        <dsp:cNvSpPr/>
      </dsp:nvSpPr>
      <dsp:spPr>
        <a:xfrm>
          <a:off x="4496021" y="1144475"/>
          <a:ext cx="2137442" cy="15259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9 new participants</a:t>
          </a:r>
        </a:p>
      </dsp:txBody>
      <dsp:txXfrm>
        <a:off x="4570513" y="1218967"/>
        <a:ext cx="1988458" cy="137698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7BC4-9B5E-D6FE-51D2-20DDC0C20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A508F-8D0F-2BC6-25F9-1F3EF3680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D7FAA-F642-EE94-583D-0C33B846B2CF}"/>
              </a:ext>
            </a:extLst>
          </p:cNvPr>
          <p:cNvSpPr>
            <a:spLocks noGrp="1"/>
          </p:cNvSpPr>
          <p:nvPr>
            <p:ph type="body" idx="1"/>
          </p:nvPr>
        </p:nvSpPr>
        <p:spPr/>
        <p:txBody>
          <a:bodyPr/>
          <a:lstStyle/>
          <a:p>
            <a:r>
              <a:rPr lang="en-GB" b="1"/>
              <a:t>Common purpose</a:t>
            </a:r>
            <a:r>
              <a:rPr lang="en-GB"/>
              <a:t> or </a:t>
            </a:r>
            <a:r>
              <a:rPr lang="en-GB" b="1"/>
              <a:t>shared purpose</a:t>
            </a:r>
            <a:r>
              <a:rPr lang="en-GB"/>
              <a:t> is vital in systems work because it serves as the foundation for alignment, coordination, and collective action across diverse stakeholders in complex systems. In systems thinking and complexity science, systems are often made up of interdependent elements with multiple actors and goals. Without a shared sense of purpose, these elements can easily drift apart, leading to inefficiencies or conflicting actions. </a:t>
            </a:r>
          </a:p>
          <a:p>
            <a:endParaRPr lang="en-GB"/>
          </a:p>
          <a:p>
            <a:r>
              <a:rPr lang="en-GB"/>
              <a:t>Here’s why it’s important:</a:t>
            </a:r>
          </a:p>
          <a:p>
            <a:endParaRPr lang="en-GB" b="1"/>
          </a:p>
          <a:p>
            <a:pPr>
              <a:buFont typeface="+mj-lt"/>
              <a:buAutoNum type="arabicPeriod"/>
            </a:pPr>
            <a:r>
              <a:rPr lang="en-GB" b="1"/>
              <a:t>Alignment of Efforts</a:t>
            </a:r>
            <a:r>
              <a:rPr lang="en-GB"/>
              <a:t>: In complex systems, different actors (e.g., organizations, communities, individuals) often have their own objectives. A shared purpose helps align their efforts toward a common goal, ensuring that actions taken by different parts of the system support each other rather than working at cross-purposes.</a:t>
            </a:r>
          </a:p>
          <a:p>
            <a:pPr>
              <a:buFont typeface="+mj-lt"/>
              <a:buAutoNum type="arabicPeriod"/>
            </a:pPr>
            <a:endParaRPr lang="en-GB"/>
          </a:p>
          <a:p>
            <a:pPr>
              <a:buFont typeface="+mj-lt"/>
              <a:buAutoNum type="arabicPeriod"/>
            </a:pPr>
            <a:r>
              <a:rPr lang="en-GB" b="1"/>
              <a:t>Collaboration and Collective Action</a:t>
            </a:r>
            <a:r>
              <a:rPr lang="en-GB"/>
              <a:t>: Systems often require cooperation across multiple stakeholders. A common purpose creates a sense of unity and motivates collaboration, especially when the challenge is difficult or long-term, such as addressing physical inactivity or public health issues. When people and organizations understand how their individual actions contribute to a larger goal, they’re more likely to work together effectively.</a:t>
            </a:r>
          </a:p>
          <a:p>
            <a:pPr>
              <a:buFont typeface="+mj-lt"/>
              <a:buAutoNum type="arabicPeriod"/>
            </a:pPr>
            <a:endParaRPr lang="en-GB"/>
          </a:p>
          <a:p>
            <a:pPr>
              <a:buFont typeface="+mj-lt"/>
              <a:buAutoNum type="arabicPeriod"/>
            </a:pPr>
            <a:r>
              <a:rPr lang="en-GB" b="1"/>
              <a:t>Adaptability and Resilience</a:t>
            </a:r>
            <a:r>
              <a:rPr lang="en-GB"/>
              <a:t>: Systems are dynamic, and they often change in unpredictable ways. A shared purpose provides a clear guiding vision that can help the system stay focused and adaptive, even as individual elements within the system evolve. This flexibility enables the system to respond better to emerging challenges.</a:t>
            </a:r>
          </a:p>
          <a:p>
            <a:pPr>
              <a:buFont typeface="+mj-lt"/>
              <a:buAutoNum type="arabicPeriod"/>
            </a:pPr>
            <a:endParaRPr lang="en-GB"/>
          </a:p>
          <a:p>
            <a:pPr>
              <a:buFont typeface="+mj-lt"/>
              <a:buAutoNum type="arabicPeriod"/>
            </a:pPr>
            <a:r>
              <a:rPr lang="en-GB" b="1"/>
              <a:t>Motivation and Engagement</a:t>
            </a:r>
            <a:r>
              <a:rPr lang="en-GB"/>
              <a:t>: A compelling, shared purpose can be a powerful motivator, creating engagement across diverse actors. It fosters a sense of belonging and ownership, where each stakeholder feels that their efforts are meaningful and contribute to something larger than themselves.</a:t>
            </a:r>
          </a:p>
          <a:p>
            <a:pPr>
              <a:buFont typeface="+mj-lt"/>
              <a:buAutoNum type="arabicPeriod"/>
            </a:pPr>
            <a:endParaRPr lang="en-GB"/>
          </a:p>
          <a:p>
            <a:pPr>
              <a:buFont typeface="+mj-lt"/>
              <a:buAutoNum type="arabicPeriod"/>
            </a:pPr>
            <a:r>
              <a:rPr lang="en-GB" b="1"/>
              <a:t>Reduced Fragmentation</a:t>
            </a:r>
            <a:r>
              <a:rPr lang="en-GB"/>
              <a:t>: In systems that lack a common purpose, fragmentation often occurs, where different elements work independently and inefficiently. A shared purpose creates coherence, reducing the likelihood of disjointed or counterproductive actions that fail to address the system’s needs.</a:t>
            </a:r>
          </a:p>
          <a:p>
            <a:pPr>
              <a:buFont typeface="+mj-lt"/>
              <a:buAutoNum type="arabicPeriod"/>
            </a:pPr>
            <a:endParaRPr lang="en-GB"/>
          </a:p>
          <a:p>
            <a:r>
              <a:rPr lang="en-GB" b="1"/>
              <a:t>How to Develop Common Purpose in Systems Work:</a:t>
            </a:r>
          </a:p>
          <a:p>
            <a:pPr>
              <a:buFont typeface="+mj-lt"/>
              <a:buAutoNum type="arabicPeriod"/>
            </a:pPr>
            <a:r>
              <a:rPr lang="en-GB" b="1"/>
              <a:t>Inclusive Dialogue</a:t>
            </a:r>
            <a:r>
              <a:rPr lang="en-GB"/>
              <a:t>: Engage stakeholders early and often. Invite input from all actors in the system, whether they are community members, policymakers, local organizations, or others who are impacted by or contribute to the problem. Their involvement helps build trust and ensures the shared purpose is grounded in their needs and perspectives.</a:t>
            </a:r>
          </a:p>
          <a:p>
            <a:pPr marL="742950" lvl="1" indent="-285750">
              <a:buFont typeface="+mj-lt"/>
              <a:buAutoNum type="arabicPeriod"/>
            </a:pPr>
            <a:endParaRPr lang="en-GB"/>
          </a:p>
          <a:p>
            <a:pPr>
              <a:buFont typeface="+mj-lt"/>
              <a:buAutoNum type="arabicPeriod"/>
            </a:pPr>
            <a:r>
              <a:rPr lang="en-GB" b="1"/>
              <a:t>Clarifying the Goal</a:t>
            </a:r>
            <a:r>
              <a:rPr lang="en-GB"/>
              <a:t>: Ensure that the shared purpose is clearly articulated and understood by all involved. This might involve framing the purpose in terms of the broader social impact (e.g., improving public health, reducing health inequities) and how each actor's contributions are integral to achieving that purpose.</a:t>
            </a:r>
          </a:p>
          <a:p>
            <a:pPr>
              <a:buFont typeface="+mj-lt"/>
              <a:buAutoNum type="arabicPeriod"/>
            </a:pPr>
            <a:endParaRPr lang="en-GB"/>
          </a:p>
          <a:p>
            <a:pPr>
              <a:buFont typeface="+mj-lt"/>
              <a:buAutoNum type="arabicPeriod"/>
            </a:pPr>
            <a:r>
              <a:rPr lang="en-GB" b="1"/>
              <a:t>Building Trust and Relationships</a:t>
            </a:r>
            <a:r>
              <a:rPr lang="en-GB"/>
              <a:t>: Trust is crucial for systems work. Building strong, trusting relationships among stakeholders ensures that they are committed to the shared purpose and are willing to cooperate, share resources, and make decisions together. Creating spaces for genuine dialogue and problem-solving fosters collaboration.</a:t>
            </a:r>
          </a:p>
          <a:p>
            <a:pPr>
              <a:buFont typeface="+mj-lt"/>
              <a:buAutoNum type="arabicPeriod"/>
            </a:pPr>
            <a:endParaRPr lang="en-GB"/>
          </a:p>
          <a:p>
            <a:pPr>
              <a:buFont typeface="+mj-lt"/>
              <a:buAutoNum type="arabicPeriod"/>
            </a:pPr>
            <a:r>
              <a:rPr lang="en-GB" b="1"/>
              <a:t>Shared Decision-Making</a:t>
            </a:r>
            <a:r>
              <a:rPr lang="en-GB"/>
              <a:t>: Engage in participatory decision-making processes that allow for joint ownership of the purpose and the actions required to achieve it. This helps create a sense of shared responsibility.</a:t>
            </a:r>
          </a:p>
          <a:p>
            <a:pPr>
              <a:buFont typeface="+mj-lt"/>
              <a:buAutoNum type="arabicPeriod"/>
            </a:pPr>
            <a:endParaRPr lang="en-GB"/>
          </a:p>
          <a:p>
            <a:pPr>
              <a:buFont typeface="+mj-lt"/>
              <a:buAutoNum type="arabicPeriod"/>
            </a:pPr>
            <a:r>
              <a:rPr lang="en-GB" b="1"/>
              <a:t>Ongoing Reflection and Adaptation</a:t>
            </a:r>
            <a:r>
              <a:rPr lang="en-GB"/>
              <a:t>: In complex systems, conditions can change rapidly. Developing a shared purpose should be an ongoing process of reflection and adaptation, where the purpose is revisited regularly to ensure it remains relevant to all stakeholders.</a:t>
            </a:r>
          </a:p>
          <a:p>
            <a:pPr>
              <a:buFont typeface="+mj-lt"/>
              <a:buAutoNum type="arabicPeriod"/>
            </a:pPr>
            <a:endParaRPr lang="en-GB"/>
          </a:p>
          <a:p>
            <a:pPr>
              <a:buFont typeface="+mj-lt"/>
              <a:buNone/>
            </a:pPr>
            <a:r>
              <a:rPr lang="en-GB"/>
              <a:t>It would be great to share here an example from your work in a place/system.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9F5DFD32-669D-EC81-2032-0AE7942E740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Poppins Ligh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Poppins Light" pitchFamily="2" charset="77"/>
              <a:ea typeface="+mn-ea"/>
              <a:cs typeface="+mn-cs"/>
            </a:endParaRPr>
          </a:p>
        </p:txBody>
      </p:sp>
    </p:spTree>
    <p:extLst>
      <p:ext uri="{BB962C8B-B14F-4D97-AF65-F5344CB8AC3E}">
        <p14:creationId xmlns:p14="http://schemas.microsoft.com/office/powerpoint/2010/main" val="164837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Jen </a:t>
            </a:r>
          </a:p>
        </p:txBody>
      </p:sp>
    </p:spTree>
    <p:extLst>
      <p:ext uri="{BB962C8B-B14F-4D97-AF65-F5344CB8AC3E}">
        <p14:creationId xmlns:p14="http://schemas.microsoft.com/office/powerpoint/2010/main" val="699579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Jen </a:t>
            </a:r>
          </a:p>
        </p:txBody>
      </p:sp>
    </p:spTree>
    <p:extLst>
      <p:ext uri="{BB962C8B-B14F-4D97-AF65-F5344CB8AC3E}">
        <p14:creationId xmlns:p14="http://schemas.microsoft.com/office/powerpoint/2010/main" val="39569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Kammy</a:t>
            </a:r>
          </a:p>
        </p:txBody>
      </p:sp>
    </p:spTree>
    <p:extLst>
      <p:ext uri="{BB962C8B-B14F-4D97-AF65-F5344CB8AC3E}">
        <p14:creationId xmlns:p14="http://schemas.microsoft.com/office/powerpoint/2010/main" val="2709518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Kammy </a:t>
            </a:r>
          </a:p>
        </p:txBody>
      </p:sp>
    </p:spTree>
    <p:extLst>
      <p:ext uri="{BB962C8B-B14F-4D97-AF65-F5344CB8AC3E}">
        <p14:creationId xmlns:p14="http://schemas.microsoft.com/office/powerpoint/2010/main" val="211801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Kammy/Jan TBC </a:t>
            </a:r>
          </a:p>
        </p:txBody>
      </p:sp>
    </p:spTree>
    <p:extLst>
      <p:ext uri="{BB962C8B-B14F-4D97-AF65-F5344CB8AC3E}">
        <p14:creationId xmlns:p14="http://schemas.microsoft.com/office/powerpoint/2010/main" val="266824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Jan</a:t>
            </a:r>
          </a:p>
        </p:txBody>
      </p:sp>
    </p:spTree>
    <p:extLst>
      <p:ext uri="{BB962C8B-B14F-4D97-AF65-F5344CB8AC3E}">
        <p14:creationId xmlns:p14="http://schemas.microsoft.com/office/powerpoint/2010/main" val="130242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Jan</a:t>
            </a:r>
          </a:p>
        </p:txBody>
      </p:sp>
    </p:spTree>
    <p:extLst>
      <p:ext uri="{BB962C8B-B14F-4D97-AF65-F5344CB8AC3E}">
        <p14:creationId xmlns:p14="http://schemas.microsoft.com/office/powerpoint/2010/main" val="600954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3124C-F118-15B0-5005-CD2C567D2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C946E-0919-C7CD-EB54-A5769F28AB2C}"/>
              </a:ext>
            </a:extLst>
          </p:cNvPr>
          <p:cNvSpPr>
            <a:spLocks noGrp="1" noRot="1" noChangeAspect="1"/>
          </p:cNvSpPr>
          <p:nvPr>
            <p:ph type="sldImg"/>
          </p:nvPr>
        </p:nvSpPr>
        <p:spPr>
          <a:xfrm>
            <a:off x="1004888" y="685800"/>
            <a:ext cx="4848225" cy="3429000"/>
          </a:xfrm>
        </p:spPr>
      </p:sp>
      <p:sp>
        <p:nvSpPr>
          <p:cNvPr id="3" name="Notes Placeholder 2">
            <a:extLst>
              <a:ext uri="{FF2B5EF4-FFF2-40B4-BE49-F238E27FC236}">
                <a16:creationId xmlns:a16="http://schemas.microsoft.com/office/drawing/2014/main" id="{E968B5B8-6969-0AA7-78BD-2EB11C92FE2D}"/>
              </a:ext>
            </a:extLst>
          </p:cNvPr>
          <p:cNvSpPr>
            <a:spLocks noGrp="1"/>
          </p:cNvSpPr>
          <p:nvPr>
            <p:ph type="body" idx="1"/>
          </p:nvPr>
        </p:nvSpPr>
        <p:spPr/>
        <p:txBody>
          <a:bodyPr/>
          <a:lstStyle/>
          <a:p>
            <a:r>
              <a:rPr lang="en-GB" dirty="0"/>
              <a:t>Jan </a:t>
            </a:r>
          </a:p>
        </p:txBody>
      </p:sp>
    </p:spTree>
    <p:extLst>
      <p:ext uri="{BB962C8B-B14F-4D97-AF65-F5344CB8AC3E}">
        <p14:creationId xmlns:p14="http://schemas.microsoft.com/office/powerpoint/2010/main" val="687946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Jan </a:t>
            </a:r>
          </a:p>
        </p:txBody>
      </p:sp>
    </p:spTree>
    <p:extLst>
      <p:ext uri="{BB962C8B-B14F-4D97-AF65-F5344CB8AC3E}">
        <p14:creationId xmlns:p14="http://schemas.microsoft.com/office/powerpoint/2010/main" val="125577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Jan </a:t>
            </a:r>
          </a:p>
        </p:txBody>
      </p:sp>
    </p:spTree>
    <p:extLst>
      <p:ext uri="{BB962C8B-B14F-4D97-AF65-F5344CB8AC3E}">
        <p14:creationId xmlns:p14="http://schemas.microsoft.com/office/powerpoint/2010/main" val="4238272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Jan </a:t>
            </a:r>
          </a:p>
        </p:txBody>
      </p:sp>
    </p:spTree>
    <p:extLst>
      <p:ext uri="{BB962C8B-B14F-4D97-AF65-F5344CB8AC3E}">
        <p14:creationId xmlns:p14="http://schemas.microsoft.com/office/powerpoint/2010/main" val="400116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Jan </a:t>
            </a:r>
          </a:p>
        </p:txBody>
      </p:sp>
    </p:spTree>
    <p:extLst>
      <p:ext uri="{BB962C8B-B14F-4D97-AF65-F5344CB8AC3E}">
        <p14:creationId xmlns:p14="http://schemas.microsoft.com/office/powerpoint/2010/main" val="2017584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Jen </a:t>
            </a:r>
          </a:p>
        </p:txBody>
      </p:sp>
    </p:spTree>
    <p:extLst>
      <p:ext uri="{BB962C8B-B14F-4D97-AF65-F5344CB8AC3E}">
        <p14:creationId xmlns:p14="http://schemas.microsoft.com/office/powerpoint/2010/main" val="176216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GB" dirty="0"/>
              <a:t>Jen </a:t>
            </a:r>
          </a:p>
        </p:txBody>
      </p:sp>
    </p:spTree>
    <p:extLst>
      <p:ext uri="{BB962C8B-B14F-4D97-AF65-F5344CB8AC3E}">
        <p14:creationId xmlns:p14="http://schemas.microsoft.com/office/powerpoint/2010/main" val="240341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C2EB-E0B1-C507-A992-30C545834C20}"/>
              </a:ext>
            </a:extLst>
          </p:cNvPr>
          <p:cNvSpPr>
            <a:spLocks noGrp="1"/>
          </p:cNvSpPr>
          <p:nvPr>
            <p:ph type="title"/>
          </p:nvPr>
        </p:nvSpPr>
        <p:spPr>
          <a:xfrm>
            <a:off x="1335789" y="914400"/>
            <a:ext cx="6254714" cy="3200400"/>
          </a:xfrm>
        </p:spPr>
        <p:txBody>
          <a:bodyPr anchor="b"/>
          <a:lstStyle>
            <a:lvl1pPr>
              <a:defRPr sz="509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01AA56-922F-7FE3-4DF6-456BA245561C}"/>
              </a:ext>
            </a:extLst>
          </p:cNvPr>
          <p:cNvSpPr>
            <a:spLocks noGrp="1"/>
          </p:cNvSpPr>
          <p:nvPr>
            <p:ph type="pic" idx="1"/>
          </p:nvPr>
        </p:nvSpPr>
        <p:spPr>
          <a:xfrm>
            <a:off x="8244508" y="1974851"/>
            <a:ext cx="9817656" cy="9747250"/>
          </a:xfrm>
        </p:spPr>
        <p:txBody>
          <a:bodyPr/>
          <a:lstStyle>
            <a:lvl1pPr marL="0" indent="0">
              <a:buNone/>
              <a:defRPr sz="5090"/>
            </a:lvl1pPr>
            <a:lvl2pPr marL="727222" indent="0">
              <a:buNone/>
              <a:defRPr sz="4454"/>
            </a:lvl2pPr>
            <a:lvl3pPr marL="1454445" indent="0">
              <a:buNone/>
              <a:defRPr sz="3817"/>
            </a:lvl3pPr>
            <a:lvl4pPr marL="2181667" indent="0">
              <a:buNone/>
              <a:defRPr sz="3181"/>
            </a:lvl4pPr>
            <a:lvl5pPr marL="2908889" indent="0">
              <a:buNone/>
              <a:defRPr sz="3181"/>
            </a:lvl5pPr>
            <a:lvl6pPr marL="3636112" indent="0">
              <a:buNone/>
              <a:defRPr sz="3181"/>
            </a:lvl6pPr>
            <a:lvl7pPr marL="4363334" indent="0">
              <a:buNone/>
              <a:defRPr sz="3181"/>
            </a:lvl7pPr>
            <a:lvl8pPr marL="5090556" indent="0">
              <a:buNone/>
              <a:defRPr sz="3181"/>
            </a:lvl8pPr>
            <a:lvl9pPr marL="5817779" indent="0">
              <a:buNone/>
              <a:defRPr sz="3181"/>
            </a:lvl9pPr>
          </a:lstStyle>
          <a:p>
            <a:endParaRPr lang="en-GB"/>
          </a:p>
        </p:txBody>
      </p:sp>
      <p:sp>
        <p:nvSpPr>
          <p:cNvPr id="4" name="Text Placeholder 3">
            <a:extLst>
              <a:ext uri="{FF2B5EF4-FFF2-40B4-BE49-F238E27FC236}">
                <a16:creationId xmlns:a16="http://schemas.microsoft.com/office/drawing/2014/main" id="{1A03BC65-84D4-FCAC-517E-AEC881211603}"/>
              </a:ext>
            </a:extLst>
          </p:cNvPr>
          <p:cNvSpPr>
            <a:spLocks noGrp="1"/>
          </p:cNvSpPr>
          <p:nvPr>
            <p:ph type="body" sz="half" idx="2"/>
          </p:nvPr>
        </p:nvSpPr>
        <p:spPr>
          <a:xfrm>
            <a:off x="1335789" y="4114800"/>
            <a:ext cx="6254714" cy="7623176"/>
          </a:xfrm>
        </p:spPr>
        <p:txBody>
          <a:bodyPr/>
          <a:lstStyle>
            <a:lvl1pPr marL="0" indent="0">
              <a:buNone/>
              <a:defRPr sz="2545"/>
            </a:lvl1pPr>
            <a:lvl2pPr marL="727222" indent="0">
              <a:buNone/>
              <a:defRPr sz="2227"/>
            </a:lvl2pPr>
            <a:lvl3pPr marL="1454445" indent="0">
              <a:buNone/>
              <a:defRPr sz="1909"/>
            </a:lvl3pPr>
            <a:lvl4pPr marL="2181667" indent="0">
              <a:buNone/>
              <a:defRPr sz="1591"/>
            </a:lvl4pPr>
            <a:lvl5pPr marL="2908889" indent="0">
              <a:buNone/>
              <a:defRPr sz="1591"/>
            </a:lvl5pPr>
            <a:lvl6pPr marL="3636112" indent="0">
              <a:buNone/>
              <a:defRPr sz="1591"/>
            </a:lvl6pPr>
            <a:lvl7pPr marL="4363334" indent="0">
              <a:buNone/>
              <a:defRPr sz="1591"/>
            </a:lvl7pPr>
            <a:lvl8pPr marL="5090556" indent="0">
              <a:buNone/>
              <a:defRPr sz="1591"/>
            </a:lvl8pPr>
            <a:lvl9pPr marL="5817779" indent="0">
              <a:buNone/>
              <a:defRPr sz="1591"/>
            </a:lvl9pPr>
          </a:lstStyle>
          <a:p>
            <a:pPr lvl="0"/>
            <a:r>
              <a:rPr lang="en-US"/>
              <a:t>Click to edit Master text styles</a:t>
            </a:r>
          </a:p>
        </p:txBody>
      </p:sp>
      <p:sp>
        <p:nvSpPr>
          <p:cNvPr id="5" name="Date Placeholder 4">
            <a:extLst>
              <a:ext uri="{FF2B5EF4-FFF2-40B4-BE49-F238E27FC236}">
                <a16:creationId xmlns:a16="http://schemas.microsoft.com/office/drawing/2014/main" id="{917B7647-97CF-20F1-34A5-322F6DAB3EE7}"/>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6" name="Footer Placeholder 5">
            <a:extLst>
              <a:ext uri="{FF2B5EF4-FFF2-40B4-BE49-F238E27FC236}">
                <a16:creationId xmlns:a16="http://schemas.microsoft.com/office/drawing/2014/main" id="{F915BBD2-981A-B139-B4AB-D9BF20FD1E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D6D219-4324-7D71-3D62-67E55FB73FD4}"/>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9643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F190-2F36-89D1-DDD0-8AFCAEC640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A94F65-F7FF-58CB-348A-5E990D63DC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39D35F-76AC-24F0-3F1F-5A0C6900470F}"/>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5" name="Footer Placeholder 4">
            <a:extLst>
              <a:ext uri="{FF2B5EF4-FFF2-40B4-BE49-F238E27FC236}">
                <a16:creationId xmlns:a16="http://schemas.microsoft.com/office/drawing/2014/main" id="{1C729484-E72A-615B-1742-4F4547D00F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6754FE-BD56-EC43-72C0-9AED5BF14431}"/>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152194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2A8DB-5E57-4A94-7BB0-27DF96C903C3}"/>
              </a:ext>
            </a:extLst>
          </p:cNvPr>
          <p:cNvSpPr>
            <a:spLocks noGrp="1"/>
          </p:cNvSpPr>
          <p:nvPr>
            <p:ph type="title" orient="vert"/>
          </p:nvPr>
        </p:nvSpPr>
        <p:spPr>
          <a:xfrm>
            <a:off x="13878044" y="730250"/>
            <a:ext cx="4181594"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659D8C-886B-7042-AE4F-B91E55821640}"/>
              </a:ext>
            </a:extLst>
          </p:cNvPr>
          <p:cNvSpPr>
            <a:spLocks noGrp="1"/>
          </p:cNvSpPr>
          <p:nvPr>
            <p:ph type="body" orient="vert" idx="1"/>
          </p:nvPr>
        </p:nvSpPr>
        <p:spPr>
          <a:xfrm>
            <a:off x="1333262" y="730250"/>
            <a:ext cx="12302371"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4C3DD-B824-323D-A52F-92066C7F56FE}"/>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5" name="Footer Placeholder 4">
            <a:extLst>
              <a:ext uri="{FF2B5EF4-FFF2-40B4-BE49-F238E27FC236}">
                <a16:creationId xmlns:a16="http://schemas.microsoft.com/office/drawing/2014/main" id="{76D380DC-1790-0AB2-4DE5-8FC6A37D45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074BDD-953C-40BE-94FC-F762B39C9301}"/>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183613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B4F4-C9E3-74BE-9DFE-BA173C3BD43D}"/>
              </a:ext>
            </a:extLst>
          </p:cNvPr>
          <p:cNvSpPr>
            <a:spLocks noGrp="1"/>
          </p:cNvSpPr>
          <p:nvPr>
            <p:ph type="ctrTitle"/>
          </p:nvPr>
        </p:nvSpPr>
        <p:spPr>
          <a:xfrm>
            <a:off x="2424113" y="2244726"/>
            <a:ext cx="14544675" cy="4775200"/>
          </a:xfrm>
        </p:spPr>
        <p:txBody>
          <a:bodyPr anchor="b"/>
          <a:lstStyle>
            <a:lvl1pPr algn="ctr">
              <a:defRPr sz="9544"/>
            </a:lvl1pPr>
          </a:lstStyle>
          <a:p>
            <a:r>
              <a:rPr lang="en-US"/>
              <a:t>Click to edit Master title style</a:t>
            </a:r>
            <a:endParaRPr lang="en-GB"/>
          </a:p>
        </p:txBody>
      </p:sp>
      <p:sp>
        <p:nvSpPr>
          <p:cNvPr id="3" name="Subtitle 2">
            <a:extLst>
              <a:ext uri="{FF2B5EF4-FFF2-40B4-BE49-F238E27FC236}">
                <a16:creationId xmlns:a16="http://schemas.microsoft.com/office/drawing/2014/main" id="{DCBC3541-2C77-7F1B-D029-760988061788}"/>
              </a:ext>
            </a:extLst>
          </p:cNvPr>
          <p:cNvSpPr>
            <a:spLocks noGrp="1"/>
          </p:cNvSpPr>
          <p:nvPr>
            <p:ph type="subTitle" idx="1"/>
          </p:nvPr>
        </p:nvSpPr>
        <p:spPr>
          <a:xfrm>
            <a:off x="2424113" y="7204076"/>
            <a:ext cx="14544675" cy="3311524"/>
          </a:xfrm>
        </p:spPr>
        <p:txBody>
          <a:bodyPr/>
          <a:lstStyle>
            <a:lvl1pPr marL="0" indent="0" algn="ctr">
              <a:buNone/>
              <a:defRPr sz="3817"/>
            </a:lvl1pPr>
            <a:lvl2pPr marL="727222" indent="0" algn="ctr">
              <a:buNone/>
              <a:defRPr sz="3181"/>
            </a:lvl2pPr>
            <a:lvl3pPr marL="1454445" indent="0" algn="ctr">
              <a:buNone/>
              <a:defRPr sz="2863"/>
            </a:lvl3pPr>
            <a:lvl4pPr marL="2181667" indent="0" algn="ctr">
              <a:buNone/>
              <a:defRPr sz="2545"/>
            </a:lvl4pPr>
            <a:lvl5pPr marL="2908889" indent="0" algn="ctr">
              <a:buNone/>
              <a:defRPr sz="2545"/>
            </a:lvl5pPr>
            <a:lvl6pPr marL="3636112" indent="0" algn="ctr">
              <a:buNone/>
              <a:defRPr sz="2545"/>
            </a:lvl6pPr>
            <a:lvl7pPr marL="4363334" indent="0" algn="ctr">
              <a:buNone/>
              <a:defRPr sz="2545"/>
            </a:lvl7pPr>
            <a:lvl8pPr marL="5090556" indent="0" algn="ctr">
              <a:buNone/>
              <a:defRPr sz="2545"/>
            </a:lvl8pPr>
            <a:lvl9pPr marL="5817779" indent="0" algn="ctr">
              <a:buNone/>
              <a:defRPr sz="2545"/>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E68A13-8803-52EA-CCEB-6DE436DDBD0B}"/>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5" name="Footer Placeholder 4">
            <a:extLst>
              <a:ext uri="{FF2B5EF4-FFF2-40B4-BE49-F238E27FC236}">
                <a16:creationId xmlns:a16="http://schemas.microsoft.com/office/drawing/2014/main" id="{8F94FC9B-9A19-1AFD-E097-B9A1171F19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2A421F-E65C-98E0-2066-FF0C56E4619A}"/>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2472843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56D9-83F1-36B9-04AB-260490D236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F78B6A-EBAA-6BED-7F21-078AE280F7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E80528-ACC2-CC84-834E-0CEF0AABB022}"/>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5" name="Footer Placeholder 4">
            <a:extLst>
              <a:ext uri="{FF2B5EF4-FFF2-40B4-BE49-F238E27FC236}">
                <a16:creationId xmlns:a16="http://schemas.microsoft.com/office/drawing/2014/main" id="{DEC49736-7935-1CDD-188D-BA9FB499A7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25768D-7F58-5BC5-F15A-B58CC84EB45A}"/>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234213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5AA79-D26A-AE53-AB61-7C3090259B9C}"/>
              </a:ext>
            </a:extLst>
          </p:cNvPr>
          <p:cNvSpPr>
            <a:spLocks noGrp="1"/>
          </p:cNvSpPr>
          <p:nvPr>
            <p:ph type="title"/>
          </p:nvPr>
        </p:nvSpPr>
        <p:spPr>
          <a:xfrm>
            <a:off x="1323162" y="3419477"/>
            <a:ext cx="16726376" cy="5705474"/>
          </a:xfrm>
        </p:spPr>
        <p:txBody>
          <a:bodyPr anchor="b"/>
          <a:lstStyle>
            <a:lvl1pPr>
              <a:defRPr sz="9544"/>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A29793-2AE2-9D33-4BBD-8EB2C1B5CD3F}"/>
              </a:ext>
            </a:extLst>
          </p:cNvPr>
          <p:cNvSpPr>
            <a:spLocks noGrp="1"/>
          </p:cNvSpPr>
          <p:nvPr>
            <p:ph type="body" idx="1"/>
          </p:nvPr>
        </p:nvSpPr>
        <p:spPr>
          <a:xfrm>
            <a:off x="1323162" y="9178927"/>
            <a:ext cx="16726376" cy="3000374"/>
          </a:xfrm>
        </p:spPr>
        <p:txBody>
          <a:bodyPr/>
          <a:lstStyle>
            <a:lvl1pPr marL="0" indent="0">
              <a:buNone/>
              <a:defRPr sz="3817">
                <a:solidFill>
                  <a:schemeClr val="tx1">
                    <a:tint val="82000"/>
                  </a:schemeClr>
                </a:solidFill>
              </a:defRPr>
            </a:lvl1pPr>
            <a:lvl2pPr marL="727222" indent="0">
              <a:buNone/>
              <a:defRPr sz="3181">
                <a:solidFill>
                  <a:schemeClr val="tx1">
                    <a:tint val="82000"/>
                  </a:schemeClr>
                </a:solidFill>
              </a:defRPr>
            </a:lvl2pPr>
            <a:lvl3pPr marL="1454445" indent="0">
              <a:buNone/>
              <a:defRPr sz="2863">
                <a:solidFill>
                  <a:schemeClr val="tx1">
                    <a:tint val="82000"/>
                  </a:schemeClr>
                </a:solidFill>
              </a:defRPr>
            </a:lvl3pPr>
            <a:lvl4pPr marL="2181667" indent="0">
              <a:buNone/>
              <a:defRPr sz="2545">
                <a:solidFill>
                  <a:schemeClr val="tx1">
                    <a:tint val="82000"/>
                  </a:schemeClr>
                </a:solidFill>
              </a:defRPr>
            </a:lvl4pPr>
            <a:lvl5pPr marL="2908889" indent="0">
              <a:buNone/>
              <a:defRPr sz="2545">
                <a:solidFill>
                  <a:schemeClr val="tx1">
                    <a:tint val="82000"/>
                  </a:schemeClr>
                </a:solidFill>
              </a:defRPr>
            </a:lvl5pPr>
            <a:lvl6pPr marL="3636112" indent="0">
              <a:buNone/>
              <a:defRPr sz="2545">
                <a:solidFill>
                  <a:schemeClr val="tx1">
                    <a:tint val="82000"/>
                  </a:schemeClr>
                </a:solidFill>
              </a:defRPr>
            </a:lvl6pPr>
            <a:lvl7pPr marL="4363334" indent="0">
              <a:buNone/>
              <a:defRPr sz="2545">
                <a:solidFill>
                  <a:schemeClr val="tx1">
                    <a:tint val="82000"/>
                  </a:schemeClr>
                </a:solidFill>
              </a:defRPr>
            </a:lvl7pPr>
            <a:lvl8pPr marL="5090556" indent="0">
              <a:buNone/>
              <a:defRPr sz="2545">
                <a:solidFill>
                  <a:schemeClr val="tx1">
                    <a:tint val="82000"/>
                  </a:schemeClr>
                </a:solidFill>
              </a:defRPr>
            </a:lvl8pPr>
            <a:lvl9pPr marL="5817779" indent="0">
              <a:buNone/>
              <a:defRPr sz="2545">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D7E06-61F0-135A-3E60-67A3D78F744D}"/>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5" name="Footer Placeholder 4">
            <a:extLst>
              <a:ext uri="{FF2B5EF4-FFF2-40B4-BE49-F238E27FC236}">
                <a16:creationId xmlns:a16="http://schemas.microsoft.com/office/drawing/2014/main" id="{6280BB03-0336-5F6E-27C5-E30B3D6957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E6CDBA-8666-6545-EB44-274ADB5F100F}"/>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80768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489D-0D39-1681-3198-FC3A4C9250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DD2581-64C9-54A3-9464-369BD9AEF0F0}"/>
              </a:ext>
            </a:extLst>
          </p:cNvPr>
          <p:cNvSpPr>
            <a:spLocks noGrp="1"/>
          </p:cNvSpPr>
          <p:nvPr>
            <p:ph sz="half" idx="1"/>
          </p:nvPr>
        </p:nvSpPr>
        <p:spPr>
          <a:xfrm>
            <a:off x="1333262" y="3651250"/>
            <a:ext cx="8241983"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E35DB0-341D-6B5E-1C28-0B1C745E5B77}"/>
              </a:ext>
            </a:extLst>
          </p:cNvPr>
          <p:cNvSpPr>
            <a:spLocks noGrp="1"/>
          </p:cNvSpPr>
          <p:nvPr>
            <p:ph sz="half" idx="2"/>
          </p:nvPr>
        </p:nvSpPr>
        <p:spPr>
          <a:xfrm>
            <a:off x="9817655" y="3651250"/>
            <a:ext cx="8241983"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E35F30-4E09-E459-CC39-7CE27026445D}"/>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6" name="Footer Placeholder 5">
            <a:extLst>
              <a:ext uri="{FF2B5EF4-FFF2-40B4-BE49-F238E27FC236}">
                <a16:creationId xmlns:a16="http://schemas.microsoft.com/office/drawing/2014/main" id="{E0BB7E69-A561-42AF-BBDB-50FA77DDFF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2A3103-288E-48F5-A204-18978F15DDF1}"/>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114221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FF00-AB30-5EC5-2102-944C2A6C99CB}"/>
              </a:ext>
            </a:extLst>
          </p:cNvPr>
          <p:cNvSpPr>
            <a:spLocks noGrp="1"/>
          </p:cNvSpPr>
          <p:nvPr>
            <p:ph type="title"/>
          </p:nvPr>
        </p:nvSpPr>
        <p:spPr>
          <a:xfrm>
            <a:off x="1335788" y="730251"/>
            <a:ext cx="16726376"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430161-A971-388B-E9BB-95629B5A701A}"/>
              </a:ext>
            </a:extLst>
          </p:cNvPr>
          <p:cNvSpPr>
            <a:spLocks noGrp="1"/>
          </p:cNvSpPr>
          <p:nvPr>
            <p:ph type="body" idx="1"/>
          </p:nvPr>
        </p:nvSpPr>
        <p:spPr>
          <a:xfrm>
            <a:off x="1335789" y="3362326"/>
            <a:ext cx="8204105" cy="1647824"/>
          </a:xfrm>
        </p:spPr>
        <p:txBody>
          <a:bodyPr anchor="b"/>
          <a:lstStyle>
            <a:lvl1pPr marL="0" indent="0">
              <a:buNone/>
              <a:defRPr sz="3817" b="1"/>
            </a:lvl1pPr>
            <a:lvl2pPr marL="727222" indent="0">
              <a:buNone/>
              <a:defRPr sz="3181" b="1"/>
            </a:lvl2pPr>
            <a:lvl3pPr marL="1454445" indent="0">
              <a:buNone/>
              <a:defRPr sz="2863" b="1"/>
            </a:lvl3pPr>
            <a:lvl4pPr marL="2181667" indent="0">
              <a:buNone/>
              <a:defRPr sz="2545" b="1"/>
            </a:lvl4pPr>
            <a:lvl5pPr marL="2908889" indent="0">
              <a:buNone/>
              <a:defRPr sz="2545" b="1"/>
            </a:lvl5pPr>
            <a:lvl6pPr marL="3636112" indent="0">
              <a:buNone/>
              <a:defRPr sz="2545" b="1"/>
            </a:lvl6pPr>
            <a:lvl7pPr marL="4363334" indent="0">
              <a:buNone/>
              <a:defRPr sz="2545" b="1"/>
            </a:lvl7pPr>
            <a:lvl8pPr marL="5090556" indent="0">
              <a:buNone/>
              <a:defRPr sz="2545" b="1"/>
            </a:lvl8pPr>
            <a:lvl9pPr marL="5817779" indent="0">
              <a:buNone/>
              <a:defRPr sz="2545" b="1"/>
            </a:lvl9pPr>
          </a:lstStyle>
          <a:p>
            <a:pPr lvl="0"/>
            <a:r>
              <a:rPr lang="en-US"/>
              <a:t>Click to edit Master text styles</a:t>
            </a:r>
          </a:p>
        </p:txBody>
      </p:sp>
      <p:sp>
        <p:nvSpPr>
          <p:cNvPr id="4" name="Content Placeholder 3">
            <a:extLst>
              <a:ext uri="{FF2B5EF4-FFF2-40B4-BE49-F238E27FC236}">
                <a16:creationId xmlns:a16="http://schemas.microsoft.com/office/drawing/2014/main" id="{2431F068-8342-7E9E-3E18-0EA6BE09691B}"/>
              </a:ext>
            </a:extLst>
          </p:cNvPr>
          <p:cNvSpPr>
            <a:spLocks noGrp="1"/>
          </p:cNvSpPr>
          <p:nvPr>
            <p:ph sz="half" idx="2"/>
          </p:nvPr>
        </p:nvSpPr>
        <p:spPr>
          <a:xfrm>
            <a:off x="1335789" y="5010150"/>
            <a:ext cx="820410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E3D749-477E-96E4-4C60-1AA5F087B788}"/>
              </a:ext>
            </a:extLst>
          </p:cNvPr>
          <p:cNvSpPr>
            <a:spLocks noGrp="1"/>
          </p:cNvSpPr>
          <p:nvPr>
            <p:ph type="body" sz="quarter" idx="3"/>
          </p:nvPr>
        </p:nvSpPr>
        <p:spPr>
          <a:xfrm>
            <a:off x="9817656" y="3362326"/>
            <a:ext cx="8244508" cy="1647824"/>
          </a:xfrm>
        </p:spPr>
        <p:txBody>
          <a:bodyPr anchor="b"/>
          <a:lstStyle>
            <a:lvl1pPr marL="0" indent="0">
              <a:buNone/>
              <a:defRPr sz="3817" b="1"/>
            </a:lvl1pPr>
            <a:lvl2pPr marL="727222" indent="0">
              <a:buNone/>
              <a:defRPr sz="3181" b="1"/>
            </a:lvl2pPr>
            <a:lvl3pPr marL="1454445" indent="0">
              <a:buNone/>
              <a:defRPr sz="2863" b="1"/>
            </a:lvl3pPr>
            <a:lvl4pPr marL="2181667" indent="0">
              <a:buNone/>
              <a:defRPr sz="2545" b="1"/>
            </a:lvl4pPr>
            <a:lvl5pPr marL="2908889" indent="0">
              <a:buNone/>
              <a:defRPr sz="2545" b="1"/>
            </a:lvl5pPr>
            <a:lvl6pPr marL="3636112" indent="0">
              <a:buNone/>
              <a:defRPr sz="2545" b="1"/>
            </a:lvl6pPr>
            <a:lvl7pPr marL="4363334" indent="0">
              <a:buNone/>
              <a:defRPr sz="2545" b="1"/>
            </a:lvl7pPr>
            <a:lvl8pPr marL="5090556" indent="0">
              <a:buNone/>
              <a:defRPr sz="2545" b="1"/>
            </a:lvl8pPr>
            <a:lvl9pPr marL="5817779" indent="0">
              <a:buNone/>
              <a:defRPr sz="2545" b="1"/>
            </a:lvl9pPr>
          </a:lstStyle>
          <a:p>
            <a:pPr lvl="0"/>
            <a:r>
              <a:rPr lang="en-US"/>
              <a:t>Click to edit Master text styles</a:t>
            </a:r>
          </a:p>
        </p:txBody>
      </p:sp>
      <p:sp>
        <p:nvSpPr>
          <p:cNvPr id="6" name="Content Placeholder 5">
            <a:extLst>
              <a:ext uri="{FF2B5EF4-FFF2-40B4-BE49-F238E27FC236}">
                <a16:creationId xmlns:a16="http://schemas.microsoft.com/office/drawing/2014/main" id="{C7417EF4-E34B-8939-7E69-5DE140CF8B96}"/>
              </a:ext>
            </a:extLst>
          </p:cNvPr>
          <p:cNvSpPr>
            <a:spLocks noGrp="1"/>
          </p:cNvSpPr>
          <p:nvPr>
            <p:ph sz="quarter" idx="4"/>
          </p:nvPr>
        </p:nvSpPr>
        <p:spPr>
          <a:xfrm>
            <a:off x="9817656" y="5010150"/>
            <a:ext cx="824450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0D0FD5-E222-BDE3-6F3E-8F7EE2D23896}"/>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8" name="Footer Placeholder 7">
            <a:extLst>
              <a:ext uri="{FF2B5EF4-FFF2-40B4-BE49-F238E27FC236}">
                <a16:creationId xmlns:a16="http://schemas.microsoft.com/office/drawing/2014/main" id="{9017AC2F-FA76-9DB9-9915-C23B4A1240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C84D34-99F6-6FDF-EDFB-F4A445735907}"/>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133384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98EE-C3AA-4673-E624-E747970BBA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8C2C9E-2B7D-AA9B-14A9-42FD9FDC7E29}"/>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4" name="Footer Placeholder 3">
            <a:extLst>
              <a:ext uri="{FF2B5EF4-FFF2-40B4-BE49-F238E27FC236}">
                <a16:creationId xmlns:a16="http://schemas.microsoft.com/office/drawing/2014/main" id="{AD7002FE-2AF4-E6F4-9657-E9DE1E3E5F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A10802-7A0A-B239-7ED7-68E4EC1A1437}"/>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420092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535DF-A420-9B27-B380-94C793FCDB17}"/>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3" name="Footer Placeholder 2">
            <a:extLst>
              <a:ext uri="{FF2B5EF4-FFF2-40B4-BE49-F238E27FC236}">
                <a16:creationId xmlns:a16="http://schemas.microsoft.com/office/drawing/2014/main" id="{C2A6D464-FA5B-AD86-B36C-D1613DE09B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6A318C5-C28D-64DC-2C32-DC78FFD258E8}"/>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90029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31BD-AF33-B867-5ECE-48E5BC8CD039}"/>
              </a:ext>
            </a:extLst>
          </p:cNvPr>
          <p:cNvSpPr>
            <a:spLocks noGrp="1"/>
          </p:cNvSpPr>
          <p:nvPr>
            <p:ph type="title"/>
          </p:nvPr>
        </p:nvSpPr>
        <p:spPr>
          <a:xfrm>
            <a:off x="1335789" y="914400"/>
            <a:ext cx="6254714" cy="3200400"/>
          </a:xfrm>
        </p:spPr>
        <p:txBody>
          <a:bodyPr anchor="b"/>
          <a:lstStyle>
            <a:lvl1pPr>
              <a:defRPr sz="509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CB4578-4DB4-FBE0-B607-F4F71A54E1C8}"/>
              </a:ext>
            </a:extLst>
          </p:cNvPr>
          <p:cNvSpPr>
            <a:spLocks noGrp="1"/>
          </p:cNvSpPr>
          <p:nvPr>
            <p:ph idx="1"/>
          </p:nvPr>
        </p:nvSpPr>
        <p:spPr>
          <a:xfrm>
            <a:off x="8244508" y="1974851"/>
            <a:ext cx="9817656" cy="9747250"/>
          </a:xfrm>
        </p:spPr>
        <p:txBody>
          <a:bodyPr/>
          <a:lstStyle>
            <a:lvl1pPr>
              <a:defRPr sz="5090"/>
            </a:lvl1pPr>
            <a:lvl2pPr>
              <a:defRPr sz="4454"/>
            </a:lvl2pPr>
            <a:lvl3pPr>
              <a:defRPr sz="3817"/>
            </a:lvl3pPr>
            <a:lvl4pPr>
              <a:defRPr sz="3181"/>
            </a:lvl4pPr>
            <a:lvl5pPr>
              <a:defRPr sz="3181"/>
            </a:lvl5pPr>
            <a:lvl6pPr>
              <a:defRPr sz="3181"/>
            </a:lvl6pPr>
            <a:lvl7pPr>
              <a:defRPr sz="3181"/>
            </a:lvl7pPr>
            <a:lvl8pPr>
              <a:defRPr sz="3181"/>
            </a:lvl8pPr>
            <a:lvl9pPr>
              <a:defRPr sz="3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797D80-5E59-4DD8-F827-C4AE7B8D60A0}"/>
              </a:ext>
            </a:extLst>
          </p:cNvPr>
          <p:cNvSpPr>
            <a:spLocks noGrp="1"/>
          </p:cNvSpPr>
          <p:nvPr>
            <p:ph type="body" sz="half" idx="2"/>
          </p:nvPr>
        </p:nvSpPr>
        <p:spPr>
          <a:xfrm>
            <a:off x="1335789" y="4114800"/>
            <a:ext cx="6254714" cy="7623176"/>
          </a:xfrm>
        </p:spPr>
        <p:txBody>
          <a:bodyPr/>
          <a:lstStyle>
            <a:lvl1pPr marL="0" indent="0">
              <a:buNone/>
              <a:defRPr sz="2545"/>
            </a:lvl1pPr>
            <a:lvl2pPr marL="727222" indent="0">
              <a:buNone/>
              <a:defRPr sz="2227"/>
            </a:lvl2pPr>
            <a:lvl3pPr marL="1454445" indent="0">
              <a:buNone/>
              <a:defRPr sz="1909"/>
            </a:lvl3pPr>
            <a:lvl4pPr marL="2181667" indent="0">
              <a:buNone/>
              <a:defRPr sz="1591"/>
            </a:lvl4pPr>
            <a:lvl5pPr marL="2908889" indent="0">
              <a:buNone/>
              <a:defRPr sz="1591"/>
            </a:lvl5pPr>
            <a:lvl6pPr marL="3636112" indent="0">
              <a:buNone/>
              <a:defRPr sz="1591"/>
            </a:lvl6pPr>
            <a:lvl7pPr marL="4363334" indent="0">
              <a:buNone/>
              <a:defRPr sz="1591"/>
            </a:lvl7pPr>
            <a:lvl8pPr marL="5090556" indent="0">
              <a:buNone/>
              <a:defRPr sz="1591"/>
            </a:lvl8pPr>
            <a:lvl9pPr marL="5817779" indent="0">
              <a:buNone/>
              <a:defRPr sz="1591"/>
            </a:lvl9pPr>
          </a:lstStyle>
          <a:p>
            <a:pPr lvl="0"/>
            <a:r>
              <a:rPr lang="en-US"/>
              <a:t>Click to edit Master text styles</a:t>
            </a:r>
          </a:p>
        </p:txBody>
      </p:sp>
      <p:sp>
        <p:nvSpPr>
          <p:cNvPr id="5" name="Date Placeholder 4">
            <a:extLst>
              <a:ext uri="{FF2B5EF4-FFF2-40B4-BE49-F238E27FC236}">
                <a16:creationId xmlns:a16="http://schemas.microsoft.com/office/drawing/2014/main" id="{B4234D13-6F14-956E-9605-FED5E4358096}"/>
              </a:ext>
            </a:extLst>
          </p:cNvPr>
          <p:cNvSpPr>
            <a:spLocks noGrp="1"/>
          </p:cNvSpPr>
          <p:nvPr>
            <p:ph type="dt" sz="half" idx="10"/>
          </p:nvPr>
        </p:nvSpPr>
        <p:spPr/>
        <p:txBody>
          <a:bodyPr/>
          <a:lstStyle/>
          <a:p>
            <a:fld id="{61B10226-4113-4F18-B30F-5020205419FE}" type="datetimeFigureOut">
              <a:rPr lang="en-GB" smtClean="0"/>
              <a:t>18/07/2025</a:t>
            </a:fld>
            <a:endParaRPr lang="en-GB"/>
          </a:p>
        </p:txBody>
      </p:sp>
      <p:sp>
        <p:nvSpPr>
          <p:cNvPr id="6" name="Footer Placeholder 5">
            <a:extLst>
              <a:ext uri="{FF2B5EF4-FFF2-40B4-BE49-F238E27FC236}">
                <a16:creationId xmlns:a16="http://schemas.microsoft.com/office/drawing/2014/main" id="{C18C41FF-3167-391A-1677-C0ED6B4A8F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1D84B2-7AA6-FA70-3CC6-874636D8A4A9}"/>
              </a:ext>
            </a:extLst>
          </p:cNvPr>
          <p:cNvSpPr>
            <a:spLocks noGrp="1"/>
          </p:cNvSpPr>
          <p:nvPr>
            <p:ph type="sldNum" sz="quarter" idx="12"/>
          </p:nvPr>
        </p:nvSpPr>
        <p:spPr/>
        <p:txBody>
          <a:bodyPr/>
          <a:lstStyle/>
          <a:p>
            <a:fld id="{0B7E569C-AD9B-4F35-B2A9-366F8C3196EC}" type="slidenum">
              <a:rPr lang="en-GB" smtClean="0"/>
              <a:t>‹#›</a:t>
            </a:fld>
            <a:endParaRPr lang="en-GB"/>
          </a:p>
        </p:txBody>
      </p:sp>
    </p:spTree>
    <p:extLst>
      <p:ext uri="{BB962C8B-B14F-4D97-AF65-F5344CB8AC3E}">
        <p14:creationId xmlns:p14="http://schemas.microsoft.com/office/powerpoint/2010/main" val="418243798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69644" y="184149"/>
            <a:ext cx="17453611" cy="3016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969644" y="3200400"/>
            <a:ext cx="17453611"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373235" y="12344400"/>
            <a:ext cx="4525010" cy="7366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53E4A4-F475-1770-F4F7-D236E4EB3F17}"/>
              </a:ext>
            </a:extLst>
          </p:cNvPr>
          <p:cNvSpPr>
            <a:spLocks noGrp="1"/>
          </p:cNvSpPr>
          <p:nvPr>
            <p:ph type="title"/>
          </p:nvPr>
        </p:nvSpPr>
        <p:spPr>
          <a:xfrm>
            <a:off x="1333262" y="730251"/>
            <a:ext cx="16726376"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012E1E-67D4-E6FA-098D-5F9CCE0B6191}"/>
              </a:ext>
            </a:extLst>
          </p:cNvPr>
          <p:cNvSpPr>
            <a:spLocks noGrp="1"/>
          </p:cNvSpPr>
          <p:nvPr>
            <p:ph type="body" idx="1"/>
          </p:nvPr>
        </p:nvSpPr>
        <p:spPr>
          <a:xfrm>
            <a:off x="1333262" y="3651250"/>
            <a:ext cx="16726376"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960C17-9A23-1225-CC48-DD3EFA181A7A}"/>
              </a:ext>
            </a:extLst>
          </p:cNvPr>
          <p:cNvSpPr>
            <a:spLocks noGrp="1"/>
          </p:cNvSpPr>
          <p:nvPr>
            <p:ph type="dt" sz="half" idx="2"/>
          </p:nvPr>
        </p:nvSpPr>
        <p:spPr>
          <a:xfrm>
            <a:off x="1333262" y="12712701"/>
            <a:ext cx="4363403" cy="730250"/>
          </a:xfrm>
          <a:prstGeom prst="rect">
            <a:avLst/>
          </a:prstGeom>
        </p:spPr>
        <p:txBody>
          <a:bodyPr vert="horz" lIns="91440" tIns="45720" rIns="91440" bIns="45720" rtlCol="0" anchor="ctr"/>
          <a:lstStyle>
            <a:lvl1pPr algn="l">
              <a:defRPr sz="1909">
                <a:solidFill>
                  <a:schemeClr val="tx1">
                    <a:tint val="82000"/>
                  </a:schemeClr>
                </a:solidFill>
              </a:defRPr>
            </a:lvl1pPr>
          </a:lstStyle>
          <a:p>
            <a:fld id="{61B10226-4113-4F18-B30F-5020205419FE}" type="datetimeFigureOut">
              <a:rPr lang="en-GB" smtClean="0"/>
              <a:t>18/07/2025</a:t>
            </a:fld>
            <a:endParaRPr lang="en-GB"/>
          </a:p>
        </p:txBody>
      </p:sp>
      <p:sp>
        <p:nvSpPr>
          <p:cNvPr id="5" name="Footer Placeholder 4">
            <a:extLst>
              <a:ext uri="{FF2B5EF4-FFF2-40B4-BE49-F238E27FC236}">
                <a16:creationId xmlns:a16="http://schemas.microsoft.com/office/drawing/2014/main" id="{D24594A8-2092-7C99-1244-199628C24BFA}"/>
              </a:ext>
            </a:extLst>
          </p:cNvPr>
          <p:cNvSpPr>
            <a:spLocks noGrp="1"/>
          </p:cNvSpPr>
          <p:nvPr>
            <p:ph type="ftr" sz="quarter" idx="3"/>
          </p:nvPr>
        </p:nvSpPr>
        <p:spPr>
          <a:xfrm>
            <a:off x="6423898" y="12712701"/>
            <a:ext cx="6545104" cy="730250"/>
          </a:xfrm>
          <a:prstGeom prst="rect">
            <a:avLst/>
          </a:prstGeom>
        </p:spPr>
        <p:txBody>
          <a:bodyPr vert="horz" lIns="91440" tIns="45720" rIns="91440" bIns="45720" rtlCol="0" anchor="ctr"/>
          <a:lstStyle>
            <a:lvl1pPr algn="ctr">
              <a:defRPr sz="1909">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FCB2042-1BCD-075B-B003-7C51D41029FA}"/>
              </a:ext>
            </a:extLst>
          </p:cNvPr>
          <p:cNvSpPr>
            <a:spLocks noGrp="1"/>
          </p:cNvSpPr>
          <p:nvPr>
            <p:ph type="sldNum" sz="quarter" idx="4"/>
          </p:nvPr>
        </p:nvSpPr>
        <p:spPr>
          <a:xfrm>
            <a:off x="13696235" y="12712701"/>
            <a:ext cx="4363403" cy="730250"/>
          </a:xfrm>
          <a:prstGeom prst="rect">
            <a:avLst/>
          </a:prstGeom>
        </p:spPr>
        <p:txBody>
          <a:bodyPr vert="horz" lIns="91440" tIns="45720" rIns="91440" bIns="45720" rtlCol="0" anchor="ctr"/>
          <a:lstStyle>
            <a:lvl1pPr algn="r">
              <a:defRPr sz="1909">
                <a:solidFill>
                  <a:schemeClr val="tx1">
                    <a:tint val="82000"/>
                  </a:schemeClr>
                </a:solidFill>
              </a:defRPr>
            </a:lvl1pPr>
          </a:lstStyle>
          <a:p>
            <a:fld id="{0B7E569C-AD9B-4F35-B2A9-366F8C3196EC}" type="slidenum">
              <a:rPr lang="en-GB" smtClean="0"/>
              <a:t>‹#›</a:t>
            </a:fld>
            <a:endParaRPr lang="en-GB"/>
          </a:p>
        </p:txBody>
      </p:sp>
    </p:spTree>
    <p:extLst>
      <p:ext uri="{BB962C8B-B14F-4D97-AF65-F5344CB8AC3E}">
        <p14:creationId xmlns:p14="http://schemas.microsoft.com/office/powerpoint/2010/main" val="392072290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1454445" rtl="0" eaLnBrk="1" latinLnBrk="0" hangingPunct="1">
        <a:lnSpc>
          <a:spcPct val="90000"/>
        </a:lnSpc>
        <a:spcBef>
          <a:spcPct val="0"/>
        </a:spcBef>
        <a:buNone/>
        <a:defRPr sz="6999" kern="1200">
          <a:solidFill>
            <a:schemeClr val="tx1"/>
          </a:solidFill>
          <a:latin typeface="+mj-lt"/>
          <a:ea typeface="+mj-ea"/>
          <a:cs typeface="+mj-cs"/>
        </a:defRPr>
      </a:lvl1pPr>
    </p:titleStyle>
    <p:bodyStyle>
      <a:lvl1pPr marL="363611" indent="-363611" algn="l" defTabSz="1454445" rtl="0" eaLnBrk="1" latinLnBrk="0" hangingPunct="1">
        <a:lnSpc>
          <a:spcPct val="90000"/>
        </a:lnSpc>
        <a:spcBef>
          <a:spcPts val="1591"/>
        </a:spcBef>
        <a:buFont typeface="Arial" panose="020B0604020202020204" pitchFamily="34" charset="0"/>
        <a:buChar char="•"/>
        <a:defRPr sz="4454" kern="1200">
          <a:solidFill>
            <a:schemeClr val="tx1"/>
          </a:solidFill>
          <a:latin typeface="+mn-lt"/>
          <a:ea typeface="+mn-ea"/>
          <a:cs typeface="+mn-cs"/>
        </a:defRPr>
      </a:lvl1pPr>
      <a:lvl2pPr marL="1090833" indent="-363611" algn="l" defTabSz="1454445" rtl="0" eaLnBrk="1" latinLnBrk="0" hangingPunct="1">
        <a:lnSpc>
          <a:spcPct val="90000"/>
        </a:lnSpc>
        <a:spcBef>
          <a:spcPts val="795"/>
        </a:spcBef>
        <a:buFont typeface="Arial" panose="020B0604020202020204" pitchFamily="34" charset="0"/>
        <a:buChar char="•"/>
        <a:defRPr sz="3817" kern="1200">
          <a:solidFill>
            <a:schemeClr val="tx1"/>
          </a:solidFill>
          <a:latin typeface="+mn-lt"/>
          <a:ea typeface="+mn-ea"/>
          <a:cs typeface="+mn-cs"/>
        </a:defRPr>
      </a:lvl2pPr>
      <a:lvl3pPr marL="1818056" indent="-363611" algn="l" defTabSz="1454445" rtl="0" eaLnBrk="1" latinLnBrk="0" hangingPunct="1">
        <a:lnSpc>
          <a:spcPct val="90000"/>
        </a:lnSpc>
        <a:spcBef>
          <a:spcPts val="795"/>
        </a:spcBef>
        <a:buFont typeface="Arial" panose="020B0604020202020204" pitchFamily="34" charset="0"/>
        <a:buChar char="•"/>
        <a:defRPr sz="3181" kern="1200">
          <a:solidFill>
            <a:schemeClr val="tx1"/>
          </a:solidFill>
          <a:latin typeface="+mn-lt"/>
          <a:ea typeface="+mn-ea"/>
          <a:cs typeface="+mn-cs"/>
        </a:defRPr>
      </a:lvl3pPr>
      <a:lvl4pPr marL="2545278"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4pPr>
      <a:lvl5pPr marL="3272500"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5pPr>
      <a:lvl6pPr marL="3999723"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6pPr>
      <a:lvl7pPr marL="4726945"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7pPr>
      <a:lvl8pPr marL="5454167"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8pPr>
      <a:lvl9pPr marL="6181390" indent="-363611" algn="l" defTabSz="1454445" rtl="0" eaLnBrk="1" latinLnBrk="0" hangingPunct="1">
        <a:lnSpc>
          <a:spcPct val="90000"/>
        </a:lnSpc>
        <a:spcBef>
          <a:spcPts val="795"/>
        </a:spcBef>
        <a:buFont typeface="Arial" panose="020B0604020202020204" pitchFamily="34" charset="0"/>
        <a:buChar char="•"/>
        <a:defRPr sz="2863" kern="1200">
          <a:solidFill>
            <a:schemeClr val="tx1"/>
          </a:solidFill>
          <a:latin typeface="+mn-lt"/>
          <a:ea typeface="+mn-ea"/>
          <a:cs typeface="+mn-cs"/>
        </a:defRPr>
      </a:lvl9pPr>
    </p:bodyStyle>
    <p:otherStyle>
      <a:defPPr>
        <a:defRPr lang="en-US"/>
      </a:defPPr>
      <a:lvl1pPr marL="0" algn="l" defTabSz="1454445" rtl="0" eaLnBrk="1" latinLnBrk="0" hangingPunct="1">
        <a:defRPr sz="2863" kern="1200">
          <a:solidFill>
            <a:schemeClr val="tx1"/>
          </a:solidFill>
          <a:latin typeface="+mn-lt"/>
          <a:ea typeface="+mn-ea"/>
          <a:cs typeface="+mn-cs"/>
        </a:defRPr>
      </a:lvl1pPr>
      <a:lvl2pPr marL="727222" algn="l" defTabSz="1454445" rtl="0" eaLnBrk="1" latinLnBrk="0" hangingPunct="1">
        <a:defRPr sz="2863" kern="1200">
          <a:solidFill>
            <a:schemeClr val="tx1"/>
          </a:solidFill>
          <a:latin typeface="+mn-lt"/>
          <a:ea typeface="+mn-ea"/>
          <a:cs typeface="+mn-cs"/>
        </a:defRPr>
      </a:lvl2pPr>
      <a:lvl3pPr marL="1454445" algn="l" defTabSz="1454445" rtl="0" eaLnBrk="1" latinLnBrk="0" hangingPunct="1">
        <a:defRPr sz="2863" kern="1200">
          <a:solidFill>
            <a:schemeClr val="tx1"/>
          </a:solidFill>
          <a:latin typeface="+mn-lt"/>
          <a:ea typeface="+mn-ea"/>
          <a:cs typeface="+mn-cs"/>
        </a:defRPr>
      </a:lvl3pPr>
      <a:lvl4pPr marL="2181667" algn="l" defTabSz="1454445" rtl="0" eaLnBrk="1" latinLnBrk="0" hangingPunct="1">
        <a:defRPr sz="2863" kern="1200">
          <a:solidFill>
            <a:schemeClr val="tx1"/>
          </a:solidFill>
          <a:latin typeface="+mn-lt"/>
          <a:ea typeface="+mn-ea"/>
          <a:cs typeface="+mn-cs"/>
        </a:defRPr>
      </a:lvl4pPr>
      <a:lvl5pPr marL="2908889" algn="l" defTabSz="1454445" rtl="0" eaLnBrk="1" latinLnBrk="0" hangingPunct="1">
        <a:defRPr sz="2863" kern="1200">
          <a:solidFill>
            <a:schemeClr val="tx1"/>
          </a:solidFill>
          <a:latin typeface="+mn-lt"/>
          <a:ea typeface="+mn-ea"/>
          <a:cs typeface="+mn-cs"/>
        </a:defRPr>
      </a:lvl5pPr>
      <a:lvl6pPr marL="3636112" algn="l" defTabSz="1454445" rtl="0" eaLnBrk="1" latinLnBrk="0" hangingPunct="1">
        <a:defRPr sz="2863" kern="1200">
          <a:solidFill>
            <a:schemeClr val="tx1"/>
          </a:solidFill>
          <a:latin typeface="+mn-lt"/>
          <a:ea typeface="+mn-ea"/>
          <a:cs typeface="+mn-cs"/>
        </a:defRPr>
      </a:lvl6pPr>
      <a:lvl7pPr marL="4363334" algn="l" defTabSz="1454445" rtl="0" eaLnBrk="1" latinLnBrk="0" hangingPunct="1">
        <a:defRPr sz="2863" kern="1200">
          <a:solidFill>
            <a:schemeClr val="tx1"/>
          </a:solidFill>
          <a:latin typeface="+mn-lt"/>
          <a:ea typeface="+mn-ea"/>
          <a:cs typeface="+mn-cs"/>
        </a:defRPr>
      </a:lvl7pPr>
      <a:lvl8pPr marL="5090556" algn="l" defTabSz="1454445" rtl="0" eaLnBrk="1" latinLnBrk="0" hangingPunct="1">
        <a:defRPr sz="2863" kern="1200">
          <a:solidFill>
            <a:schemeClr val="tx1"/>
          </a:solidFill>
          <a:latin typeface="+mn-lt"/>
          <a:ea typeface="+mn-ea"/>
          <a:cs typeface="+mn-cs"/>
        </a:defRPr>
      </a:lvl8pPr>
      <a:lvl9pPr marL="5817779" algn="l" defTabSz="1454445" rtl="0" eaLnBrk="1" latinLnBrk="0" hangingPunct="1">
        <a:defRPr sz="28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7" Type="http://schemas.openxmlformats.org/officeDocument/2006/relationships/image" Target="../media/image126.png"/><Relationship Id="rId21" Type="http://schemas.openxmlformats.org/officeDocument/2006/relationships/image" Target="../media/image30.png"/><Relationship Id="rId42" Type="http://schemas.openxmlformats.org/officeDocument/2006/relationships/image" Target="../media/image51.png"/><Relationship Id="rId63" Type="http://schemas.openxmlformats.org/officeDocument/2006/relationships/image" Target="../media/image72.png"/><Relationship Id="rId84" Type="http://schemas.openxmlformats.org/officeDocument/2006/relationships/image" Target="../media/image93.png"/><Relationship Id="rId138" Type="http://schemas.openxmlformats.org/officeDocument/2006/relationships/image" Target="../media/image147.png"/><Relationship Id="rId107" Type="http://schemas.openxmlformats.org/officeDocument/2006/relationships/image" Target="../media/image116.png"/><Relationship Id="rId11" Type="http://schemas.openxmlformats.org/officeDocument/2006/relationships/image" Target="../media/image20.png"/><Relationship Id="rId32" Type="http://schemas.openxmlformats.org/officeDocument/2006/relationships/image" Target="../media/image41.png"/><Relationship Id="rId37" Type="http://schemas.openxmlformats.org/officeDocument/2006/relationships/image" Target="../media/image46.png"/><Relationship Id="rId53" Type="http://schemas.openxmlformats.org/officeDocument/2006/relationships/image" Target="../media/image62.png"/><Relationship Id="rId58" Type="http://schemas.openxmlformats.org/officeDocument/2006/relationships/image" Target="../media/image67.png"/><Relationship Id="rId74" Type="http://schemas.openxmlformats.org/officeDocument/2006/relationships/image" Target="../media/image83.png"/><Relationship Id="rId79" Type="http://schemas.openxmlformats.org/officeDocument/2006/relationships/image" Target="../media/image88.png"/><Relationship Id="rId102" Type="http://schemas.openxmlformats.org/officeDocument/2006/relationships/image" Target="../media/image111.png"/><Relationship Id="rId123" Type="http://schemas.openxmlformats.org/officeDocument/2006/relationships/image" Target="../media/image132.png"/><Relationship Id="rId128" Type="http://schemas.openxmlformats.org/officeDocument/2006/relationships/image" Target="../media/image137.png"/><Relationship Id="rId5" Type="http://schemas.openxmlformats.org/officeDocument/2006/relationships/image" Target="../media/image14.png"/><Relationship Id="rId90" Type="http://schemas.openxmlformats.org/officeDocument/2006/relationships/image" Target="../media/image99.png"/><Relationship Id="rId95" Type="http://schemas.openxmlformats.org/officeDocument/2006/relationships/image" Target="../media/image104.png"/><Relationship Id="rId22" Type="http://schemas.openxmlformats.org/officeDocument/2006/relationships/image" Target="../media/image31.png"/><Relationship Id="rId27" Type="http://schemas.openxmlformats.org/officeDocument/2006/relationships/image" Target="../media/image36.png"/><Relationship Id="rId43" Type="http://schemas.openxmlformats.org/officeDocument/2006/relationships/image" Target="../media/image52.png"/><Relationship Id="rId48" Type="http://schemas.openxmlformats.org/officeDocument/2006/relationships/image" Target="../media/image57.png"/><Relationship Id="rId64" Type="http://schemas.openxmlformats.org/officeDocument/2006/relationships/image" Target="../media/image73.png"/><Relationship Id="rId69" Type="http://schemas.openxmlformats.org/officeDocument/2006/relationships/image" Target="../media/image78.png"/><Relationship Id="rId113" Type="http://schemas.openxmlformats.org/officeDocument/2006/relationships/image" Target="../media/image122.png"/><Relationship Id="rId118" Type="http://schemas.openxmlformats.org/officeDocument/2006/relationships/image" Target="../media/image127.png"/><Relationship Id="rId134" Type="http://schemas.openxmlformats.org/officeDocument/2006/relationships/image" Target="../media/image143.png"/><Relationship Id="rId139" Type="http://schemas.openxmlformats.org/officeDocument/2006/relationships/image" Target="../media/image148.png"/><Relationship Id="rId80" Type="http://schemas.openxmlformats.org/officeDocument/2006/relationships/image" Target="../media/image89.png"/><Relationship Id="rId85" Type="http://schemas.openxmlformats.org/officeDocument/2006/relationships/image" Target="../media/image94.png"/><Relationship Id="rId12" Type="http://schemas.openxmlformats.org/officeDocument/2006/relationships/image" Target="../media/image21.png"/><Relationship Id="rId17" Type="http://schemas.openxmlformats.org/officeDocument/2006/relationships/image" Target="../media/image26.png"/><Relationship Id="rId33" Type="http://schemas.openxmlformats.org/officeDocument/2006/relationships/image" Target="../media/image42.png"/><Relationship Id="rId38" Type="http://schemas.openxmlformats.org/officeDocument/2006/relationships/image" Target="../media/image47.png"/><Relationship Id="rId59" Type="http://schemas.openxmlformats.org/officeDocument/2006/relationships/image" Target="../media/image68.png"/><Relationship Id="rId103" Type="http://schemas.openxmlformats.org/officeDocument/2006/relationships/image" Target="../media/image112.png"/><Relationship Id="rId108" Type="http://schemas.openxmlformats.org/officeDocument/2006/relationships/image" Target="../media/image117.png"/><Relationship Id="rId124" Type="http://schemas.openxmlformats.org/officeDocument/2006/relationships/image" Target="../media/image133.png"/><Relationship Id="rId129" Type="http://schemas.openxmlformats.org/officeDocument/2006/relationships/image" Target="../media/image138.png"/><Relationship Id="rId54" Type="http://schemas.openxmlformats.org/officeDocument/2006/relationships/image" Target="../media/image63.png"/><Relationship Id="rId70" Type="http://schemas.openxmlformats.org/officeDocument/2006/relationships/image" Target="../media/image79.png"/><Relationship Id="rId75" Type="http://schemas.openxmlformats.org/officeDocument/2006/relationships/image" Target="../media/image84.png"/><Relationship Id="rId91" Type="http://schemas.openxmlformats.org/officeDocument/2006/relationships/image" Target="../media/image100.png"/><Relationship Id="rId96" Type="http://schemas.openxmlformats.org/officeDocument/2006/relationships/image" Target="../media/image105.png"/><Relationship Id="rId140" Type="http://schemas.openxmlformats.org/officeDocument/2006/relationships/image" Target="../media/image149.png"/><Relationship Id="rId1" Type="http://schemas.openxmlformats.org/officeDocument/2006/relationships/slideLayout" Target="../slideLayouts/slideLayout1.xml"/><Relationship Id="rId6" Type="http://schemas.openxmlformats.org/officeDocument/2006/relationships/image" Target="../media/image15.png"/><Relationship Id="rId23" Type="http://schemas.openxmlformats.org/officeDocument/2006/relationships/image" Target="../media/image32.png"/><Relationship Id="rId28" Type="http://schemas.openxmlformats.org/officeDocument/2006/relationships/image" Target="../media/image37.png"/><Relationship Id="rId49" Type="http://schemas.openxmlformats.org/officeDocument/2006/relationships/image" Target="../media/image58.png"/><Relationship Id="rId114" Type="http://schemas.openxmlformats.org/officeDocument/2006/relationships/image" Target="../media/image123.png"/><Relationship Id="rId119" Type="http://schemas.openxmlformats.org/officeDocument/2006/relationships/image" Target="../media/image128.png"/><Relationship Id="rId44" Type="http://schemas.openxmlformats.org/officeDocument/2006/relationships/image" Target="../media/image53.png"/><Relationship Id="rId60" Type="http://schemas.openxmlformats.org/officeDocument/2006/relationships/image" Target="../media/image69.png"/><Relationship Id="rId65" Type="http://schemas.openxmlformats.org/officeDocument/2006/relationships/image" Target="../media/image74.png"/><Relationship Id="rId81" Type="http://schemas.openxmlformats.org/officeDocument/2006/relationships/image" Target="../media/image90.png"/><Relationship Id="rId86" Type="http://schemas.openxmlformats.org/officeDocument/2006/relationships/image" Target="../media/image95.png"/><Relationship Id="rId130" Type="http://schemas.openxmlformats.org/officeDocument/2006/relationships/image" Target="../media/image139.png"/><Relationship Id="rId135" Type="http://schemas.openxmlformats.org/officeDocument/2006/relationships/image" Target="../media/image144.png"/><Relationship Id="rId13" Type="http://schemas.openxmlformats.org/officeDocument/2006/relationships/image" Target="../media/image22.png"/><Relationship Id="rId18" Type="http://schemas.openxmlformats.org/officeDocument/2006/relationships/image" Target="../media/image27.png"/><Relationship Id="rId39" Type="http://schemas.openxmlformats.org/officeDocument/2006/relationships/image" Target="../media/image48.png"/><Relationship Id="rId109" Type="http://schemas.openxmlformats.org/officeDocument/2006/relationships/image" Target="../media/image118.png"/><Relationship Id="rId34" Type="http://schemas.openxmlformats.org/officeDocument/2006/relationships/image" Target="../media/image43.png"/><Relationship Id="rId50" Type="http://schemas.openxmlformats.org/officeDocument/2006/relationships/image" Target="../media/image59.png"/><Relationship Id="rId55" Type="http://schemas.openxmlformats.org/officeDocument/2006/relationships/image" Target="../media/image64.png"/><Relationship Id="rId76" Type="http://schemas.openxmlformats.org/officeDocument/2006/relationships/image" Target="../media/image85.png"/><Relationship Id="rId97" Type="http://schemas.openxmlformats.org/officeDocument/2006/relationships/image" Target="../media/image106.png"/><Relationship Id="rId104" Type="http://schemas.openxmlformats.org/officeDocument/2006/relationships/image" Target="../media/image113.png"/><Relationship Id="rId120" Type="http://schemas.openxmlformats.org/officeDocument/2006/relationships/image" Target="../media/image129.png"/><Relationship Id="rId125" Type="http://schemas.openxmlformats.org/officeDocument/2006/relationships/image" Target="../media/image134.png"/><Relationship Id="rId141" Type="http://schemas.microsoft.com/office/2007/relationships/hdphoto" Target="../media/hdphoto1.wdp"/><Relationship Id="rId7" Type="http://schemas.openxmlformats.org/officeDocument/2006/relationships/image" Target="../media/image16.png"/><Relationship Id="rId71" Type="http://schemas.openxmlformats.org/officeDocument/2006/relationships/image" Target="../media/image80.png"/><Relationship Id="rId92" Type="http://schemas.openxmlformats.org/officeDocument/2006/relationships/image" Target="../media/image101.png"/><Relationship Id="rId2" Type="http://schemas.openxmlformats.org/officeDocument/2006/relationships/notesSlide" Target="../notesSlides/notesSlide2.xml"/><Relationship Id="rId29" Type="http://schemas.openxmlformats.org/officeDocument/2006/relationships/image" Target="../media/image38.png"/><Relationship Id="rId24" Type="http://schemas.openxmlformats.org/officeDocument/2006/relationships/image" Target="../media/image33.png"/><Relationship Id="rId40" Type="http://schemas.openxmlformats.org/officeDocument/2006/relationships/image" Target="../media/image49.png"/><Relationship Id="rId45" Type="http://schemas.openxmlformats.org/officeDocument/2006/relationships/image" Target="../media/image54.png"/><Relationship Id="rId66" Type="http://schemas.openxmlformats.org/officeDocument/2006/relationships/image" Target="../media/image75.png"/><Relationship Id="rId87" Type="http://schemas.openxmlformats.org/officeDocument/2006/relationships/image" Target="../media/image96.png"/><Relationship Id="rId110" Type="http://schemas.openxmlformats.org/officeDocument/2006/relationships/image" Target="../media/image119.png"/><Relationship Id="rId115" Type="http://schemas.openxmlformats.org/officeDocument/2006/relationships/image" Target="../media/image124.png"/><Relationship Id="rId131" Type="http://schemas.openxmlformats.org/officeDocument/2006/relationships/image" Target="../media/image140.png"/><Relationship Id="rId136" Type="http://schemas.openxmlformats.org/officeDocument/2006/relationships/image" Target="../media/image145.png"/><Relationship Id="rId61" Type="http://schemas.openxmlformats.org/officeDocument/2006/relationships/image" Target="../media/image70.png"/><Relationship Id="rId82" Type="http://schemas.openxmlformats.org/officeDocument/2006/relationships/image" Target="../media/image91.png"/><Relationship Id="rId19" Type="http://schemas.openxmlformats.org/officeDocument/2006/relationships/image" Target="../media/image28.png"/><Relationship Id="rId14" Type="http://schemas.openxmlformats.org/officeDocument/2006/relationships/image" Target="../media/image23.png"/><Relationship Id="rId30" Type="http://schemas.openxmlformats.org/officeDocument/2006/relationships/image" Target="../media/image39.png"/><Relationship Id="rId35" Type="http://schemas.openxmlformats.org/officeDocument/2006/relationships/image" Target="../media/image44.png"/><Relationship Id="rId56" Type="http://schemas.openxmlformats.org/officeDocument/2006/relationships/image" Target="../media/image65.png"/><Relationship Id="rId77" Type="http://schemas.openxmlformats.org/officeDocument/2006/relationships/image" Target="../media/image86.png"/><Relationship Id="rId100" Type="http://schemas.openxmlformats.org/officeDocument/2006/relationships/image" Target="../media/image109.png"/><Relationship Id="rId105" Type="http://schemas.openxmlformats.org/officeDocument/2006/relationships/image" Target="../media/image114.png"/><Relationship Id="rId126" Type="http://schemas.openxmlformats.org/officeDocument/2006/relationships/image" Target="../media/image135.png"/><Relationship Id="rId8" Type="http://schemas.openxmlformats.org/officeDocument/2006/relationships/image" Target="../media/image17.png"/><Relationship Id="rId51" Type="http://schemas.openxmlformats.org/officeDocument/2006/relationships/image" Target="../media/image60.png"/><Relationship Id="rId72" Type="http://schemas.openxmlformats.org/officeDocument/2006/relationships/image" Target="../media/image81.png"/><Relationship Id="rId93" Type="http://schemas.openxmlformats.org/officeDocument/2006/relationships/image" Target="../media/image102.png"/><Relationship Id="rId98" Type="http://schemas.openxmlformats.org/officeDocument/2006/relationships/image" Target="../media/image107.png"/><Relationship Id="rId121" Type="http://schemas.openxmlformats.org/officeDocument/2006/relationships/image" Target="../media/image130.png"/><Relationship Id="rId3" Type="http://schemas.openxmlformats.org/officeDocument/2006/relationships/image" Target="../media/image12.png"/><Relationship Id="rId25" Type="http://schemas.openxmlformats.org/officeDocument/2006/relationships/image" Target="../media/image34.png"/><Relationship Id="rId46" Type="http://schemas.openxmlformats.org/officeDocument/2006/relationships/image" Target="../media/image55.png"/><Relationship Id="rId67" Type="http://schemas.openxmlformats.org/officeDocument/2006/relationships/image" Target="../media/image76.png"/><Relationship Id="rId116" Type="http://schemas.openxmlformats.org/officeDocument/2006/relationships/image" Target="../media/image125.png"/><Relationship Id="rId137" Type="http://schemas.openxmlformats.org/officeDocument/2006/relationships/image" Target="../media/image146.png"/><Relationship Id="rId20" Type="http://schemas.openxmlformats.org/officeDocument/2006/relationships/image" Target="../media/image29.png"/><Relationship Id="rId41" Type="http://schemas.openxmlformats.org/officeDocument/2006/relationships/image" Target="../media/image50.png"/><Relationship Id="rId62" Type="http://schemas.openxmlformats.org/officeDocument/2006/relationships/image" Target="../media/image71.png"/><Relationship Id="rId83" Type="http://schemas.openxmlformats.org/officeDocument/2006/relationships/image" Target="../media/image92.png"/><Relationship Id="rId88" Type="http://schemas.openxmlformats.org/officeDocument/2006/relationships/image" Target="../media/image97.png"/><Relationship Id="rId111" Type="http://schemas.openxmlformats.org/officeDocument/2006/relationships/image" Target="../media/image120.png"/><Relationship Id="rId132" Type="http://schemas.openxmlformats.org/officeDocument/2006/relationships/image" Target="../media/image141.png"/><Relationship Id="rId15" Type="http://schemas.openxmlformats.org/officeDocument/2006/relationships/image" Target="../media/image24.png"/><Relationship Id="rId36" Type="http://schemas.openxmlformats.org/officeDocument/2006/relationships/image" Target="../media/image45.png"/><Relationship Id="rId57" Type="http://schemas.openxmlformats.org/officeDocument/2006/relationships/image" Target="../media/image66.png"/><Relationship Id="rId106" Type="http://schemas.openxmlformats.org/officeDocument/2006/relationships/image" Target="../media/image115.png"/><Relationship Id="rId127" Type="http://schemas.openxmlformats.org/officeDocument/2006/relationships/image" Target="../media/image136.png"/><Relationship Id="rId10" Type="http://schemas.openxmlformats.org/officeDocument/2006/relationships/image" Target="../media/image19.png"/><Relationship Id="rId31" Type="http://schemas.openxmlformats.org/officeDocument/2006/relationships/image" Target="../media/image40.png"/><Relationship Id="rId52" Type="http://schemas.openxmlformats.org/officeDocument/2006/relationships/image" Target="../media/image61.png"/><Relationship Id="rId73" Type="http://schemas.openxmlformats.org/officeDocument/2006/relationships/image" Target="../media/image82.png"/><Relationship Id="rId78" Type="http://schemas.openxmlformats.org/officeDocument/2006/relationships/image" Target="../media/image87.png"/><Relationship Id="rId94" Type="http://schemas.openxmlformats.org/officeDocument/2006/relationships/image" Target="../media/image103.png"/><Relationship Id="rId99" Type="http://schemas.openxmlformats.org/officeDocument/2006/relationships/image" Target="../media/image108.png"/><Relationship Id="rId101" Type="http://schemas.openxmlformats.org/officeDocument/2006/relationships/image" Target="../media/image110.png"/><Relationship Id="rId122" Type="http://schemas.openxmlformats.org/officeDocument/2006/relationships/image" Target="../media/image131.png"/><Relationship Id="rId4" Type="http://schemas.openxmlformats.org/officeDocument/2006/relationships/image" Target="../media/image13.png"/><Relationship Id="rId9" Type="http://schemas.openxmlformats.org/officeDocument/2006/relationships/image" Target="../media/image18.png"/><Relationship Id="rId26" Type="http://schemas.openxmlformats.org/officeDocument/2006/relationships/image" Target="../media/image35.png"/><Relationship Id="rId47" Type="http://schemas.openxmlformats.org/officeDocument/2006/relationships/image" Target="../media/image56.png"/><Relationship Id="rId68" Type="http://schemas.openxmlformats.org/officeDocument/2006/relationships/image" Target="../media/image77.png"/><Relationship Id="rId89" Type="http://schemas.openxmlformats.org/officeDocument/2006/relationships/image" Target="../media/image98.png"/><Relationship Id="rId112" Type="http://schemas.openxmlformats.org/officeDocument/2006/relationships/image" Target="../media/image121.png"/><Relationship Id="rId133" Type="http://schemas.openxmlformats.org/officeDocument/2006/relationships/image" Target="../media/image142.png"/><Relationship Id="rId16"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14.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5" Type="http://schemas.openxmlformats.org/officeDocument/2006/relationships/image" Target="../media/image17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4.png"/></Relationships>
</file>

<file path=ppt/slides/_rels/slide15.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6.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83.png"/><Relationship Id="rId7" Type="http://schemas.openxmlformats.org/officeDocument/2006/relationships/image" Target="../media/image17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88.png"/><Relationship Id="rId5" Type="http://schemas.openxmlformats.org/officeDocument/2006/relationships/image" Target="../media/image185.png"/><Relationship Id="rId10" Type="http://schemas.openxmlformats.org/officeDocument/2006/relationships/image" Target="../media/image187.png"/><Relationship Id="rId4" Type="http://schemas.openxmlformats.org/officeDocument/2006/relationships/image" Target="../media/image184.png"/><Relationship Id="rId9" Type="http://schemas.openxmlformats.org/officeDocument/2006/relationships/image" Target="../media/image186.png"/></Relationships>
</file>

<file path=ppt/slides/_rels/slide1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18" Type="http://schemas.openxmlformats.org/officeDocument/2006/relationships/image" Target="../media/image201.png"/><Relationship Id="rId26" Type="http://schemas.openxmlformats.org/officeDocument/2006/relationships/image" Target="../media/image209.png"/><Relationship Id="rId3" Type="http://schemas.openxmlformats.org/officeDocument/2006/relationships/image" Target="../media/image163.png"/><Relationship Id="rId21" Type="http://schemas.openxmlformats.org/officeDocument/2006/relationships/image" Target="../media/image204.pn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200.png"/><Relationship Id="rId25" Type="http://schemas.openxmlformats.org/officeDocument/2006/relationships/image" Target="../media/image208.png"/><Relationship Id="rId2" Type="http://schemas.openxmlformats.org/officeDocument/2006/relationships/notesSlide" Target="../notesSlides/notesSlide8.xml"/><Relationship Id="rId16" Type="http://schemas.openxmlformats.org/officeDocument/2006/relationships/image" Target="../media/image199.png"/><Relationship Id="rId20" Type="http://schemas.openxmlformats.org/officeDocument/2006/relationships/image" Target="../media/image203.png"/><Relationship Id="rId1" Type="http://schemas.openxmlformats.org/officeDocument/2006/relationships/slideLayout" Target="../slideLayouts/slideLayout1.xml"/><Relationship Id="rId6" Type="http://schemas.openxmlformats.org/officeDocument/2006/relationships/image" Target="../media/image189.png"/><Relationship Id="rId11" Type="http://schemas.openxmlformats.org/officeDocument/2006/relationships/image" Target="../media/image194.png"/><Relationship Id="rId24" Type="http://schemas.openxmlformats.org/officeDocument/2006/relationships/image" Target="../media/image207.png"/><Relationship Id="rId5" Type="http://schemas.openxmlformats.org/officeDocument/2006/relationships/image" Target="../media/image165.png"/><Relationship Id="rId15" Type="http://schemas.openxmlformats.org/officeDocument/2006/relationships/image" Target="../media/image198.png"/><Relationship Id="rId23" Type="http://schemas.openxmlformats.org/officeDocument/2006/relationships/image" Target="../media/image206.png"/><Relationship Id="rId28" Type="http://schemas.openxmlformats.org/officeDocument/2006/relationships/image" Target="../media/image211.png"/><Relationship Id="rId10" Type="http://schemas.openxmlformats.org/officeDocument/2006/relationships/image" Target="../media/image193.png"/><Relationship Id="rId19" Type="http://schemas.openxmlformats.org/officeDocument/2006/relationships/image" Target="../media/image202.png"/><Relationship Id="rId4" Type="http://schemas.openxmlformats.org/officeDocument/2006/relationships/image" Target="../media/image164.png"/><Relationship Id="rId9" Type="http://schemas.openxmlformats.org/officeDocument/2006/relationships/image" Target="../media/image192.png"/><Relationship Id="rId14" Type="http://schemas.openxmlformats.org/officeDocument/2006/relationships/image" Target="../media/image197.png"/><Relationship Id="rId22" Type="http://schemas.openxmlformats.org/officeDocument/2006/relationships/image" Target="../media/image205.png"/><Relationship Id="rId27" Type="http://schemas.openxmlformats.org/officeDocument/2006/relationships/image" Target="../media/image210.png"/></Relationships>
</file>

<file path=ppt/slides/_rels/slide1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175.png"/><Relationship Id="rId7" Type="http://schemas.openxmlformats.org/officeDocument/2006/relationships/image" Target="../media/image212.png"/><Relationship Id="rId12" Type="http://schemas.openxmlformats.org/officeDocument/2006/relationships/image" Target="../media/image2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216.png"/><Relationship Id="rId5" Type="http://schemas.openxmlformats.org/officeDocument/2006/relationships/image" Target="../media/image164.png"/><Relationship Id="rId10" Type="http://schemas.openxmlformats.org/officeDocument/2006/relationships/image" Target="../media/image215.png"/><Relationship Id="rId4" Type="http://schemas.openxmlformats.org/officeDocument/2006/relationships/image" Target="../media/image163.png"/><Relationship Id="rId9" Type="http://schemas.openxmlformats.org/officeDocument/2006/relationships/image" Target="../media/image21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21.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4.png"/><Relationship Id="rId7" Type="http://schemas.openxmlformats.org/officeDocument/2006/relationships/image" Target="../media/image2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22.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png"/><Relationship Id="rId3" Type="http://schemas.openxmlformats.org/officeDocument/2006/relationships/image" Target="../media/image163.png"/><Relationship Id="rId21" Type="http://schemas.openxmlformats.org/officeDocument/2006/relationships/image" Target="../media/image242.png"/><Relationship Id="rId7" Type="http://schemas.openxmlformats.org/officeDocument/2006/relationships/image" Target="../media/image228.png"/><Relationship Id="rId12" Type="http://schemas.openxmlformats.org/officeDocument/2006/relationships/image" Target="../media/image233.png"/><Relationship Id="rId17" Type="http://schemas.openxmlformats.org/officeDocument/2006/relationships/image" Target="../media/image238.png"/><Relationship Id="rId2" Type="http://schemas.openxmlformats.org/officeDocument/2006/relationships/notesSlide" Target="../notesSlides/notesSlide12.xml"/><Relationship Id="rId16" Type="http://schemas.openxmlformats.org/officeDocument/2006/relationships/image" Target="../media/image237.png"/><Relationship Id="rId20" Type="http://schemas.openxmlformats.org/officeDocument/2006/relationships/image" Target="../media/image241.png"/><Relationship Id="rId1" Type="http://schemas.openxmlformats.org/officeDocument/2006/relationships/slideLayout" Target="../slideLayouts/slideLayout1.xml"/><Relationship Id="rId6" Type="http://schemas.openxmlformats.org/officeDocument/2006/relationships/image" Target="../media/image227.png"/><Relationship Id="rId11" Type="http://schemas.openxmlformats.org/officeDocument/2006/relationships/image" Target="../media/image232.png"/><Relationship Id="rId24" Type="http://schemas.openxmlformats.org/officeDocument/2006/relationships/image" Target="../media/image245.png"/><Relationship Id="rId5" Type="http://schemas.openxmlformats.org/officeDocument/2006/relationships/image" Target="../media/image165.png"/><Relationship Id="rId15" Type="http://schemas.openxmlformats.org/officeDocument/2006/relationships/image" Target="../media/image236.png"/><Relationship Id="rId23" Type="http://schemas.openxmlformats.org/officeDocument/2006/relationships/image" Target="../media/image244.png"/><Relationship Id="rId10" Type="http://schemas.openxmlformats.org/officeDocument/2006/relationships/image" Target="../media/image231.png"/><Relationship Id="rId19" Type="http://schemas.openxmlformats.org/officeDocument/2006/relationships/image" Target="../media/image240.png"/><Relationship Id="rId4" Type="http://schemas.openxmlformats.org/officeDocument/2006/relationships/image" Target="../media/image164.png"/><Relationship Id="rId9" Type="http://schemas.openxmlformats.org/officeDocument/2006/relationships/image" Target="../media/image230.png"/><Relationship Id="rId14" Type="http://schemas.openxmlformats.org/officeDocument/2006/relationships/image" Target="../media/image235.png"/><Relationship Id="rId22" Type="http://schemas.openxmlformats.org/officeDocument/2006/relationships/image" Target="../media/image243.png"/></Relationships>
</file>

<file path=ppt/slides/_rels/slide23.xml.rels><?xml version="1.0" encoding="UTF-8" standalone="yes"?>
<Relationships xmlns="http://schemas.openxmlformats.org/package/2006/relationships"><Relationship Id="rId13" Type="http://schemas.openxmlformats.org/officeDocument/2006/relationships/image" Target="../media/image256.png"/><Relationship Id="rId18" Type="http://schemas.openxmlformats.org/officeDocument/2006/relationships/image" Target="../media/image261.png"/><Relationship Id="rId26" Type="http://schemas.openxmlformats.org/officeDocument/2006/relationships/image" Target="../media/image269.png"/><Relationship Id="rId3" Type="http://schemas.openxmlformats.org/officeDocument/2006/relationships/image" Target="../media/image246.png"/><Relationship Id="rId21" Type="http://schemas.openxmlformats.org/officeDocument/2006/relationships/image" Target="../media/image264.png"/><Relationship Id="rId7" Type="http://schemas.openxmlformats.org/officeDocument/2006/relationships/image" Target="../media/image250.png"/><Relationship Id="rId12" Type="http://schemas.openxmlformats.org/officeDocument/2006/relationships/image" Target="../media/image255.png"/><Relationship Id="rId17" Type="http://schemas.openxmlformats.org/officeDocument/2006/relationships/image" Target="../media/image260.png"/><Relationship Id="rId25" Type="http://schemas.openxmlformats.org/officeDocument/2006/relationships/image" Target="../media/image268.png"/><Relationship Id="rId33" Type="http://schemas.openxmlformats.org/officeDocument/2006/relationships/image" Target="../media/image276.png"/><Relationship Id="rId2" Type="http://schemas.openxmlformats.org/officeDocument/2006/relationships/notesSlide" Target="../notesSlides/notesSlide13.xml"/><Relationship Id="rId16" Type="http://schemas.openxmlformats.org/officeDocument/2006/relationships/image" Target="../media/image259.png"/><Relationship Id="rId20" Type="http://schemas.openxmlformats.org/officeDocument/2006/relationships/image" Target="../media/image263.png"/><Relationship Id="rId29" Type="http://schemas.openxmlformats.org/officeDocument/2006/relationships/image" Target="../media/image272.png"/><Relationship Id="rId1" Type="http://schemas.openxmlformats.org/officeDocument/2006/relationships/slideLayout" Target="../slideLayouts/slideLayout1.xml"/><Relationship Id="rId6" Type="http://schemas.openxmlformats.org/officeDocument/2006/relationships/image" Target="../media/image249.png"/><Relationship Id="rId11" Type="http://schemas.openxmlformats.org/officeDocument/2006/relationships/image" Target="../media/image254.png"/><Relationship Id="rId24" Type="http://schemas.openxmlformats.org/officeDocument/2006/relationships/image" Target="../media/image267.png"/><Relationship Id="rId32" Type="http://schemas.openxmlformats.org/officeDocument/2006/relationships/image" Target="../media/image275.png"/><Relationship Id="rId5" Type="http://schemas.openxmlformats.org/officeDocument/2006/relationships/image" Target="../media/image248.png"/><Relationship Id="rId15" Type="http://schemas.openxmlformats.org/officeDocument/2006/relationships/image" Target="../media/image258.png"/><Relationship Id="rId23" Type="http://schemas.openxmlformats.org/officeDocument/2006/relationships/image" Target="../media/image266.png"/><Relationship Id="rId28" Type="http://schemas.openxmlformats.org/officeDocument/2006/relationships/image" Target="../media/image271.png"/><Relationship Id="rId10" Type="http://schemas.openxmlformats.org/officeDocument/2006/relationships/image" Target="../media/image253.png"/><Relationship Id="rId19" Type="http://schemas.openxmlformats.org/officeDocument/2006/relationships/image" Target="../media/image262.png"/><Relationship Id="rId31" Type="http://schemas.openxmlformats.org/officeDocument/2006/relationships/image" Target="../media/image274.png"/><Relationship Id="rId4" Type="http://schemas.openxmlformats.org/officeDocument/2006/relationships/image" Target="../media/image247.png"/><Relationship Id="rId9" Type="http://schemas.openxmlformats.org/officeDocument/2006/relationships/image" Target="../media/image252.png"/><Relationship Id="rId14" Type="http://schemas.openxmlformats.org/officeDocument/2006/relationships/image" Target="../media/image257.png"/><Relationship Id="rId22" Type="http://schemas.openxmlformats.org/officeDocument/2006/relationships/image" Target="../media/image265.png"/><Relationship Id="rId27" Type="http://schemas.openxmlformats.org/officeDocument/2006/relationships/image" Target="../media/image270.png"/><Relationship Id="rId30" Type="http://schemas.openxmlformats.org/officeDocument/2006/relationships/image" Target="../media/image273.png"/><Relationship Id="rId8" Type="http://schemas.openxmlformats.org/officeDocument/2006/relationships/image" Target="../media/image251.png"/></Relationships>
</file>

<file path=ppt/slides/_rels/slide2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19.png"/></Relationships>
</file>

<file path=ppt/slides/_rels/slide2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2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3EE18-3959-2652-6745-53FA2CE4F978}"/>
              </a:ext>
            </a:extLst>
          </p:cNvPr>
          <p:cNvPicPr>
            <a:picLocks noChangeAspect="1"/>
          </p:cNvPicPr>
          <p:nvPr/>
        </p:nvPicPr>
        <p:blipFill>
          <a:blip r:embed="rId2"/>
          <a:stretch>
            <a:fillRect/>
          </a:stretch>
        </p:blipFill>
        <p:spPr>
          <a:xfrm>
            <a:off x="0" y="1403747"/>
            <a:ext cx="19392900" cy="10908506"/>
          </a:xfrm>
          <a:prstGeom prst="rect">
            <a:avLst/>
          </a:prstGeom>
        </p:spPr>
      </p:pic>
      <p:sp>
        <p:nvSpPr>
          <p:cNvPr id="2" name="Title 1">
            <a:extLst>
              <a:ext uri="{FF2B5EF4-FFF2-40B4-BE49-F238E27FC236}">
                <a16:creationId xmlns:a16="http://schemas.microsoft.com/office/drawing/2014/main" id="{9445FFC5-68D5-362F-E524-7A267CA12A37}"/>
              </a:ext>
            </a:extLst>
          </p:cNvPr>
          <p:cNvSpPr>
            <a:spLocks noGrp="1"/>
          </p:cNvSpPr>
          <p:nvPr>
            <p:ph type="ctrTitle"/>
          </p:nvPr>
        </p:nvSpPr>
        <p:spPr>
          <a:xfrm>
            <a:off x="2107208" y="5608509"/>
            <a:ext cx="14544675" cy="3797776"/>
          </a:xfrm>
        </p:spPr>
        <p:txBody>
          <a:bodyPr>
            <a:normAutofit fontScale="90000"/>
          </a:bodyPr>
          <a:lstStyle/>
          <a:p>
            <a:r>
              <a:rPr lang="en-GB" b="1" dirty="0">
                <a:latin typeface="Aptos" panose="020B0004020202020204" pitchFamily="34" charset="0"/>
                <a:ea typeface="Times New Roman" panose="02020603050405020304" pitchFamily="18" charset="0"/>
                <a:cs typeface="Aptos" panose="020B0004020202020204" pitchFamily="34" charset="0"/>
              </a:rPr>
              <a:t>Taking a Collaborative Approach at Place to Reducing Physical Activity Inequalities</a:t>
            </a:r>
            <a:endParaRPr lang="en-GB" dirty="0"/>
          </a:p>
        </p:txBody>
      </p:sp>
      <p:sp>
        <p:nvSpPr>
          <p:cNvPr id="3" name="Subtitle 2">
            <a:extLst>
              <a:ext uri="{FF2B5EF4-FFF2-40B4-BE49-F238E27FC236}">
                <a16:creationId xmlns:a16="http://schemas.microsoft.com/office/drawing/2014/main" id="{412898DA-6AAF-2148-6771-D769AF1A710D}"/>
              </a:ext>
            </a:extLst>
          </p:cNvPr>
          <p:cNvSpPr>
            <a:spLocks noGrp="1"/>
          </p:cNvSpPr>
          <p:nvPr>
            <p:ph type="subTitle" idx="1"/>
          </p:nvPr>
        </p:nvSpPr>
        <p:spPr>
          <a:xfrm>
            <a:off x="2424113" y="9685896"/>
            <a:ext cx="14544675" cy="2240446"/>
          </a:xfrm>
        </p:spPr>
        <p:txBody>
          <a:bodyPr>
            <a:normAutofit/>
          </a:bodyPr>
          <a:lstStyle/>
          <a:p>
            <a:r>
              <a:rPr lang="en-GB" dirty="0"/>
              <a:t>Anthony Whittaker </a:t>
            </a:r>
          </a:p>
          <a:p>
            <a:r>
              <a:rPr lang="en-GB" dirty="0"/>
              <a:t>&amp;</a:t>
            </a:r>
          </a:p>
          <a:p>
            <a:r>
              <a:rPr lang="en-GB" dirty="0"/>
              <a:t>Rebecca Antcliffe </a:t>
            </a:r>
          </a:p>
        </p:txBody>
      </p:sp>
      <p:sp>
        <p:nvSpPr>
          <p:cNvPr id="5" name="Arrow: Up 4">
            <a:extLst>
              <a:ext uri="{FF2B5EF4-FFF2-40B4-BE49-F238E27FC236}">
                <a16:creationId xmlns:a16="http://schemas.microsoft.com/office/drawing/2014/main" id="{2C0EE04C-FBB9-51F4-5EA5-3805F6A937F9}"/>
              </a:ext>
            </a:extLst>
          </p:cNvPr>
          <p:cNvSpPr>
            <a:spLocks/>
          </p:cNvSpPr>
          <p:nvPr/>
        </p:nvSpPr>
        <p:spPr>
          <a:xfrm>
            <a:off x="528897" y="8643763"/>
            <a:ext cx="2994146" cy="3668490"/>
          </a:xfrm>
          <a:prstGeom prst="upArrow">
            <a:avLst/>
          </a:prstGeom>
          <a:solidFill>
            <a:srgbClr val="05D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54445" hangingPunct="1"/>
            <a:endParaRPr lang="en-GB" sz="2863" kern="1200">
              <a:solidFill>
                <a:prstClr val="white"/>
              </a:solidFill>
              <a:latin typeface="Aptos" panose="02110004020202020204"/>
            </a:endParaRPr>
          </a:p>
        </p:txBody>
      </p:sp>
      <p:pic>
        <p:nvPicPr>
          <p:cNvPr id="6" name="Picture 5">
            <a:extLst>
              <a:ext uri="{FF2B5EF4-FFF2-40B4-BE49-F238E27FC236}">
                <a16:creationId xmlns:a16="http://schemas.microsoft.com/office/drawing/2014/main" id="{B08B467D-BF40-FC51-231B-E300A406FB67}"/>
              </a:ext>
            </a:extLst>
          </p:cNvPr>
          <p:cNvPicPr>
            <a:picLocks noChangeAspect="1"/>
          </p:cNvPicPr>
          <p:nvPr/>
        </p:nvPicPr>
        <p:blipFill>
          <a:blip r:embed="rId3"/>
          <a:stretch>
            <a:fillRect/>
          </a:stretch>
        </p:blipFill>
        <p:spPr>
          <a:xfrm>
            <a:off x="15902179" y="8848657"/>
            <a:ext cx="3356675" cy="3356675"/>
          </a:xfrm>
          <a:prstGeom prst="rect">
            <a:avLst/>
          </a:prstGeom>
        </p:spPr>
      </p:pic>
      <p:pic>
        <p:nvPicPr>
          <p:cNvPr id="8" name="Picture 7">
            <a:extLst>
              <a:ext uri="{FF2B5EF4-FFF2-40B4-BE49-F238E27FC236}">
                <a16:creationId xmlns:a16="http://schemas.microsoft.com/office/drawing/2014/main" id="{5EEFE9C9-631F-7C7B-8180-985CC89FA56B}"/>
              </a:ext>
            </a:extLst>
          </p:cNvPr>
          <p:cNvPicPr>
            <a:picLocks noChangeAspect="1"/>
          </p:cNvPicPr>
          <p:nvPr/>
        </p:nvPicPr>
        <p:blipFill>
          <a:blip r:embed="rId4"/>
          <a:stretch>
            <a:fillRect/>
          </a:stretch>
        </p:blipFill>
        <p:spPr>
          <a:xfrm>
            <a:off x="14240639" y="1376305"/>
            <a:ext cx="4559293" cy="4104831"/>
          </a:xfrm>
          <a:prstGeom prst="rect">
            <a:avLst/>
          </a:prstGeom>
        </p:spPr>
      </p:pic>
      <p:sp>
        <p:nvSpPr>
          <p:cNvPr id="9" name="Rectangle 1">
            <a:extLst>
              <a:ext uri="{FF2B5EF4-FFF2-40B4-BE49-F238E27FC236}">
                <a16:creationId xmlns:a16="http://schemas.microsoft.com/office/drawing/2014/main" id="{CEF8EEB8-099B-7295-6168-38BAB7F2CB6A}"/>
              </a:ext>
            </a:extLst>
          </p:cNvPr>
          <p:cNvSpPr>
            <a:spLocks noChangeArrowheads="1"/>
          </p:cNvSpPr>
          <p:nvPr/>
        </p:nvSpPr>
        <p:spPr bwMode="auto">
          <a:xfrm>
            <a:off x="1" y="1110030"/>
            <a:ext cx="293799" cy="58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5447" tIns="72723" rIns="145447" bIns="72723" numCol="1" anchor="ctr" anchorCtr="0" compatLnSpc="1">
            <a:prstTxWarp prst="textNoShape">
              <a:avLst/>
            </a:prstTxWarp>
            <a:spAutoFit/>
          </a:bodyPr>
          <a:lstStyle/>
          <a:p>
            <a:pPr defTabSz="1454445" hangingPunct="1"/>
            <a:endParaRPr lang="en-GB" sz="2863" kern="1200">
              <a:solidFill>
                <a:prstClr val="black"/>
              </a:solidFill>
              <a:latin typeface="Aptos" panose="02110004020202020204"/>
              <a:ea typeface="+mn-ea"/>
              <a:cs typeface="+mn-cs"/>
            </a:endParaRPr>
          </a:p>
        </p:txBody>
      </p:sp>
      <p:pic>
        <p:nvPicPr>
          <p:cNvPr id="13" name="Picture 12">
            <a:extLst>
              <a:ext uri="{FF2B5EF4-FFF2-40B4-BE49-F238E27FC236}">
                <a16:creationId xmlns:a16="http://schemas.microsoft.com/office/drawing/2014/main" id="{2C07FC90-E568-CFAC-401F-AA77A8AF64AD}"/>
              </a:ext>
            </a:extLst>
          </p:cNvPr>
          <p:cNvPicPr>
            <a:picLocks noChangeAspect="1"/>
          </p:cNvPicPr>
          <p:nvPr/>
        </p:nvPicPr>
        <p:blipFill>
          <a:blip r:embed="rId5"/>
          <a:stretch>
            <a:fillRect/>
          </a:stretch>
        </p:blipFill>
        <p:spPr>
          <a:xfrm rot="16200000">
            <a:off x="1370488" y="346537"/>
            <a:ext cx="1473442" cy="4211477"/>
          </a:xfrm>
          <a:prstGeom prst="rect">
            <a:avLst/>
          </a:prstGeom>
        </p:spPr>
      </p:pic>
    </p:spTree>
    <p:extLst>
      <p:ext uri="{BB962C8B-B14F-4D97-AF65-F5344CB8AC3E}">
        <p14:creationId xmlns:p14="http://schemas.microsoft.com/office/powerpoint/2010/main" val="851489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4BD9-83DF-8284-6C51-83270837923B}"/>
            </a:ext>
          </a:extLst>
        </p:cNvPr>
        <p:cNvGrpSpPr/>
        <p:nvPr/>
      </p:nvGrpSpPr>
      <p:grpSpPr>
        <a:xfrm>
          <a:off x="0" y="0"/>
          <a:ext cx="0" cy="0"/>
          <a:chOff x="0" y="0"/>
          <a:chExt cx="0" cy="0"/>
        </a:xfrm>
      </p:grpSpPr>
      <p:pic>
        <p:nvPicPr>
          <p:cNvPr id="17" name="Graphic 16">
            <a:extLst>
              <a:ext uri="{FF2B5EF4-FFF2-40B4-BE49-F238E27FC236}">
                <a16:creationId xmlns:a16="http://schemas.microsoft.com/office/drawing/2014/main" id="{0C429AE5-F40F-BF1B-0EE1-03C27E6131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33118" y="2020796"/>
            <a:ext cx="1473180" cy="450139"/>
          </a:xfrm>
          <a:prstGeom prst="rect">
            <a:avLst/>
          </a:prstGeom>
        </p:spPr>
      </p:pic>
      <p:pic>
        <p:nvPicPr>
          <p:cNvPr id="4" name="Picture 3">
            <a:extLst>
              <a:ext uri="{FF2B5EF4-FFF2-40B4-BE49-F238E27FC236}">
                <a16:creationId xmlns:a16="http://schemas.microsoft.com/office/drawing/2014/main" id="{B7C408FF-297B-1A1E-BB44-4D899BD75AA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4721" y="11599384"/>
            <a:ext cx="2947525" cy="270188"/>
          </a:xfrm>
          <a:prstGeom prst="rect">
            <a:avLst/>
          </a:prstGeom>
        </p:spPr>
      </p:pic>
      <p:sp>
        <p:nvSpPr>
          <p:cNvPr id="2" name="TextBox 1">
            <a:extLst>
              <a:ext uri="{FF2B5EF4-FFF2-40B4-BE49-F238E27FC236}">
                <a16:creationId xmlns:a16="http://schemas.microsoft.com/office/drawing/2014/main" id="{8ABD19B6-7F50-9D1F-76E9-70CE29A18649}"/>
              </a:ext>
            </a:extLst>
          </p:cNvPr>
          <p:cNvSpPr txBox="1"/>
          <p:nvPr/>
        </p:nvSpPr>
        <p:spPr>
          <a:xfrm>
            <a:off x="13211416" y="11472386"/>
            <a:ext cx="5778408" cy="386131"/>
          </a:xfrm>
          <a:prstGeom prst="rect">
            <a:avLst/>
          </a:prstGeom>
          <a:noFill/>
        </p:spPr>
        <p:txBody>
          <a:bodyPr wrap="square" rtlCol="0">
            <a:spAutoFit/>
          </a:bodyPr>
          <a:lstStyle/>
          <a:p>
            <a:pPr algn="r" defTabSz="969606" hangingPunct="1">
              <a:defRPr/>
            </a:pPr>
            <a:r>
              <a:rPr lang="en-US" sz="1909" kern="1200">
                <a:solidFill>
                  <a:srgbClr val="A4569C"/>
                </a:solidFill>
                <a:latin typeface="Poppins" panose="02000000000000000000" pitchFamily="2" charset="77"/>
                <a:ea typeface="+mn-ea"/>
                <a:cs typeface="Poppins" panose="02000000000000000000" pitchFamily="2" charset="77"/>
              </a:rPr>
              <a:t>leadingthemovement.org</a:t>
            </a:r>
          </a:p>
        </p:txBody>
      </p:sp>
      <p:pic>
        <p:nvPicPr>
          <p:cNvPr id="5" name="Picture 4">
            <a:extLst>
              <a:ext uri="{FF2B5EF4-FFF2-40B4-BE49-F238E27FC236}">
                <a16:creationId xmlns:a16="http://schemas.microsoft.com/office/drawing/2014/main" id="{2CADA495-0803-BB1B-C755-33A9D7C1ED4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1403748"/>
            <a:ext cx="19392900" cy="1090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4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ystem&#10;&#10;AI-generated content may be incorrect.">
            <a:extLst>
              <a:ext uri="{FF2B5EF4-FFF2-40B4-BE49-F238E27FC236}">
                <a16:creationId xmlns:a16="http://schemas.microsoft.com/office/drawing/2014/main" id="{E27EF008-FF5C-5BF3-0A18-C28F6FBB7B48}"/>
              </a:ext>
            </a:extLst>
          </p:cNvPr>
          <p:cNvPicPr>
            <a:picLocks noChangeAspect="1"/>
          </p:cNvPicPr>
          <p:nvPr/>
        </p:nvPicPr>
        <p:blipFill>
          <a:blip r:embed="rId2" cstate="screen">
            <a:extLst>
              <a:ext uri="{28A0092B-C50C-407E-A947-70E740481C1C}">
                <a14:useLocalDpi xmlns:a14="http://schemas.microsoft.com/office/drawing/2010/main"/>
              </a:ext>
            </a:extLst>
          </a:blip>
          <a:srcRect l="5612" t="15851" r="3577" b="3408"/>
          <a:stretch/>
        </p:blipFill>
        <p:spPr>
          <a:xfrm>
            <a:off x="2584415" y="1751203"/>
            <a:ext cx="14224070" cy="10213594"/>
          </a:xfrm>
          <a:prstGeom prst="rect">
            <a:avLst/>
          </a:prstGeom>
        </p:spPr>
      </p:pic>
      <p:sp>
        <p:nvSpPr>
          <p:cNvPr id="4" name="Rectangle 3">
            <a:extLst>
              <a:ext uri="{FF2B5EF4-FFF2-40B4-BE49-F238E27FC236}">
                <a16:creationId xmlns:a16="http://schemas.microsoft.com/office/drawing/2014/main" id="{07C300FB-AA27-7D98-0C0D-6586B5CBCAA6}"/>
              </a:ext>
            </a:extLst>
          </p:cNvPr>
          <p:cNvSpPr/>
          <p:nvPr/>
        </p:nvSpPr>
        <p:spPr>
          <a:xfrm>
            <a:off x="5866352" y="4732862"/>
            <a:ext cx="7740999" cy="41209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54445" hangingPunct="1">
              <a:defRPr/>
            </a:pPr>
            <a:endParaRPr lang="en-GB" sz="2863" kern="1200">
              <a:solidFill>
                <a:prstClr val="white"/>
              </a:solidFill>
              <a:latin typeface="Aptos" panose="02110004020202020204"/>
            </a:endParaRPr>
          </a:p>
        </p:txBody>
      </p:sp>
    </p:spTree>
    <p:extLst>
      <p:ext uri="{BB962C8B-B14F-4D97-AF65-F5344CB8AC3E}">
        <p14:creationId xmlns:p14="http://schemas.microsoft.com/office/powerpoint/2010/main" val="256951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CC2F1"/>
        </a:solidFill>
        <a:effectLst/>
      </p:bgPr>
    </p:bg>
    <p:spTree>
      <p:nvGrpSpPr>
        <p:cNvPr id="1" name="">
          <a:extLst>
            <a:ext uri="{FF2B5EF4-FFF2-40B4-BE49-F238E27FC236}">
              <a16:creationId xmlns:a16="http://schemas.microsoft.com/office/drawing/2014/main" id="{B9154A78-72E5-1BBB-FA32-3D582354F318}"/>
            </a:ext>
          </a:extLst>
        </p:cNvPr>
        <p:cNvGrpSpPr/>
        <p:nvPr/>
      </p:nvGrpSpPr>
      <p:grpSpPr>
        <a:xfrm>
          <a:off x="0" y="0"/>
          <a:ext cx="0" cy="0"/>
          <a:chOff x="0" y="0"/>
          <a:chExt cx="0" cy="0"/>
        </a:xfrm>
      </p:grpSpPr>
      <p:pic>
        <p:nvPicPr>
          <p:cNvPr id="20" name="Image 0" descr="Image 0">
            <a:extLst>
              <a:ext uri="{FF2B5EF4-FFF2-40B4-BE49-F238E27FC236}">
                <a16:creationId xmlns:a16="http://schemas.microsoft.com/office/drawing/2014/main" id="{37EBD605-9579-A28D-42D0-409645463829}"/>
              </a:ext>
            </a:extLst>
          </p:cNvPr>
          <p:cNvPicPr>
            <a:picLocks noChangeAspect="1"/>
          </p:cNvPicPr>
          <p:nvPr/>
        </p:nvPicPr>
        <p:blipFill>
          <a:blip r:embed="rId3"/>
          <a:stretch>
            <a:fillRect/>
          </a:stretch>
        </p:blipFill>
        <p:spPr>
          <a:xfrm>
            <a:off x="3264156" y="2768600"/>
            <a:ext cx="152413" cy="165100"/>
          </a:xfrm>
          <a:prstGeom prst="rect">
            <a:avLst/>
          </a:prstGeom>
          <a:ln w="12700">
            <a:miter lim="400000"/>
          </a:ln>
        </p:spPr>
      </p:pic>
      <p:pic>
        <p:nvPicPr>
          <p:cNvPr id="21" name="Image 1" descr="Image 1">
            <a:extLst>
              <a:ext uri="{FF2B5EF4-FFF2-40B4-BE49-F238E27FC236}">
                <a16:creationId xmlns:a16="http://schemas.microsoft.com/office/drawing/2014/main" id="{7227AD71-0B00-04DF-4A7C-6AC8FEC28D6E}"/>
              </a:ext>
            </a:extLst>
          </p:cNvPr>
          <p:cNvPicPr>
            <a:picLocks noChangeAspect="1"/>
          </p:cNvPicPr>
          <p:nvPr/>
        </p:nvPicPr>
        <p:blipFill>
          <a:blip r:embed="rId4"/>
          <a:stretch>
            <a:fillRect/>
          </a:stretch>
        </p:blipFill>
        <p:spPr>
          <a:xfrm>
            <a:off x="2057562" y="2336800"/>
            <a:ext cx="812865" cy="787400"/>
          </a:xfrm>
          <a:prstGeom prst="rect">
            <a:avLst/>
          </a:prstGeom>
          <a:ln w="12700">
            <a:miter lim="400000"/>
          </a:ln>
        </p:spPr>
      </p:pic>
      <p:pic>
        <p:nvPicPr>
          <p:cNvPr id="22" name="Image 2" descr="Image 2">
            <a:extLst>
              <a:ext uri="{FF2B5EF4-FFF2-40B4-BE49-F238E27FC236}">
                <a16:creationId xmlns:a16="http://schemas.microsoft.com/office/drawing/2014/main" id="{083A4604-7F7F-2E9A-1FB0-B2629A1A8A75}"/>
              </a:ext>
            </a:extLst>
          </p:cNvPr>
          <p:cNvPicPr>
            <a:picLocks noChangeAspect="1"/>
          </p:cNvPicPr>
          <p:nvPr/>
        </p:nvPicPr>
        <p:blipFill>
          <a:blip r:embed="rId5"/>
          <a:stretch>
            <a:fillRect/>
          </a:stretch>
        </p:blipFill>
        <p:spPr>
          <a:xfrm>
            <a:off x="1435212" y="2438400"/>
            <a:ext cx="571546" cy="723900"/>
          </a:xfrm>
          <a:prstGeom prst="rect">
            <a:avLst/>
          </a:prstGeom>
          <a:ln w="12700">
            <a:miter lim="400000"/>
          </a:ln>
        </p:spPr>
      </p:pic>
      <p:pic>
        <p:nvPicPr>
          <p:cNvPr id="23" name="Image 3" descr="Image 3">
            <a:extLst>
              <a:ext uri="{FF2B5EF4-FFF2-40B4-BE49-F238E27FC236}">
                <a16:creationId xmlns:a16="http://schemas.microsoft.com/office/drawing/2014/main" id="{16D26B4F-A033-C11B-15F6-36D2A841A6A5}"/>
              </a:ext>
            </a:extLst>
          </p:cNvPr>
          <p:cNvPicPr>
            <a:picLocks noChangeAspect="1"/>
          </p:cNvPicPr>
          <p:nvPr/>
        </p:nvPicPr>
        <p:blipFill>
          <a:blip r:embed="rId6"/>
          <a:stretch>
            <a:fillRect/>
          </a:stretch>
        </p:blipFill>
        <p:spPr>
          <a:xfrm>
            <a:off x="2718013" y="1473200"/>
            <a:ext cx="381031" cy="685800"/>
          </a:xfrm>
          <a:prstGeom prst="rect">
            <a:avLst/>
          </a:prstGeom>
          <a:ln w="12700">
            <a:miter lim="400000"/>
          </a:ln>
        </p:spPr>
      </p:pic>
      <p:pic>
        <p:nvPicPr>
          <p:cNvPr id="24" name="Image 4" descr="Image 4">
            <a:extLst>
              <a:ext uri="{FF2B5EF4-FFF2-40B4-BE49-F238E27FC236}">
                <a16:creationId xmlns:a16="http://schemas.microsoft.com/office/drawing/2014/main" id="{019B1D5F-F816-E971-547D-58D8FBB83E43}"/>
              </a:ext>
            </a:extLst>
          </p:cNvPr>
          <p:cNvPicPr>
            <a:picLocks noChangeAspect="1"/>
          </p:cNvPicPr>
          <p:nvPr/>
        </p:nvPicPr>
        <p:blipFill>
          <a:blip r:embed="rId7"/>
          <a:stretch>
            <a:fillRect/>
          </a:stretch>
        </p:blipFill>
        <p:spPr>
          <a:xfrm>
            <a:off x="3302258" y="1371600"/>
            <a:ext cx="393732" cy="685800"/>
          </a:xfrm>
          <a:prstGeom prst="rect">
            <a:avLst/>
          </a:prstGeom>
          <a:ln w="12700">
            <a:miter lim="400000"/>
          </a:ln>
        </p:spPr>
      </p:pic>
      <p:pic>
        <p:nvPicPr>
          <p:cNvPr id="25" name="Image 5" descr="Image 5">
            <a:extLst>
              <a:ext uri="{FF2B5EF4-FFF2-40B4-BE49-F238E27FC236}">
                <a16:creationId xmlns:a16="http://schemas.microsoft.com/office/drawing/2014/main" id="{B48BE62B-B8E8-1D54-60F3-8D04CC72B2F1}"/>
              </a:ext>
            </a:extLst>
          </p:cNvPr>
          <p:cNvPicPr>
            <a:picLocks noChangeAspect="1"/>
          </p:cNvPicPr>
          <p:nvPr/>
        </p:nvPicPr>
        <p:blipFill>
          <a:blip r:embed="rId8"/>
          <a:stretch>
            <a:fillRect/>
          </a:stretch>
        </p:blipFill>
        <p:spPr>
          <a:xfrm>
            <a:off x="3695989" y="1409700"/>
            <a:ext cx="419134" cy="698500"/>
          </a:xfrm>
          <a:prstGeom prst="rect">
            <a:avLst/>
          </a:prstGeom>
          <a:ln w="12700">
            <a:miter lim="400000"/>
          </a:ln>
        </p:spPr>
      </p:pic>
      <p:pic>
        <p:nvPicPr>
          <p:cNvPr id="26" name="Image 6" descr="Image 6">
            <a:extLst>
              <a:ext uri="{FF2B5EF4-FFF2-40B4-BE49-F238E27FC236}">
                <a16:creationId xmlns:a16="http://schemas.microsoft.com/office/drawing/2014/main" id="{E60AA33F-7D72-882A-4563-BB5791F38FBA}"/>
              </a:ext>
            </a:extLst>
          </p:cNvPr>
          <p:cNvPicPr>
            <a:picLocks noChangeAspect="1"/>
          </p:cNvPicPr>
          <p:nvPr/>
        </p:nvPicPr>
        <p:blipFill>
          <a:blip r:embed="rId9"/>
          <a:stretch>
            <a:fillRect/>
          </a:stretch>
        </p:blipFill>
        <p:spPr>
          <a:xfrm>
            <a:off x="2895828" y="2222500"/>
            <a:ext cx="342928" cy="711200"/>
          </a:xfrm>
          <a:prstGeom prst="rect">
            <a:avLst/>
          </a:prstGeom>
          <a:ln w="12700">
            <a:miter lim="400000"/>
          </a:ln>
        </p:spPr>
      </p:pic>
      <p:pic>
        <p:nvPicPr>
          <p:cNvPr id="27" name="Image 7" descr="Image 7">
            <a:extLst>
              <a:ext uri="{FF2B5EF4-FFF2-40B4-BE49-F238E27FC236}">
                <a16:creationId xmlns:a16="http://schemas.microsoft.com/office/drawing/2014/main" id="{15C723B5-9E82-FF60-ADB9-0141952A58A0}"/>
              </a:ext>
            </a:extLst>
          </p:cNvPr>
          <p:cNvPicPr>
            <a:picLocks noChangeAspect="1"/>
          </p:cNvPicPr>
          <p:nvPr/>
        </p:nvPicPr>
        <p:blipFill>
          <a:blip r:embed="rId10"/>
          <a:stretch>
            <a:fillRect/>
          </a:stretch>
        </p:blipFill>
        <p:spPr>
          <a:xfrm>
            <a:off x="2044861" y="1498600"/>
            <a:ext cx="406433" cy="698500"/>
          </a:xfrm>
          <a:prstGeom prst="rect">
            <a:avLst/>
          </a:prstGeom>
          <a:ln w="12700">
            <a:miter lim="400000"/>
          </a:ln>
        </p:spPr>
      </p:pic>
      <p:pic>
        <p:nvPicPr>
          <p:cNvPr id="28" name="Image 8" descr="Image 8">
            <a:extLst>
              <a:ext uri="{FF2B5EF4-FFF2-40B4-BE49-F238E27FC236}">
                <a16:creationId xmlns:a16="http://schemas.microsoft.com/office/drawing/2014/main" id="{34F6F178-E54B-CA8E-89BC-4315823190D8}"/>
              </a:ext>
            </a:extLst>
          </p:cNvPr>
          <p:cNvPicPr>
            <a:picLocks noChangeAspect="1"/>
          </p:cNvPicPr>
          <p:nvPr/>
        </p:nvPicPr>
        <p:blipFill>
          <a:blip r:embed="rId11"/>
          <a:stretch>
            <a:fillRect/>
          </a:stretch>
        </p:blipFill>
        <p:spPr>
          <a:xfrm>
            <a:off x="1778139" y="1676400"/>
            <a:ext cx="241320" cy="673100"/>
          </a:xfrm>
          <a:prstGeom prst="rect">
            <a:avLst/>
          </a:prstGeom>
          <a:ln w="12700">
            <a:miter lim="400000"/>
          </a:ln>
        </p:spPr>
      </p:pic>
      <p:pic>
        <p:nvPicPr>
          <p:cNvPr id="29" name="Image 9" descr="Image 9">
            <a:extLst>
              <a:ext uri="{FF2B5EF4-FFF2-40B4-BE49-F238E27FC236}">
                <a16:creationId xmlns:a16="http://schemas.microsoft.com/office/drawing/2014/main" id="{05C364F1-7FFD-A5B6-FD94-1577F6FE9D3A}"/>
              </a:ext>
            </a:extLst>
          </p:cNvPr>
          <p:cNvPicPr>
            <a:picLocks noChangeAspect="1"/>
          </p:cNvPicPr>
          <p:nvPr/>
        </p:nvPicPr>
        <p:blipFill>
          <a:blip r:embed="rId12"/>
          <a:stretch>
            <a:fillRect/>
          </a:stretch>
        </p:blipFill>
        <p:spPr>
          <a:xfrm>
            <a:off x="2476694" y="1587500"/>
            <a:ext cx="190516" cy="685800"/>
          </a:xfrm>
          <a:prstGeom prst="rect">
            <a:avLst/>
          </a:prstGeom>
          <a:ln w="12700">
            <a:miter lim="400000"/>
          </a:ln>
        </p:spPr>
      </p:pic>
      <p:pic>
        <p:nvPicPr>
          <p:cNvPr id="30" name="Image 10" descr="Image 10">
            <a:extLst>
              <a:ext uri="{FF2B5EF4-FFF2-40B4-BE49-F238E27FC236}">
                <a16:creationId xmlns:a16="http://schemas.microsoft.com/office/drawing/2014/main" id="{16EFEDBA-60A8-B4FD-AEED-38153DB983C3}"/>
              </a:ext>
            </a:extLst>
          </p:cNvPr>
          <p:cNvPicPr>
            <a:picLocks noChangeAspect="1"/>
          </p:cNvPicPr>
          <p:nvPr/>
        </p:nvPicPr>
        <p:blipFill>
          <a:blip r:embed="rId13"/>
          <a:stretch>
            <a:fillRect/>
          </a:stretch>
        </p:blipFill>
        <p:spPr>
          <a:xfrm>
            <a:off x="4242132" y="1397000"/>
            <a:ext cx="241320" cy="177800"/>
          </a:xfrm>
          <a:prstGeom prst="rect">
            <a:avLst/>
          </a:prstGeom>
          <a:ln w="12700">
            <a:miter lim="400000"/>
          </a:ln>
        </p:spPr>
      </p:pic>
      <p:pic>
        <p:nvPicPr>
          <p:cNvPr id="31" name="Image 11" descr="Image 11">
            <a:extLst>
              <a:ext uri="{FF2B5EF4-FFF2-40B4-BE49-F238E27FC236}">
                <a16:creationId xmlns:a16="http://schemas.microsoft.com/office/drawing/2014/main" id="{4FDC2997-A805-4960-CD22-D17B81647AD8}"/>
              </a:ext>
            </a:extLst>
          </p:cNvPr>
          <p:cNvPicPr>
            <a:picLocks noChangeAspect="1"/>
          </p:cNvPicPr>
          <p:nvPr/>
        </p:nvPicPr>
        <p:blipFill>
          <a:blip r:embed="rId14"/>
          <a:stretch>
            <a:fillRect/>
          </a:stretch>
        </p:blipFill>
        <p:spPr>
          <a:xfrm>
            <a:off x="3670587" y="1066800"/>
            <a:ext cx="190516" cy="203200"/>
          </a:xfrm>
          <a:prstGeom prst="rect">
            <a:avLst/>
          </a:prstGeom>
          <a:ln w="12700">
            <a:miter lim="400000"/>
          </a:ln>
        </p:spPr>
      </p:pic>
      <p:pic>
        <p:nvPicPr>
          <p:cNvPr id="32" name="Image 12" descr="Image 12">
            <a:extLst>
              <a:ext uri="{FF2B5EF4-FFF2-40B4-BE49-F238E27FC236}">
                <a16:creationId xmlns:a16="http://schemas.microsoft.com/office/drawing/2014/main" id="{8986718D-840C-5467-CE7C-3A3E5EAD80CC}"/>
              </a:ext>
            </a:extLst>
          </p:cNvPr>
          <p:cNvPicPr>
            <a:picLocks noChangeAspect="1"/>
          </p:cNvPicPr>
          <p:nvPr/>
        </p:nvPicPr>
        <p:blipFill>
          <a:blip r:embed="rId15"/>
          <a:stretch>
            <a:fillRect/>
          </a:stretch>
        </p:blipFill>
        <p:spPr>
          <a:xfrm>
            <a:off x="4089720" y="1130300"/>
            <a:ext cx="190516" cy="228600"/>
          </a:xfrm>
          <a:prstGeom prst="rect">
            <a:avLst/>
          </a:prstGeom>
          <a:ln w="12700">
            <a:miter lim="400000"/>
          </a:ln>
        </p:spPr>
      </p:pic>
      <p:pic>
        <p:nvPicPr>
          <p:cNvPr id="33" name="Image 13" descr="Image 13">
            <a:extLst>
              <a:ext uri="{FF2B5EF4-FFF2-40B4-BE49-F238E27FC236}">
                <a16:creationId xmlns:a16="http://schemas.microsoft.com/office/drawing/2014/main" id="{1AB1436B-D3F3-658C-7E1F-CE01A3B91790}"/>
              </a:ext>
            </a:extLst>
          </p:cNvPr>
          <p:cNvPicPr>
            <a:picLocks noChangeAspect="1"/>
          </p:cNvPicPr>
          <p:nvPr/>
        </p:nvPicPr>
        <p:blipFill>
          <a:blip r:embed="rId16"/>
          <a:stretch>
            <a:fillRect/>
          </a:stretch>
        </p:blipFill>
        <p:spPr>
          <a:xfrm>
            <a:off x="3924608" y="1016000"/>
            <a:ext cx="139712" cy="228600"/>
          </a:xfrm>
          <a:prstGeom prst="rect">
            <a:avLst/>
          </a:prstGeom>
          <a:ln w="12700">
            <a:miter lim="400000"/>
          </a:ln>
        </p:spPr>
      </p:pic>
      <p:pic>
        <p:nvPicPr>
          <p:cNvPr id="34" name="Image 14" descr="Image 14">
            <a:extLst>
              <a:ext uri="{FF2B5EF4-FFF2-40B4-BE49-F238E27FC236}">
                <a16:creationId xmlns:a16="http://schemas.microsoft.com/office/drawing/2014/main" id="{9C8DE56D-DB0A-AC38-0C81-D206A952778E}"/>
              </a:ext>
            </a:extLst>
          </p:cNvPr>
          <p:cNvPicPr>
            <a:picLocks noChangeAspect="1"/>
          </p:cNvPicPr>
          <p:nvPr/>
        </p:nvPicPr>
        <p:blipFill>
          <a:blip r:embed="rId17"/>
          <a:stretch>
            <a:fillRect/>
          </a:stretch>
        </p:blipFill>
        <p:spPr>
          <a:xfrm>
            <a:off x="4140525" y="1955800"/>
            <a:ext cx="152413" cy="152400"/>
          </a:xfrm>
          <a:prstGeom prst="rect">
            <a:avLst/>
          </a:prstGeom>
          <a:ln w="12700">
            <a:miter lim="400000"/>
          </a:ln>
        </p:spPr>
      </p:pic>
      <p:pic>
        <p:nvPicPr>
          <p:cNvPr id="35" name="Image 15" descr="Image 15">
            <a:extLst>
              <a:ext uri="{FF2B5EF4-FFF2-40B4-BE49-F238E27FC236}">
                <a16:creationId xmlns:a16="http://schemas.microsoft.com/office/drawing/2014/main" id="{8A9F32CA-2EB8-070B-9E58-76AC2BAD5C31}"/>
              </a:ext>
            </a:extLst>
          </p:cNvPr>
          <p:cNvPicPr>
            <a:picLocks noChangeAspect="1"/>
          </p:cNvPicPr>
          <p:nvPr/>
        </p:nvPicPr>
        <p:blipFill>
          <a:blip r:embed="rId18"/>
          <a:stretch>
            <a:fillRect/>
          </a:stretch>
        </p:blipFill>
        <p:spPr>
          <a:xfrm>
            <a:off x="4140525" y="1778000"/>
            <a:ext cx="152413" cy="152400"/>
          </a:xfrm>
          <a:prstGeom prst="rect">
            <a:avLst/>
          </a:prstGeom>
          <a:ln w="12700">
            <a:miter lim="400000"/>
          </a:ln>
        </p:spPr>
      </p:pic>
      <p:pic>
        <p:nvPicPr>
          <p:cNvPr id="36" name="Image 16" descr="Image 16">
            <a:extLst>
              <a:ext uri="{FF2B5EF4-FFF2-40B4-BE49-F238E27FC236}">
                <a16:creationId xmlns:a16="http://schemas.microsoft.com/office/drawing/2014/main" id="{3C61103D-4CBA-2952-110C-528890578D8C}"/>
              </a:ext>
            </a:extLst>
          </p:cNvPr>
          <p:cNvPicPr>
            <a:picLocks noChangeAspect="1"/>
          </p:cNvPicPr>
          <p:nvPr/>
        </p:nvPicPr>
        <p:blipFill>
          <a:blip r:embed="rId19"/>
          <a:stretch>
            <a:fillRect/>
          </a:stretch>
        </p:blipFill>
        <p:spPr>
          <a:xfrm>
            <a:off x="1803542" y="1549400"/>
            <a:ext cx="190516" cy="139700"/>
          </a:xfrm>
          <a:prstGeom prst="rect">
            <a:avLst/>
          </a:prstGeom>
          <a:ln w="12700">
            <a:miter lim="400000"/>
          </a:ln>
        </p:spPr>
      </p:pic>
      <p:pic>
        <p:nvPicPr>
          <p:cNvPr id="37" name="Image 17" descr="Image 17">
            <a:extLst>
              <a:ext uri="{FF2B5EF4-FFF2-40B4-BE49-F238E27FC236}">
                <a16:creationId xmlns:a16="http://schemas.microsoft.com/office/drawing/2014/main" id="{EEF898A1-A136-0FDD-5CBC-358E6CDADE05}"/>
              </a:ext>
            </a:extLst>
          </p:cNvPr>
          <p:cNvPicPr>
            <a:picLocks noChangeAspect="1"/>
          </p:cNvPicPr>
          <p:nvPr/>
        </p:nvPicPr>
        <p:blipFill>
          <a:blip r:embed="rId20"/>
          <a:stretch>
            <a:fillRect/>
          </a:stretch>
        </p:blipFill>
        <p:spPr>
          <a:xfrm>
            <a:off x="3210979" y="2336800"/>
            <a:ext cx="19060" cy="25400"/>
          </a:xfrm>
          <a:prstGeom prst="rect">
            <a:avLst/>
          </a:prstGeom>
          <a:ln w="12700">
            <a:miter lim="400000"/>
          </a:ln>
        </p:spPr>
      </p:pic>
      <p:pic>
        <p:nvPicPr>
          <p:cNvPr id="38" name="Image 18" descr="Image 18">
            <a:extLst>
              <a:ext uri="{FF2B5EF4-FFF2-40B4-BE49-F238E27FC236}">
                <a16:creationId xmlns:a16="http://schemas.microsoft.com/office/drawing/2014/main" id="{33EC350D-8689-FF65-B4C1-A40B977CCC46}"/>
              </a:ext>
            </a:extLst>
          </p:cNvPr>
          <p:cNvPicPr>
            <a:picLocks noChangeAspect="1"/>
          </p:cNvPicPr>
          <p:nvPr/>
        </p:nvPicPr>
        <p:blipFill>
          <a:blip r:embed="rId21"/>
          <a:stretch>
            <a:fillRect/>
          </a:stretch>
        </p:blipFill>
        <p:spPr>
          <a:xfrm>
            <a:off x="2159169" y="2489200"/>
            <a:ext cx="127011" cy="419100"/>
          </a:xfrm>
          <a:prstGeom prst="rect">
            <a:avLst/>
          </a:prstGeom>
          <a:ln w="12700">
            <a:miter lim="400000"/>
          </a:ln>
        </p:spPr>
      </p:pic>
      <p:pic>
        <p:nvPicPr>
          <p:cNvPr id="39" name="Image 19" descr="Image 19">
            <a:extLst>
              <a:ext uri="{FF2B5EF4-FFF2-40B4-BE49-F238E27FC236}">
                <a16:creationId xmlns:a16="http://schemas.microsoft.com/office/drawing/2014/main" id="{850EB7AE-03B7-FC08-F879-117473F2C17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362386" y="2905312"/>
            <a:ext cx="25636" cy="19075"/>
          </a:xfrm>
          <a:prstGeom prst="rect">
            <a:avLst/>
          </a:prstGeom>
          <a:ln w="12700">
            <a:miter lim="400000"/>
          </a:ln>
        </p:spPr>
      </p:pic>
      <p:pic>
        <p:nvPicPr>
          <p:cNvPr id="40" name="Image 20" descr="Image 20">
            <a:extLst>
              <a:ext uri="{FF2B5EF4-FFF2-40B4-BE49-F238E27FC236}">
                <a16:creationId xmlns:a16="http://schemas.microsoft.com/office/drawing/2014/main" id="{4140244C-B63D-A42E-36A8-D87796657212}"/>
              </a:ext>
            </a:extLst>
          </p:cNvPr>
          <p:cNvPicPr>
            <a:picLocks noChangeAspect="1"/>
          </p:cNvPicPr>
          <p:nvPr/>
        </p:nvPicPr>
        <p:blipFill>
          <a:blip r:embed="rId23"/>
          <a:stretch>
            <a:fillRect/>
          </a:stretch>
        </p:blipFill>
        <p:spPr>
          <a:xfrm>
            <a:off x="3035538" y="2451100"/>
            <a:ext cx="38104" cy="25400"/>
          </a:xfrm>
          <a:prstGeom prst="rect">
            <a:avLst/>
          </a:prstGeom>
          <a:ln w="12700">
            <a:miter lim="400000"/>
          </a:ln>
        </p:spPr>
      </p:pic>
      <p:pic>
        <p:nvPicPr>
          <p:cNvPr id="41" name="Image 21" descr="Image 21">
            <a:extLst>
              <a:ext uri="{FF2B5EF4-FFF2-40B4-BE49-F238E27FC236}">
                <a16:creationId xmlns:a16="http://schemas.microsoft.com/office/drawing/2014/main" id="{FC6F781D-347A-45F1-0959-9AAAC62AD314}"/>
              </a:ext>
            </a:extLst>
          </p:cNvPr>
          <p:cNvPicPr>
            <a:picLocks noChangeAspect="1"/>
          </p:cNvPicPr>
          <p:nvPr/>
        </p:nvPicPr>
        <p:blipFill>
          <a:blip r:embed="rId24"/>
          <a:stretch>
            <a:fillRect/>
          </a:stretch>
        </p:blipFill>
        <p:spPr>
          <a:xfrm>
            <a:off x="3022837" y="2298700"/>
            <a:ext cx="25403" cy="25400"/>
          </a:xfrm>
          <a:prstGeom prst="rect">
            <a:avLst/>
          </a:prstGeom>
          <a:ln w="12700">
            <a:miter lim="400000"/>
          </a:ln>
        </p:spPr>
      </p:pic>
      <p:pic>
        <p:nvPicPr>
          <p:cNvPr id="42" name="Image 22" descr="Image 22">
            <a:extLst>
              <a:ext uri="{FF2B5EF4-FFF2-40B4-BE49-F238E27FC236}">
                <a16:creationId xmlns:a16="http://schemas.microsoft.com/office/drawing/2014/main" id="{F076A4DB-98D1-025D-DA67-F68FA7753745}"/>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022837" y="2538929"/>
            <a:ext cx="21314" cy="19075"/>
          </a:xfrm>
          <a:prstGeom prst="rect">
            <a:avLst/>
          </a:prstGeom>
          <a:ln w="12700">
            <a:miter lim="400000"/>
          </a:ln>
        </p:spPr>
      </p:pic>
      <p:pic>
        <p:nvPicPr>
          <p:cNvPr id="43" name="Image 23" descr="Image 23">
            <a:extLst>
              <a:ext uri="{FF2B5EF4-FFF2-40B4-BE49-F238E27FC236}">
                <a16:creationId xmlns:a16="http://schemas.microsoft.com/office/drawing/2014/main" id="{5F28A303-5480-045A-0684-E03EF6EF519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041737" y="2383736"/>
            <a:ext cx="19204" cy="19075"/>
          </a:xfrm>
          <a:prstGeom prst="rect">
            <a:avLst/>
          </a:prstGeom>
          <a:ln w="12700">
            <a:miter lim="400000"/>
          </a:ln>
        </p:spPr>
      </p:pic>
      <p:pic>
        <p:nvPicPr>
          <p:cNvPr id="44" name="Image 24" descr="Image 24">
            <a:extLst>
              <a:ext uri="{FF2B5EF4-FFF2-40B4-BE49-F238E27FC236}">
                <a16:creationId xmlns:a16="http://schemas.microsoft.com/office/drawing/2014/main" id="{BF34EFED-3188-10DE-83AA-276D005355A5}"/>
              </a:ext>
            </a:extLst>
          </p:cNvPr>
          <p:cNvPicPr>
            <a:picLocks noChangeAspect="1"/>
          </p:cNvPicPr>
          <p:nvPr/>
        </p:nvPicPr>
        <p:blipFill>
          <a:blip r:embed="rId27"/>
          <a:stretch>
            <a:fillRect/>
          </a:stretch>
        </p:blipFill>
        <p:spPr>
          <a:xfrm>
            <a:off x="3010137" y="1828800"/>
            <a:ext cx="50805" cy="38100"/>
          </a:xfrm>
          <a:prstGeom prst="rect">
            <a:avLst/>
          </a:prstGeom>
          <a:ln w="12700">
            <a:miter lim="400000"/>
          </a:ln>
        </p:spPr>
      </p:pic>
      <p:pic>
        <p:nvPicPr>
          <p:cNvPr id="45" name="Image 25" descr="Image 25">
            <a:extLst>
              <a:ext uri="{FF2B5EF4-FFF2-40B4-BE49-F238E27FC236}">
                <a16:creationId xmlns:a16="http://schemas.microsoft.com/office/drawing/2014/main" id="{1DCB1DC6-5443-5F78-46FC-410AA3A95648}"/>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477402" y="1863781"/>
            <a:ext cx="19060" cy="19075"/>
          </a:xfrm>
          <a:prstGeom prst="rect">
            <a:avLst/>
          </a:prstGeom>
          <a:ln w="12700">
            <a:miter lim="400000"/>
          </a:ln>
        </p:spPr>
      </p:pic>
      <p:pic>
        <p:nvPicPr>
          <p:cNvPr id="46" name="Image 26" descr="Image 26">
            <a:extLst>
              <a:ext uri="{FF2B5EF4-FFF2-40B4-BE49-F238E27FC236}">
                <a16:creationId xmlns:a16="http://schemas.microsoft.com/office/drawing/2014/main" id="{2930B178-C37A-7A2D-011E-5893161AEBAF}"/>
              </a:ext>
            </a:extLst>
          </p:cNvPr>
          <p:cNvPicPr>
            <a:picLocks noChangeAspect="1"/>
          </p:cNvPicPr>
          <p:nvPr/>
        </p:nvPicPr>
        <p:blipFill>
          <a:blip r:embed="rId29"/>
          <a:stretch>
            <a:fillRect/>
          </a:stretch>
        </p:blipFill>
        <p:spPr>
          <a:xfrm>
            <a:off x="2159169" y="1638300"/>
            <a:ext cx="127011" cy="419100"/>
          </a:xfrm>
          <a:prstGeom prst="rect">
            <a:avLst/>
          </a:prstGeom>
          <a:ln w="12700">
            <a:miter lim="400000"/>
          </a:ln>
        </p:spPr>
      </p:pic>
      <p:pic>
        <p:nvPicPr>
          <p:cNvPr id="47" name="Image 27" descr="Image 27">
            <a:extLst>
              <a:ext uri="{FF2B5EF4-FFF2-40B4-BE49-F238E27FC236}">
                <a16:creationId xmlns:a16="http://schemas.microsoft.com/office/drawing/2014/main" id="{0B0D4462-555B-903B-FE9B-D53FB140CCFD}"/>
              </a:ext>
            </a:extLst>
          </p:cNvPr>
          <p:cNvPicPr>
            <a:picLocks noChangeAspect="1"/>
          </p:cNvPicPr>
          <p:nvPr/>
        </p:nvPicPr>
        <p:blipFill>
          <a:blip r:embed="rId30"/>
          <a:stretch>
            <a:fillRect/>
          </a:stretch>
        </p:blipFill>
        <p:spPr>
          <a:xfrm>
            <a:off x="5029594" y="2755900"/>
            <a:ext cx="152413" cy="152400"/>
          </a:xfrm>
          <a:prstGeom prst="rect">
            <a:avLst/>
          </a:prstGeom>
          <a:ln w="12700">
            <a:miter lim="400000"/>
          </a:ln>
        </p:spPr>
      </p:pic>
      <p:pic>
        <p:nvPicPr>
          <p:cNvPr id="48" name="Image 28" descr="Image 28">
            <a:extLst>
              <a:ext uri="{FF2B5EF4-FFF2-40B4-BE49-F238E27FC236}">
                <a16:creationId xmlns:a16="http://schemas.microsoft.com/office/drawing/2014/main" id="{911F1590-99BA-C5CA-95ED-788B318CB7AA}"/>
              </a:ext>
            </a:extLst>
          </p:cNvPr>
          <p:cNvPicPr>
            <a:picLocks noChangeAspect="1"/>
          </p:cNvPicPr>
          <p:nvPr/>
        </p:nvPicPr>
        <p:blipFill>
          <a:blip r:embed="rId31"/>
          <a:stretch>
            <a:fillRect/>
          </a:stretch>
        </p:blipFill>
        <p:spPr>
          <a:xfrm>
            <a:off x="4648565" y="2209800"/>
            <a:ext cx="406433" cy="762000"/>
          </a:xfrm>
          <a:prstGeom prst="rect">
            <a:avLst/>
          </a:prstGeom>
          <a:ln w="12700">
            <a:miter lim="400000"/>
          </a:ln>
        </p:spPr>
      </p:pic>
      <p:pic>
        <p:nvPicPr>
          <p:cNvPr id="49" name="Image 29" descr="Image 29">
            <a:extLst>
              <a:ext uri="{FF2B5EF4-FFF2-40B4-BE49-F238E27FC236}">
                <a16:creationId xmlns:a16="http://schemas.microsoft.com/office/drawing/2014/main" id="{ABECCB41-0648-1739-0FBD-86D948FE7A64}"/>
              </a:ext>
            </a:extLst>
          </p:cNvPr>
          <p:cNvPicPr>
            <a:picLocks noChangeAspect="1"/>
          </p:cNvPicPr>
          <p:nvPr/>
        </p:nvPicPr>
        <p:blipFill>
          <a:blip r:embed="rId32"/>
          <a:stretch>
            <a:fillRect/>
          </a:stretch>
        </p:blipFill>
        <p:spPr>
          <a:xfrm>
            <a:off x="3873803" y="2171700"/>
            <a:ext cx="393732" cy="711200"/>
          </a:xfrm>
          <a:prstGeom prst="rect">
            <a:avLst/>
          </a:prstGeom>
          <a:ln w="12700">
            <a:miter lim="400000"/>
          </a:ln>
        </p:spPr>
      </p:pic>
      <p:pic>
        <p:nvPicPr>
          <p:cNvPr id="50" name="Image 30" descr="Image 30">
            <a:extLst>
              <a:ext uri="{FF2B5EF4-FFF2-40B4-BE49-F238E27FC236}">
                <a16:creationId xmlns:a16="http://schemas.microsoft.com/office/drawing/2014/main" id="{2ECDF434-7625-919B-CB22-604FE2BE1F2F}"/>
              </a:ext>
            </a:extLst>
          </p:cNvPr>
          <p:cNvPicPr>
            <a:picLocks noChangeAspect="1"/>
          </p:cNvPicPr>
          <p:nvPr/>
        </p:nvPicPr>
        <p:blipFill>
          <a:blip r:embed="rId33"/>
          <a:stretch>
            <a:fillRect/>
          </a:stretch>
        </p:blipFill>
        <p:spPr>
          <a:xfrm>
            <a:off x="3454670" y="2082800"/>
            <a:ext cx="381031" cy="749300"/>
          </a:xfrm>
          <a:prstGeom prst="rect">
            <a:avLst/>
          </a:prstGeom>
          <a:ln w="12700">
            <a:miter lim="400000"/>
          </a:ln>
        </p:spPr>
      </p:pic>
      <p:pic>
        <p:nvPicPr>
          <p:cNvPr id="51" name="Image 31" descr="Image 31">
            <a:extLst>
              <a:ext uri="{FF2B5EF4-FFF2-40B4-BE49-F238E27FC236}">
                <a16:creationId xmlns:a16="http://schemas.microsoft.com/office/drawing/2014/main" id="{1489E8DC-F4EB-DCE1-208C-1199A32F262E}"/>
              </a:ext>
            </a:extLst>
          </p:cNvPr>
          <p:cNvPicPr>
            <a:picLocks noChangeAspect="1"/>
          </p:cNvPicPr>
          <p:nvPr/>
        </p:nvPicPr>
        <p:blipFill>
          <a:blip r:embed="rId34"/>
          <a:stretch>
            <a:fillRect/>
          </a:stretch>
        </p:blipFill>
        <p:spPr>
          <a:xfrm>
            <a:off x="3568979" y="2260600"/>
            <a:ext cx="101609" cy="177800"/>
          </a:xfrm>
          <a:prstGeom prst="rect">
            <a:avLst/>
          </a:prstGeom>
          <a:ln w="12700">
            <a:miter lim="400000"/>
          </a:ln>
        </p:spPr>
      </p:pic>
      <p:pic>
        <p:nvPicPr>
          <p:cNvPr id="52" name="Image 32" descr="Image 32">
            <a:extLst>
              <a:ext uri="{FF2B5EF4-FFF2-40B4-BE49-F238E27FC236}">
                <a16:creationId xmlns:a16="http://schemas.microsoft.com/office/drawing/2014/main" id="{56F7E7A3-9C1A-06F8-77BA-4F409B88A423}"/>
              </a:ext>
            </a:extLst>
          </p:cNvPr>
          <p:cNvPicPr>
            <a:picLocks noChangeAspect="1"/>
          </p:cNvPicPr>
          <p:nvPr/>
        </p:nvPicPr>
        <p:blipFill>
          <a:blip r:embed="rId35"/>
          <a:stretch>
            <a:fillRect/>
          </a:stretch>
        </p:blipFill>
        <p:spPr>
          <a:xfrm>
            <a:off x="4280236" y="2260600"/>
            <a:ext cx="393732" cy="749300"/>
          </a:xfrm>
          <a:prstGeom prst="rect">
            <a:avLst/>
          </a:prstGeom>
          <a:ln w="12700">
            <a:miter lim="400000"/>
          </a:ln>
        </p:spPr>
      </p:pic>
      <p:pic>
        <p:nvPicPr>
          <p:cNvPr id="53" name="Image 33" descr="Image 33">
            <a:extLst>
              <a:ext uri="{FF2B5EF4-FFF2-40B4-BE49-F238E27FC236}">
                <a16:creationId xmlns:a16="http://schemas.microsoft.com/office/drawing/2014/main" id="{5120C362-A018-1F29-7BA6-93F9E1071912}"/>
              </a:ext>
            </a:extLst>
          </p:cNvPr>
          <p:cNvPicPr>
            <a:picLocks noChangeAspect="1"/>
          </p:cNvPicPr>
          <p:nvPr/>
        </p:nvPicPr>
        <p:blipFill>
          <a:blip r:embed="rId36"/>
          <a:stretch>
            <a:fillRect/>
          </a:stretch>
        </p:blipFill>
        <p:spPr>
          <a:xfrm>
            <a:off x="4381844" y="2489200"/>
            <a:ext cx="101609" cy="317500"/>
          </a:xfrm>
          <a:prstGeom prst="rect">
            <a:avLst/>
          </a:prstGeom>
          <a:ln w="12700">
            <a:miter lim="400000"/>
          </a:ln>
        </p:spPr>
      </p:pic>
      <p:pic>
        <p:nvPicPr>
          <p:cNvPr id="54" name="Image 34" descr="Image 34">
            <a:extLst>
              <a:ext uri="{FF2B5EF4-FFF2-40B4-BE49-F238E27FC236}">
                <a16:creationId xmlns:a16="http://schemas.microsoft.com/office/drawing/2014/main" id="{3AEA3874-17D7-5213-0F3E-8B1C705EE323}"/>
              </a:ext>
            </a:extLst>
          </p:cNvPr>
          <p:cNvPicPr>
            <a:picLocks noChangeAspect="1"/>
          </p:cNvPicPr>
          <p:nvPr/>
        </p:nvPicPr>
        <p:blipFill>
          <a:blip r:embed="rId37"/>
          <a:stretch>
            <a:fillRect/>
          </a:stretch>
        </p:blipFill>
        <p:spPr>
          <a:xfrm>
            <a:off x="4622620" y="2717800"/>
            <a:ext cx="25947" cy="25400"/>
          </a:xfrm>
          <a:prstGeom prst="rect">
            <a:avLst/>
          </a:prstGeom>
          <a:ln w="12700">
            <a:miter lim="400000"/>
          </a:ln>
        </p:spPr>
      </p:pic>
      <p:pic>
        <p:nvPicPr>
          <p:cNvPr id="55" name="Image 35" descr="Image 35">
            <a:extLst>
              <a:ext uri="{FF2B5EF4-FFF2-40B4-BE49-F238E27FC236}">
                <a16:creationId xmlns:a16="http://schemas.microsoft.com/office/drawing/2014/main" id="{9ACD228C-DF0F-08F7-FDCD-8740EAC3C0CA}"/>
              </a:ext>
            </a:extLst>
          </p:cNvPr>
          <p:cNvPicPr>
            <a:picLocks noChangeAspect="1"/>
          </p:cNvPicPr>
          <p:nvPr/>
        </p:nvPicPr>
        <p:blipFill>
          <a:blip r:embed="rId38"/>
          <a:stretch>
            <a:fillRect/>
          </a:stretch>
        </p:blipFill>
        <p:spPr>
          <a:xfrm>
            <a:off x="4597760" y="2697310"/>
            <a:ext cx="25403" cy="20490"/>
          </a:xfrm>
          <a:prstGeom prst="rect">
            <a:avLst/>
          </a:prstGeom>
          <a:ln w="12700">
            <a:miter lim="400000"/>
          </a:ln>
        </p:spPr>
      </p:pic>
      <p:pic>
        <p:nvPicPr>
          <p:cNvPr id="56" name="Image 36" descr="Image 36">
            <a:extLst>
              <a:ext uri="{FF2B5EF4-FFF2-40B4-BE49-F238E27FC236}">
                <a16:creationId xmlns:a16="http://schemas.microsoft.com/office/drawing/2014/main" id="{CB43A321-2CB2-664C-8DC5-36ED091980B8}"/>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965453" y="2133009"/>
            <a:ext cx="19060" cy="19075"/>
          </a:xfrm>
          <a:prstGeom prst="rect">
            <a:avLst/>
          </a:prstGeom>
          <a:ln w="12700">
            <a:miter lim="400000"/>
          </a:ln>
        </p:spPr>
      </p:pic>
      <p:pic>
        <p:nvPicPr>
          <p:cNvPr id="57" name="Image 37" descr="Image 37">
            <a:extLst>
              <a:ext uri="{FF2B5EF4-FFF2-40B4-BE49-F238E27FC236}">
                <a16:creationId xmlns:a16="http://schemas.microsoft.com/office/drawing/2014/main" id="{90CAC8CA-F7BD-8294-0DA3-1FFA1F54A629}"/>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854080" y="2564365"/>
            <a:ext cx="19060" cy="26435"/>
          </a:xfrm>
          <a:prstGeom prst="rect">
            <a:avLst/>
          </a:prstGeom>
          <a:ln w="12700">
            <a:miter lim="400000"/>
          </a:ln>
        </p:spPr>
      </p:pic>
      <p:pic>
        <p:nvPicPr>
          <p:cNvPr id="58" name="Image 38" descr="Image 38">
            <a:extLst>
              <a:ext uri="{FF2B5EF4-FFF2-40B4-BE49-F238E27FC236}">
                <a16:creationId xmlns:a16="http://schemas.microsoft.com/office/drawing/2014/main" id="{AEAEE0BB-0E1B-ACF6-F921-EEAEA9CEE85D}"/>
              </a:ext>
            </a:extLst>
          </p:cNvPr>
          <p:cNvPicPr>
            <a:picLocks noChangeAspect="1"/>
          </p:cNvPicPr>
          <p:nvPr/>
        </p:nvPicPr>
        <p:blipFill>
          <a:blip r:embed="rId41"/>
          <a:stretch>
            <a:fillRect/>
          </a:stretch>
        </p:blipFill>
        <p:spPr>
          <a:xfrm>
            <a:off x="2845024" y="2437428"/>
            <a:ext cx="38104" cy="26372"/>
          </a:xfrm>
          <a:prstGeom prst="rect">
            <a:avLst/>
          </a:prstGeom>
          <a:ln w="12700">
            <a:miter lim="400000"/>
          </a:ln>
        </p:spPr>
      </p:pic>
      <p:pic>
        <p:nvPicPr>
          <p:cNvPr id="59" name="Image 39" descr="Image 39">
            <a:extLst>
              <a:ext uri="{FF2B5EF4-FFF2-40B4-BE49-F238E27FC236}">
                <a16:creationId xmlns:a16="http://schemas.microsoft.com/office/drawing/2014/main" id="{E6EF8762-AD5E-1848-F750-ECFE8C6C8E3A}"/>
              </a:ext>
            </a:extLst>
          </p:cNvPr>
          <p:cNvPicPr>
            <a:picLocks noChangeAspect="1"/>
          </p:cNvPicPr>
          <p:nvPr/>
        </p:nvPicPr>
        <p:blipFill>
          <a:blip r:embed="rId42"/>
          <a:stretch>
            <a:fillRect/>
          </a:stretch>
        </p:blipFill>
        <p:spPr>
          <a:xfrm>
            <a:off x="2852389" y="2451100"/>
            <a:ext cx="19060" cy="25400"/>
          </a:xfrm>
          <a:prstGeom prst="rect">
            <a:avLst/>
          </a:prstGeom>
          <a:ln w="12700">
            <a:miter lim="400000"/>
          </a:ln>
        </p:spPr>
      </p:pic>
      <p:pic>
        <p:nvPicPr>
          <p:cNvPr id="60" name="Image 40" descr="Image 40">
            <a:extLst>
              <a:ext uri="{FF2B5EF4-FFF2-40B4-BE49-F238E27FC236}">
                <a16:creationId xmlns:a16="http://schemas.microsoft.com/office/drawing/2014/main" id="{13F55E29-9935-F672-1E89-C9214E1F498A}"/>
              </a:ext>
            </a:extLst>
          </p:cNvPr>
          <p:cNvPicPr>
            <a:picLocks noChangeAspect="1"/>
          </p:cNvPicPr>
          <p:nvPr/>
        </p:nvPicPr>
        <p:blipFill>
          <a:blip r:embed="rId43"/>
          <a:stretch>
            <a:fillRect/>
          </a:stretch>
        </p:blipFill>
        <p:spPr>
          <a:xfrm>
            <a:off x="2832323" y="2527300"/>
            <a:ext cx="25403" cy="25400"/>
          </a:xfrm>
          <a:prstGeom prst="rect">
            <a:avLst/>
          </a:prstGeom>
          <a:ln w="12700">
            <a:miter lim="400000"/>
          </a:ln>
        </p:spPr>
      </p:pic>
      <p:pic>
        <p:nvPicPr>
          <p:cNvPr id="61" name="Image 41" descr="Image 41">
            <a:extLst>
              <a:ext uri="{FF2B5EF4-FFF2-40B4-BE49-F238E27FC236}">
                <a16:creationId xmlns:a16="http://schemas.microsoft.com/office/drawing/2014/main" id="{1DDA9D00-C806-4EFF-736E-272733A617A3}"/>
              </a:ext>
            </a:extLst>
          </p:cNvPr>
          <p:cNvPicPr>
            <a:picLocks noChangeAspect="1"/>
          </p:cNvPicPr>
          <p:nvPr/>
        </p:nvPicPr>
        <p:blipFill>
          <a:blip r:embed="rId44"/>
          <a:stretch>
            <a:fillRect/>
          </a:stretch>
        </p:blipFill>
        <p:spPr>
          <a:xfrm>
            <a:off x="4127824" y="12204700"/>
            <a:ext cx="2159170" cy="1511300"/>
          </a:xfrm>
          <a:prstGeom prst="rect">
            <a:avLst/>
          </a:prstGeom>
          <a:ln w="12700">
            <a:miter lim="400000"/>
          </a:ln>
        </p:spPr>
      </p:pic>
      <p:pic>
        <p:nvPicPr>
          <p:cNvPr id="62" name="Image 42" descr="Image 42">
            <a:extLst>
              <a:ext uri="{FF2B5EF4-FFF2-40B4-BE49-F238E27FC236}">
                <a16:creationId xmlns:a16="http://schemas.microsoft.com/office/drawing/2014/main" id="{75F14FA0-8765-1821-9511-DF5C71D22330}"/>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6226838" y="13107218"/>
            <a:ext cx="32574" cy="32560"/>
          </a:xfrm>
          <a:prstGeom prst="rect">
            <a:avLst/>
          </a:prstGeom>
          <a:ln w="12700">
            <a:miter lim="400000"/>
          </a:ln>
        </p:spPr>
      </p:pic>
      <p:pic>
        <p:nvPicPr>
          <p:cNvPr id="63" name="Image 43" descr="Image 43">
            <a:extLst>
              <a:ext uri="{FF2B5EF4-FFF2-40B4-BE49-F238E27FC236}">
                <a16:creationId xmlns:a16="http://schemas.microsoft.com/office/drawing/2014/main" id="{51ED3421-8D5C-8663-9487-0DA8664DAD77}"/>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4206054" y="13201152"/>
            <a:ext cx="32574" cy="32560"/>
          </a:xfrm>
          <a:prstGeom prst="rect">
            <a:avLst/>
          </a:prstGeom>
          <a:ln w="12700">
            <a:miter lim="400000"/>
          </a:ln>
        </p:spPr>
      </p:pic>
      <p:pic>
        <p:nvPicPr>
          <p:cNvPr id="64" name="Image 44" descr="Image 44">
            <a:extLst>
              <a:ext uri="{FF2B5EF4-FFF2-40B4-BE49-F238E27FC236}">
                <a16:creationId xmlns:a16="http://schemas.microsoft.com/office/drawing/2014/main" id="{0DF77D41-FBD4-45CD-C88F-1456A04E0DF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5021350" y="13290689"/>
            <a:ext cx="32574" cy="32560"/>
          </a:xfrm>
          <a:prstGeom prst="rect">
            <a:avLst/>
          </a:prstGeom>
          <a:ln w="12700">
            <a:miter lim="400000"/>
          </a:ln>
        </p:spPr>
      </p:pic>
      <p:pic>
        <p:nvPicPr>
          <p:cNvPr id="65" name="Image 45" descr="Image 45">
            <a:extLst>
              <a:ext uri="{FF2B5EF4-FFF2-40B4-BE49-F238E27FC236}">
                <a16:creationId xmlns:a16="http://schemas.microsoft.com/office/drawing/2014/main" id="{C7C03870-8248-6EC7-65B1-3C342EAB5F3F}"/>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4554094" y="13261711"/>
            <a:ext cx="32574" cy="32560"/>
          </a:xfrm>
          <a:prstGeom prst="rect">
            <a:avLst/>
          </a:prstGeom>
          <a:ln w="12700">
            <a:miter lim="400000"/>
          </a:ln>
        </p:spPr>
      </p:pic>
      <p:pic>
        <p:nvPicPr>
          <p:cNvPr id="66" name="Image 46" descr="Image 46">
            <a:extLst>
              <a:ext uri="{FF2B5EF4-FFF2-40B4-BE49-F238E27FC236}">
                <a16:creationId xmlns:a16="http://schemas.microsoft.com/office/drawing/2014/main" id="{64D0EC93-E743-0A3E-FDB6-5D2F9AADCBD2}"/>
              </a:ext>
            </a:extLst>
          </p:cNvPr>
          <p:cNvPicPr>
            <a:picLocks noChangeAspect="1"/>
          </p:cNvPicPr>
          <p:nvPr/>
        </p:nvPicPr>
        <p:blipFill>
          <a:blip r:embed="rId49"/>
          <a:stretch>
            <a:fillRect/>
          </a:stretch>
        </p:blipFill>
        <p:spPr>
          <a:xfrm>
            <a:off x="4788275" y="13135520"/>
            <a:ext cx="38104" cy="34381"/>
          </a:xfrm>
          <a:prstGeom prst="rect">
            <a:avLst/>
          </a:prstGeom>
          <a:ln w="12700">
            <a:miter lim="400000"/>
          </a:ln>
        </p:spPr>
      </p:pic>
      <p:pic>
        <p:nvPicPr>
          <p:cNvPr id="67" name="Image 47" descr="Image 47">
            <a:extLst>
              <a:ext uri="{FF2B5EF4-FFF2-40B4-BE49-F238E27FC236}">
                <a16:creationId xmlns:a16="http://schemas.microsoft.com/office/drawing/2014/main" id="{A13355A7-0571-5062-D55B-C0AA67AF8BF3}"/>
              </a:ext>
            </a:extLst>
          </p:cNvPr>
          <p:cNvPicPr>
            <a:picLocks noChangeAspect="1"/>
          </p:cNvPicPr>
          <p:nvPr/>
        </p:nvPicPr>
        <p:blipFill>
          <a:blip r:embed="rId50"/>
          <a:stretch>
            <a:fillRect/>
          </a:stretch>
        </p:blipFill>
        <p:spPr>
          <a:xfrm>
            <a:off x="4800977" y="13169900"/>
            <a:ext cx="38104" cy="38100"/>
          </a:xfrm>
          <a:prstGeom prst="rect">
            <a:avLst/>
          </a:prstGeom>
          <a:ln w="12700">
            <a:miter lim="400000"/>
          </a:ln>
        </p:spPr>
      </p:pic>
      <p:pic>
        <p:nvPicPr>
          <p:cNvPr id="68" name="Image 48" descr="Image 48">
            <a:extLst>
              <a:ext uri="{FF2B5EF4-FFF2-40B4-BE49-F238E27FC236}">
                <a16:creationId xmlns:a16="http://schemas.microsoft.com/office/drawing/2014/main" id="{41017E9F-AA02-2E6A-27CB-B8531B0BAAF7}"/>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4809628" y="13257804"/>
            <a:ext cx="32574" cy="32560"/>
          </a:xfrm>
          <a:prstGeom prst="rect">
            <a:avLst/>
          </a:prstGeom>
          <a:ln w="12700">
            <a:miter lim="400000"/>
          </a:ln>
        </p:spPr>
      </p:pic>
      <p:pic>
        <p:nvPicPr>
          <p:cNvPr id="69" name="Image 49" descr="Image 49">
            <a:extLst>
              <a:ext uri="{FF2B5EF4-FFF2-40B4-BE49-F238E27FC236}">
                <a16:creationId xmlns:a16="http://schemas.microsoft.com/office/drawing/2014/main" id="{3DB8B66F-74F6-02AB-1377-B39C1619E383}"/>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4815328" y="13284237"/>
            <a:ext cx="32574" cy="32560"/>
          </a:xfrm>
          <a:prstGeom prst="rect">
            <a:avLst/>
          </a:prstGeom>
          <a:ln w="12700">
            <a:miter lim="400000"/>
          </a:ln>
        </p:spPr>
      </p:pic>
      <p:pic>
        <p:nvPicPr>
          <p:cNvPr id="70" name="Image 50" descr="Image 50">
            <a:extLst>
              <a:ext uri="{FF2B5EF4-FFF2-40B4-BE49-F238E27FC236}">
                <a16:creationId xmlns:a16="http://schemas.microsoft.com/office/drawing/2014/main" id="{D6FBCE1F-C92F-32DF-68DA-E25C492AB4B9}"/>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4820865" y="13222478"/>
            <a:ext cx="32574" cy="32560"/>
          </a:xfrm>
          <a:prstGeom prst="rect">
            <a:avLst/>
          </a:prstGeom>
          <a:ln w="12700">
            <a:miter lim="400000"/>
          </a:ln>
        </p:spPr>
      </p:pic>
      <p:pic>
        <p:nvPicPr>
          <p:cNvPr id="71" name="Image 51" descr="Image 51">
            <a:extLst>
              <a:ext uri="{FF2B5EF4-FFF2-40B4-BE49-F238E27FC236}">
                <a16:creationId xmlns:a16="http://schemas.microsoft.com/office/drawing/2014/main" id="{1BE40946-9DB3-4552-67BD-AACD332B6F6D}"/>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4770704" y="13099800"/>
            <a:ext cx="32574" cy="32560"/>
          </a:xfrm>
          <a:prstGeom prst="rect">
            <a:avLst/>
          </a:prstGeom>
          <a:ln w="12700">
            <a:miter lim="400000"/>
          </a:ln>
        </p:spPr>
      </p:pic>
      <p:pic>
        <p:nvPicPr>
          <p:cNvPr id="72" name="Image 52" descr="Image 52">
            <a:extLst>
              <a:ext uri="{FF2B5EF4-FFF2-40B4-BE49-F238E27FC236}">
                <a16:creationId xmlns:a16="http://schemas.microsoft.com/office/drawing/2014/main" id="{B1D4DB6D-F110-C5FB-FF07-651293A6DC77}"/>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812071" y="13224431"/>
            <a:ext cx="32574" cy="32560"/>
          </a:xfrm>
          <a:prstGeom prst="rect">
            <a:avLst/>
          </a:prstGeom>
          <a:ln w="12700">
            <a:miter lim="400000"/>
          </a:ln>
        </p:spPr>
      </p:pic>
      <p:pic>
        <p:nvPicPr>
          <p:cNvPr id="73" name="Image 53" descr="Image 53">
            <a:extLst>
              <a:ext uri="{FF2B5EF4-FFF2-40B4-BE49-F238E27FC236}">
                <a16:creationId xmlns:a16="http://schemas.microsoft.com/office/drawing/2014/main" id="{5000A451-671A-EA54-660E-D1D1F90B9E12}"/>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4820703" y="13165824"/>
            <a:ext cx="32574" cy="32560"/>
          </a:xfrm>
          <a:prstGeom prst="rect">
            <a:avLst/>
          </a:prstGeom>
          <a:ln w="12700">
            <a:miter lim="400000"/>
          </a:ln>
        </p:spPr>
      </p:pic>
      <p:pic>
        <p:nvPicPr>
          <p:cNvPr id="74" name="Image 54" descr="Image 54">
            <a:extLst>
              <a:ext uri="{FF2B5EF4-FFF2-40B4-BE49-F238E27FC236}">
                <a16:creationId xmlns:a16="http://schemas.microsoft.com/office/drawing/2014/main" id="{22CDC842-54A2-DFD6-225D-A2C1235C2D42}"/>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4785524" y="13475828"/>
            <a:ext cx="32574" cy="32560"/>
          </a:xfrm>
          <a:prstGeom prst="rect">
            <a:avLst/>
          </a:prstGeom>
          <a:ln w="12700">
            <a:miter lim="400000"/>
          </a:ln>
        </p:spPr>
      </p:pic>
      <p:pic>
        <p:nvPicPr>
          <p:cNvPr id="75" name="Image 55" descr="Image 55">
            <a:extLst>
              <a:ext uri="{FF2B5EF4-FFF2-40B4-BE49-F238E27FC236}">
                <a16:creationId xmlns:a16="http://schemas.microsoft.com/office/drawing/2014/main" id="{E4EB1DF5-2045-4420-01BA-76E62E41D0C8}"/>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4824493" y="13340993"/>
            <a:ext cx="32574" cy="32560"/>
          </a:xfrm>
          <a:prstGeom prst="rect">
            <a:avLst/>
          </a:prstGeom>
          <a:ln w="12700">
            <a:miter lim="400000"/>
          </a:ln>
        </p:spPr>
      </p:pic>
      <p:pic>
        <p:nvPicPr>
          <p:cNvPr id="76" name="Image 56" descr="Image 56">
            <a:extLst>
              <a:ext uri="{FF2B5EF4-FFF2-40B4-BE49-F238E27FC236}">
                <a16:creationId xmlns:a16="http://schemas.microsoft.com/office/drawing/2014/main" id="{1AEC1AB6-90BA-5E2C-8D53-209C45C93136}"/>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4830457" y="13455929"/>
            <a:ext cx="32574" cy="32560"/>
          </a:xfrm>
          <a:prstGeom prst="rect">
            <a:avLst/>
          </a:prstGeom>
          <a:ln w="12700">
            <a:miter lim="400000"/>
          </a:ln>
        </p:spPr>
      </p:pic>
      <p:pic>
        <p:nvPicPr>
          <p:cNvPr id="77" name="Image 57" descr="Image 57">
            <a:extLst>
              <a:ext uri="{FF2B5EF4-FFF2-40B4-BE49-F238E27FC236}">
                <a16:creationId xmlns:a16="http://schemas.microsoft.com/office/drawing/2014/main" id="{6A0AE6EE-173B-57E3-73E7-929E0084D451}"/>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4795132" y="13514047"/>
            <a:ext cx="32574" cy="32560"/>
          </a:xfrm>
          <a:prstGeom prst="rect">
            <a:avLst/>
          </a:prstGeom>
          <a:ln w="12700">
            <a:miter lim="400000"/>
          </a:ln>
        </p:spPr>
      </p:pic>
      <p:pic>
        <p:nvPicPr>
          <p:cNvPr id="78" name="Image 58" descr="Image 58">
            <a:extLst>
              <a:ext uri="{FF2B5EF4-FFF2-40B4-BE49-F238E27FC236}">
                <a16:creationId xmlns:a16="http://schemas.microsoft.com/office/drawing/2014/main" id="{D92E4C5B-16F3-A4E4-F896-7D720018114A}"/>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4834058" y="13434764"/>
            <a:ext cx="32574" cy="32560"/>
          </a:xfrm>
          <a:prstGeom prst="rect">
            <a:avLst/>
          </a:prstGeom>
          <a:ln w="12700">
            <a:miter lim="400000"/>
          </a:ln>
        </p:spPr>
      </p:pic>
      <p:pic>
        <p:nvPicPr>
          <p:cNvPr id="79" name="Image 59" descr="Image 59">
            <a:extLst>
              <a:ext uri="{FF2B5EF4-FFF2-40B4-BE49-F238E27FC236}">
                <a16:creationId xmlns:a16="http://schemas.microsoft.com/office/drawing/2014/main" id="{92342A99-8383-44D2-2C8B-FEC08C7167EE}"/>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4811257" y="13459510"/>
            <a:ext cx="32574" cy="32560"/>
          </a:xfrm>
          <a:prstGeom prst="rect">
            <a:avLst/>
          </a:prstGeom>
          <a:ln w="12700">
            <a:miter lim="400000"/>
          </a:ln>
        </p:spPr>
      </p:pic>
      <p:pic>
        <p:nvPicPr>
          <p:cNvPr id="80" name="Image 60" descr="Image 60">
            <a:extLst>
              <a:ext uri="{FF2B5EF4-FFF2-40B4-BE49-F238E27FC236}">
                <a16:creationId xmlns:a16="http://schemas.microsoft.com/office/drawing/2014/main" id="{6DE2DCE6-0BA1-B23D-0B25-82EB044B688F}"/>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4808813" y="13408880"/>
            <a:ext cx="32574" cy="32560"/>
          </a:xfrm>
          <a:prstGeom prst="rect">
            <a:avLst/>
          </a:prstGeom>
          <a:ln w="12700">
            <a:miter lim="400000"/>
          </a:ln>
        </p:spPr>
      </p:pic>
      <p:pic>
        <p:nvPicPr>
          <p:cNvPr id="81" name="Image 61" descr="Image 61">
            <a:extLst>
              <a:ext uri="{FF2B5EF4-FFF2-40B4-BE49-F238E27FC236}">
                <a16:creationId xmlns:a16="http://schemas.microsoft.com/office/drawing/2014/main" id="{68F28419-8347-F778-1AEC-9E0991B4BF3E}"/>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4797902" y="13415880"/>
            <a:ext cx="32574" cy="32560"/>
          </a:xfrm>
          <a:prstGeom prst="rect">
            <a:avLst/>
          </a:prstGeom>
          <a:ln w="12700">
            <a:miter lim="400000"/>
          </a:ln>
        </p:spPr>
      </p:pic>
      <p:pic>
        <p:nvPicPr>
          <p:cNvPr id="82" name="Image 62" descr="Image 62">
            <a:extLst>
              <a:ext uri="{FF2B5EF4-FFF2-40B4-BE49-F238E27FC236}">
                <a16:creationId xmlns:a16="http://schemas.microsoft.com/office/drawing/2014/main" id="{F3A212D7-943C-FCBE-D018-36A19971AE54}"/>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806858" y="13352877"/>
            <a:ext cx="32574" cy="32560"/>
          </a:xfrm>
          <a:prstGeom prst="rect">
            <a:avLst/>
          </a:prstGeom>
          <a:ln w="12700">
            <a:miter lim="400000"/>
          </a:ln>
        </p:spPr>
      </p:pic>
      <p:pic>
        <p:nvPicPr>
          <p:cNvPr id="83" name="Image 63" descr="Image 63">
            <a:extLst>
              <a:ext uri="{FF2B5EF4-FFF2-40B4-BE49-F238E27FC236}">
                <a16:creationId xmlns:a16="http://schemas.microsoft.com/office/drawing/2014/main" id="{5649709C-57DD-8D26-4EA9-13BECE859FA4}"/>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4827216" y="13423532"/>
            <a:ext cx="32574" cy="32560"/>
          </a:xfrm>
          <a:prstGeom prst="rect">
            <a:avLst/>
          </a:prstGeom>
          <a:ln w="12700">
            <a:miter lim="400000"/>
          </a:ln>
        </p:spPr>
      </p:pic>
      <p:pic>
        <p:nvPicPr>
          <p:cNvPr id="84" name="Image 64" descr="Image 64">
            <a:extLst>
              <a:ext uri="{FF2B5EF4-FFF2-40B4-BE49-F238E27FC236}">
                <a16:creationId xmlns:a16="http://schemas.microsoft.com/office/drawing/2014/main" id="{B9AF71A0-0416-2B75-9006-6218F4FE5B1B}"/>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4744320" y="13565979"/>
            <a:ext cx="32574" cy="32560"/>
          </a:xfrm>
          <a:prstGeom prst="rect">
            <a:avLst/>
          </a:prstGeom>
          <a:ln w="12700">
            <a:miter lim="400000"/>
          </a:ln>
        </p:spPr>
      </p:pic>
      <p:pic>
        <p:nvPicPr>
          <p:cNvPr id="85" name="Image 65" descr="Image 65">
            <a:extLst>
              <a:ext uri="{FF2B5EF4-FFF2-40B4-BE49-F238E27FC236}">
                <a16:creationId xmlns:a16="http://schemas.microsoft.com/office/drawing/2014/main" id="{62D34487-0D63-CE24-9EDE-078177C11D67}"/>
              </a:ext>
            </a:extLst>
          </p:cNvPr>
          <p:cNvPicPr>
            <a:picLocks noChangeAspect="1"/>
          </p:cNvPicPr>
          <p:nvPr/>
        </p:nvPicPr>
        <p:blipFill>
          <a:blip r:embed="rId68"/>
          <a:stretch>
            <a:fillRect/>
          </a:stretch>
        </p:blipFill>
        <p:spPr>
          <a:xfrm>
            <a:off x="5296315" y="13345250"/>
            <a:ext cx="38104" cy="32560"/>
          </a:xfrm>
          <a:prstGeom prst="rect">
            <a:avLst/>
          </a:prstGeom>
          <a:ln w="12700">
            <a:miter lim="400000"/>
          </a:ln>
        </p:spPr>
      </p:pic>
      <p:pic>
        <p:nvPicPr>
          <p:cNvPr id="86" name="Image 66" descr="Image 66">
            <a:extLst>
              <a:ext uri="{FF2B5EF4-FFF2-40B4-BE49-F238E27FC236}">
                <a16:creationId xmlns:a16="http://schemas.microsoft.com/office/drawing/2014/main" id="{809F11B7-AF1B-234E-EEA2-5E9623AA4BB5}"/>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5270703" y="13182592"/>
            <a:ext cx="32574" cy="32560"/>
          </a:xfrm>
          <a:prstGeom prst="rect">
            <a:avLst/>
          </a:prstGeom>
          <a:ln w="12700">
            <a:miter lim="400000"/>
          </a:ln>
        </p:spPr>
      </p:pic>
      <p:pic>
        <p:nvPicPr>
          <p:cNvPr id="87" name="Image 67" descr="Image 67">
            <a:extLst>
              <a:ext uri="{FF2B5EF4-FFF2-40B4-BE49-F238E27FC236}">
                <a16:creationId xmlns:a16="http://schemas.microsoft.com/office/drawing/2014/main" id="{FE5AA722-8593-4D2C-8FEB-F3BF827BDB45}"/>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5294843" y="13403915"/>
            <a:ext cx="32574" cy="32686"/>
          </a:xfrm>
          <a:prstGeom prst="rect">
            <a:avLst/>
          </a:prstGeom>
          <a:ln w="12700">
            <a:miter lim="400000"/>
          </a:ln>
        </p:spPr>
      </p:pic>
      <p:pic>
        <p:nvPicPr>
          <p:cNvPr id="88" name="Image 68" descr="Image 68">
            <a:extLst>
              <a:ext uri="{FF2B5EF4-FFF2-40B4-BE49-F238E27FC236}">
                <a16:creationId xmlns:a16="http://schemas.microsoft.com/office/drawing/2014/main" id="{71FC07FA-513F-F669-314D-EB09B1BDD42B}"/>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5316949" y="13286945"/>
            <a:ext cx="32574" cy="32560"/>
          </a:xfrm>
          <a:prstGeom prst="rect">
            <a:avLst/>
          </a:prstGeom>
          <a:ln w="12700">
            <a:miter lim="400000"/>
          </a:ln>
        </p:spPr>
      </p:pic>
      <p:pic>
        <p:nvPicPr>
          <p:cNvPr id="89" name="Image 69" descr="Image 69">
            <a:extLst>
              <a:ext uri="{FF2B5EF4-FFF2-40B4-BE49-F238E27FC236}">
                <a16:creationId xmlns:a16="http://schemas.microsoft.com/office/drawing/2014/main" id="{45D9425E-9156-33DF-0A3A-93ED86B77307}"/>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5292030" y="13279716"/>
            <a:ext cx="32574" cy="32560"/>
          </a:xfrm>
          <a:prstGeom prst="rect">
            <a:avLst/>
          </a:prstGeom>
          <a:ln w="12700">
            <a:miter lim="400000"/>
          </a:ln>
        </p:spPr>
      </p:pic>
      <p:pic>
        <p:nvPicPr>
          <p:cNvPr id="90" name="Image 70" descr="Image 70">
            <a:extLst>
              <a:ext uri="{FF2B5EF4-FFF2-40B4-BE49-F238E27FC236}">
                <a16:creationId xmlns:a16="http://schemas.microsoft.com/office/drawing/2014/main" id="{DF798BBA-376E-3265-9872-72F4AA3D1856}"/>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5301341" y="13220687"/>
            <a:ext cx="32574" cy="32560"/>
          </a:xfrm>
          <a:prstGeom prst="rect">
            <a:avLst/>
          </a:prstGeom>
          <a:ln w="12700">
            <a:miter lim="400000"/>
          </a:ln>
        </p:spPr>
      </p:pic>
      <p:pic>
        <p:nvPicPr>
          <p:cNvPr id="91" name="Image 71" descr="Image 71">
            <a:extLst>
              <a:ext uri="{FF2B5EF4-FFF2-40B4-BE49-F238E27FC236}">
                <a16:creationId xmlns:a16="http://schemas.microsoft.com/office/drawing/2014/main" id="{DD9DB4FD-D657-68DF-F92D-1303A61008F6}"/>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5266625" y="13215478"/>
            <a:ext cx="32574" cy="32560"/>
          </a:xfrm>
          <a:prstGeom prst="rect">
            <a:avLst/>
          </a:prstGeom>
          <a:ln w="12700">
            <a:miter lim="400000"/>
          </a:ln>
        </p:spPr>
      </p:pic>
      <p:pic>
        <p:nvPicPr>
          <p:cNvPr id="92" name="Image 72" descr="Image 72">
            <a:extLst>
              <a:ext uri="{FF2B5EF4-FFF2-40B4-BE49-F238E27FC236}">
                <a16:creationId xmlns:a16="http://schemas.microsoft.com/office/drawing/2014/main" id="{6B028997-A099-AC66-4698-90F3B04A3361}"/>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5287633" y="13202127"/>
            <a:ext cx="32574" cy="32560"/>
          </a:xfrm>
          <a:prstGeom prst="rect">
            <a:avLst/>
          </a:prstGeom>
          <a:ln w="12700">
            <a:miter lim="400000"/>
          </a:ln>
        </p:spPr>
      </p:pic>
      <p:pic>
        <p:nvPicPr>
          <p:cNvPr id="93" name="Image 73" descr="Image 73">
            <a:extLst>
              <a:ext uri="{FF2B5EF4-FFF2-40B4-BE49-F238E27FC236}">
                <a16:creationId xmlns:a16="http://schemas.microsoft.com/office/drawing/2014/main" id="{0D056C73-41F0-8E8D-224C-7B164442E785}"/>
              </a:ext>
            </a:extLst>
          </p:cNvPr>
          <p:cNvPicPr>
            <a:picLocks noChangeAspect="1"/>
          </p:cNvPicPr>
          <p:nvPr/>
        </p:nvPicPr>
        <p:blipFill>
          <a:blip r:embed="rId76"/>
          <a:stretch>
            <a:fillRect/>
          </a:stretch>
        </p:blipFill>
        <p:spPr>
          <a:xfrm>
            <a:off x="4585060" y="12445772"/>
            <a:ext cx="38104" cy="32560"/>
          </a:xfrm>
          <a:prstGeom prst="rect">
            <a:avLst/>
          </a:prstGeom>
          <a:ln w="12700">
            <a:miter lim="400000"/>
          </a:ln>
        </p:spPr>
      </p:pic>
      <p:pic>
        <p:nvPicPr>
          <p:cNvPr id="94" name="Image 74" descr="Image 74">
            <a:extLst>
              <a:ext uri="{FF2B5EF4-FFF2-40B4-BE49-F238E27FC236}">
                <a16:creationId xmlns:a16="http://schemas.microsoft.com/office/drawing/2014/main" id="{4B090F2C-2098-556A-FAD8-B0971780C62C}"/>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4564555" y="12454890"/>
            <a:ext cx="33208" cy="32560"/>
          </a:xfrm>
          <a:prstGeom prst="rect">
            <a:avLst/>
          </a:prstGeom>
          <a:ln w="12700">
            <a:miter lim="400000"/>
          </a:ln>
        </p:spPr>
      </p:pic>
      <p:pic>
        <p:nvPicPr>
          <p:cNvPr id="95" name="Image 75" descr="Image 75">
            <a:extLst>
              <a:ext uri="{FF2B5EF4-FFF2-40B4-BE49-F238E27FC236}">
                <a16:creationId xmlns:a16="http://schemas.microsoft.com/office/drawing/2014/main" id="{8051DC8C-7BF6-1BE1-4CCC-BB5010159495}"/>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4735250" y="12445448"/>
            <a:ext cx="32574" cy="32560"/>
          </a:xfrm>
          <a:prstGeom prst="rect">
            <a:avLst/>
          </a:prstGeom>
          <a:ln w="12700">
            <a:miter lim="400000"/>
          </a:ln>
        </p:spPr>
      </p:pic>
      <p:pic>
        <p:nvPicPr>
          <p:cNvPr id="96" name="Image 76" descr="Image 76">
            <a:extLst>
              <a:ext uri="{FF2B5EF4-FFF2-40B4-BE49-F238E27FC236}">
                <a16:creationId xmlns:a16="http://schemas.microsoft.com/office/drawing/2014/main" id="{5AD18512-B6E7-A36E-1508-6FEAE9A94611}"/>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4608734" y="12433300"/>
            <a:ext cx="32574" cy="33849"/>
          </a:xfrm>
          <a:prstGeom prst="rect">
            <a:avLst/>
          </a:prstGeom>
          <a:ln w="12700">
            <a:miter lim="400000"/>
          </a:ln>
        </p:spPr>
      </p:pic>
      <p:pic>
        <p:nvPicPr>
          <p:cNvPr id="97" name="Image 77" descr="Image 77">
            <a:extLst>
              <a:ext uri="{FF2B5EF4-FFF2-40B4-BE49-F238E27FC236}">
                <a16:creationId xmlns:a16="http://schemas.microsoft.com/office/drawing/2014/main" id="{F2FA6B79-50A9-CDF7-3943-2110EC8B6F1F}"/>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4718913" y="12500871"/>
            <a:ext cx="32574" cy="32560"/>
          </a:xfrm>
          <a:prstGeom prst="rect">
            <a:avLst/>
          </a:prstGeom>
          <a:ln w="12700">
            <a:miter lim="400000"/>
          </a:ln>
        </p:spPr>
      </p:pic>
      <p:pic>
        <p:nvPicPr>
          <p:cNvPr id="98" name="Image 78" descr="Image 78">
            <a:extLst>
              <a:ext uri="{FF2B5EF4-FFF2-40B4-BE49-F238E27FC236}">
                <a16:creationId xmlns:a16="http://schemas.microsoft.com/office/drawing/2014/main" id="{ACC5A9CD-1026-EF39-6C90-7A5988A02E48}"/>
              </a:ext>
            </a:extLst>
          </p:cNvPr>
          <p:cNvPicPr>
            <a:picLocks noChangeAspect="1"/>
          </p:cNvPicPr>
          <p:nvPr/>
        </p:nvPicPr>
        <p:blipFill>
          <a:blip r:embed="rId81" cstate="screen">
            <a:extLst>
              <a:ext uri="{28A0092B-C50C-407E-A947-70E740481C1C}">
                <a14:useLocalDpi xmlns:a14="http://schemas.microsoft.com/office/drawing/2010/main"/>
              </a:ext>
            </a:extLst>
          </a:blip>
          <a:stretch>
            <a:fillRect/>
          </a:stretch>
        </p:blipFill>
        <p:spPr>
          <a:xfrm>
            <a:off x="4601388" y="12457399"/>
            <a:ext cx="34477" cy="32560"/>
          </a:xfrm>
          <a:prstGeom prst="rect">
            <a:avLst/>
          </a:prstGeom>
          <a:ln w="12700">
            <a:miter lim="400000"/>
          </a:ln>
        </p:spPr>
      </p:pic>
      <p:pic>
        <p:nvPicPr>
          <p:cNvPr id="99" name="Image 79" descr="Image 79">
            <a:extLst>
              <a:ext uri="{FF2B5EF4-FFF2-40B4-BE49-F238E27FC236}">
                <a16:creationId xmlns:a16="http://schemas.microsoft.com/office/drawing/2014/main" id="{341B2D74-7756-6255-42BC-408160045230}"/>
              </a:ext>
            </a:extLst>
          </p:cNvPr>
          <p:cNvPicPr>
            <a:picLocks noChangeAspect="1"/>
          </p:cNvPicPr>
          <p:nvPr/>
        </p:nvPicPr>
        <p:blipFill>
          <a:blip r:embed="rId82" cstate="screen">
            <a:extLst>
              <a:ext uri="{28A0092B-C50C-407E-A947-70E740481C1C}">
                <a14:useLocalDpi xmlns:a14="http://schemas.microsoft.com/office/drawing/2010/main"/>
              </a:ext>
            </a:extLst>
          </a:blip>
          <a:stretch>
            <a:fillRect/>
          </a:stretch>
        </p:blipFill>
        <p:spPr>
          <a:xfrm>
            <a:off x="4729336" y="12489239"/>
            <a:ext cx="32574" cy="32560"/>
          </a:xfrm>
          <a:prstGeom prst="rect">
            <a:avLst/>
          </a:prstGeom>
          <a:ln w="12700">
            <a:miter lim="400000"/>
          </a:ln>
        </p:spPr>
      </p:pic>
      <p:pic>
        <p:nvPicPr>
          <p:cNvPr id="100" name="Image 80" descr="Image 80">
            <a:extLst>
              <a:ext uri="{FF2B5EF4-FFF2-40B4-BE49-F238E27FC236}">
                <a16:creationId xmlns:a16="http://schemas.microsoft.com/office/drawing/2014/main" id="{5D1E3B73-8207-63E8-A2A4-A20F1EAF17CB}"/>
              </a:ext>
            </a:extLst>
          </p:cNvPr>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4654582" y="12451633"/>
            <a:ext cx="32574" cy="32560"/>
          </a:xfrm>
          <a:prstGeom prst="rect">
            <a:avLst/>
          </a:prstGeom>
          <a:ln w="12700">
            <a:miter lim="400000"/>
          </a:ln>
        </p:spPr>
      </p:pic>
      <p:pic>
        <p:nvPicPr>
          <p:cNvPr id="101" name="Image 81" descr="Image 81">
            <a:extLst>
              <a:ext uri="{FF2B5EF4-FFF2-40B4-BE49-F238E27FC236}">
                <a16:creationId xmlns:a16="http://schemas.microsoft.com/office/drawing/2014/main" id="{F640B4BE-AB77-48BB-6DF4-A5FB3F14BC81}"/>
              </a:ext>
            </a:extLst>
          </p:cNvPr>
          <p:cNvPicPr>
            <a:picLocks noChangeAspect="1"/>
          </p:cNvPicPr>
          <p:nvPr/>
        </p:nvPicPr>
        <p:blipFill>
          <a:blip r:embed="rId84" cstate="screen">
            <a:extLst>
              <a:ext uri="{28A0092B-C50C-407E-A947-70E740481C1C}">
                <a14:useLocalDpi xmlns:a14="http://schemas.microsoft.com/office/drawing/2010/main"/>
              </a:ext>
            </a:extLst>
          </a:blip>
          <a:stretch>
            <a:fillRect/>
          </a:stretch>
        </p:blipFill>
        <p:spPr>
          <a:xfrm>
            <a:off x="4726566" y="12477356"/>
            <a:ext cx="32574" cy="32560"/>
          </a:xfrm>
          <a:prstGeom prst="rect">
            <a:avLst/>
          </a:prstGeom>
          <a:ln w="12700">
            <a:miter lim="400000"/>
          </a:ln>
        </p:spPr>
      </p:pic>
      <p:pic>
        <p:nvPicPr>
          <p:cNvPr id="102" name="Image 82" descr="Image 82">
            <a:extLst>
              <a:ext uri="{FF2B5EF4-FFF2-40B4-BE49-F238E27FC236}">
                <a16:creationId xmlns:a16="http://schemas.microsoft.com/office/drawing/2014/main" id="{AA626B11-2077-C310-5880-D762C224BDA0}"/>
              </a:ext>
            </a:extLst>
          </p:cNvPr>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4725753" y="12449679"/>
            <a:ext cx="32574" cy="32560"/>
          </a:xfrm>
          <a:prstGeom prst="rect">
            <a:avLst/>
          </a:prstGeom>
          <a:ln w="12700">
            <a:miter lim="400000"/>
          </a:ln>
        </p:spPr>
      </p:pic>
      <p:pic>
        <p:nvPicPr>
          <p:cNvPr id="103" name="Image 83" descr="Image 83">
            <a:extLst>
              <a:ext uri="{FF2B5EF4-FFF2-40B4-BE49-F238E27FC236}">
                <a16:creationId xmlns:a16="http://schemas.microsoft.com/office/drawing/2014/main" id="{46BB8108-7265-6D33-2422-E3A42352A0BD}"/>
              </a:ext>
            </a:extLst>
          </p:cNvPr>
          <p:cNvPicPr>
            <a:picLocks noChangeAspect="1"/>
          </p:cNvPicPr>
          <p:nvPr/>
        </p:nvPicPr>
        <p:blipFill>
          <a:blip r:embed="rId86"/>
          <a:stretch>
            <a:fillRect/>
          </a:stretch>
        </p:blipFill>
        <p:spPr>
          <a:xfrm>
            <a:off x="6147282" y="13246100"/>
            <a:ext cx="63506" cy="50800"/>
          </a:xfrm>
          <a:prstGeom prst="rect">
            <a:avLst/>
          </a:prstGeom>
          <a:ln w="12700">
            <a:miter lim="400000"/>
          </a:ln>
        </p:spPr>
      </p:pic>
      <p:pic>
        <p:nvPicPr>
          <p:cNvPr id="104" name="Image 84" descr="Image 84">
            <a:extLst>
              <a:ext uri="{FF2B5EF4-FFF2-40B4-BE49-F238E27FC236}">
                <a16:creationId xmlns:a16="http://schemas.microsoft.com/office/drawing/2014/main" id="{627136B3-052C-8D13-A85D-378AD5A8A0D8}"/>
              </a:ext>
            </a:extLst>
          </p:cNvPr>
          <p:cNvPicPr>
            <a:picLocks noChangeAspect="1"/>
          </p:cNvPicPr>
          <p:nvPr/>
        </p:nvPicPr>
        <p:blipFill>
          <a:blip r:embed="rId87"/>
          <a:stretch>
            <a:fillRect/>
          </a:stretch>
        </p:blipFill>
        <p:spPr>
          <a:xfrm>
            <a:off x="6147282" y="13220700"/>
            <a:ext cx="63506" cy="38100"/>
          </a:xfrm>
          <a:prstGeom prst="rect">
            <a:avLst/>
          </a:prstGeom>
          <a:ln w="12700">
            <a:miter lim="400000"/>
          </a:ln>
        </p:spPr>
      </p:pic>
      <p:pic>
        <p:nvPicPr>
          <p:cNvPr id="105" name="Image 85" descr="Image 85">
            <a:extLst>
              <a:ext uri="{FF2B5EF4-FFF2-40B4-BE49-F238E27FC236}">
                <a16:creationId xmlns:a16="http://schemas.microsoft.com/office/drawing/2014/main" id="{57F07369-510B-D79A-8DD6-B93A2BC98EA8}"/>
              </a:ext>
            </a:extLst>
          </p:cNvPr>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6203255" y="13232246"/>
            <a:ext cx="32574" cy="32560"/>
          </a:xfrm>
          <a:prstGeom prst="rect">
            <a:avLst/>
          </a:prstGeom>
          <a:ln w="12700">
            <a:miter lim="400000"/>
          </a:ln>
        </p:spPr>
      </p:pic>
      <p:pic>
        <p:nvPicPr>
          <p:cNvPr id="106" name="Image 86" descr="Image 86">
            <a:extLst>
              <a:ext uri="{FF2B5EF4-FFF2-40B4-BE49-F238E27FC236}">
                <a16:creationId xmlns:a16="http://schemas.microsoft.com/office/drawing/2014/main" id="{7A7CB8A8-B549-8787-2E27-A7BB949FB759}"/>
              </a:ext>
            </a:extLst>
          </p:cNvPr>
          <p:cNvPicPr>
            <a:picLocks noChangeAspect="1"/>
          </p:cNvPicPr>
          <p:nvPr/>
        </p:nvPicPr>
        <p:blipFill>
          <a:blip r:embed="rId89" cstate="screen">
            <a:extLst>
              <a:ext uri="{28A0092B-C50C-407E-A947-70E740481C1C}">
                <a14:useLocalDpi xmlns:a14="http://schemas.microsoft.com/office/drawing/2010/main"/>
              </a:ext>
            </a:extLst>
          </a:blip>
          <a:stretch>
            <a:fillRect/>
          </a:stretch>
        </p:blipFill>
        <p:spPr>
          <a:xfrm>
            <a:off x="6219054" y="13233711"/>
            <a:ext cx="32574" cy="32560"/>
          </a:xfrm>
          <a:prstGeom prst="rect">
            <a:avLst/>
          </a:prstGeom>
          <a:ln w="12700">
            <a:miter lim="400000"/>
          </a:ln>
        </p:spPr>
      </p:pic>
      <p:pic>
        <p:nvPicPr>
          <p:cNvPr id="107" name="Image 87" descr="Image 87">
            <a:extLst>
              <a:ext uri="{FF2B5EF4-FFF2-40B4-BE49-F238E27FC236}">
                <a16:creationId xmlns:a16="http://schemas.microsoft.com/office/drawing/2014/main" id="{6463A231-A8DE-61F9-BB88-A9F7638501F0}"/>
              </a:ext>
            </a:extLst>
          </p:cNvPr>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5922803" y="12923745"/>
            <a:ext cx="32574" cy="32560"/>
          </a:xfrm>
          <a:prstGeom prst="rect">
            <a:avLst/>
          </a:prstGeom>
          <a:ln w="12700">
            <a:miter lim="400000"/>
          </a:ln>
        </p:spPr>
      </p:pic>
      <p:pic>
        <p:nvPicPr>
          <p:cNvPr id="108" name="Image 88" descr="Image 88">
            <a:extLst>
              <a:ext uri="{FF2B5EF4-FFF2-40B4-BE49-F238E27FC236}">
                <a16:creationId xmlns:a16="http://schemas.microsoft.com/office/drawing/2014/main" id="{C4410E7F-C3BC-BD8A-CB25-D8F43E136ADF}"/>
              </a:ext>
            </a:extLst>
          </p:cNvPr>
          <p:cNvPicPr>
            <a:picLocks noChangeAspect="1"/>
          </p:cNvPicPr>
          <p:nvPr/>
        </p:nvPicPr>
        <p:blipFill>
          <a:blip r:embed="rId91" cstate="screen">
            <a:extLst>
              <a:ext uri="{28A0092B-C50C-407E-A947-70E740481C1C}">
                <a14:useLocalDpi xmlns:a14="http://schemas.microsoft.com/office/drawing/2010/main"/>
              </a:ext>
            </a:extLst>
          </a:blip>
          <a:stretch>
            <a:fillRect/>
          </a:stretch>
        </p:blipFill>
        <p:spPr>
          <a:xfrm>
            <a:off x="5956353" y="12917722"/>
            <a:ext cx="32574" cy="32560"/>
          </a:xfrm>
          <a:prstGeom prst="rect">
            <a:avLst/>
          </a:prstGeom>
          <a:ln w="12700">
            <a:miter lim="400000"/>
          </a:ln>
        </p:spPr>
      </p:pic>
      <p:pic>
        <p:nvPicPr>
          <p:cNvPr id="109" name="Image 89" descr="Image 89">
            <a:extLst>
              <a:ext uri="{FF2B5EF4-FFF2-40B4-BE49-F238E27FC236}">
                <a16:creationId xmlns:a16="http://schemas.microsoft.com/office/drawing/2014/main" id="{6577671D-5420-3A73-8537-A2BE8ACFC7D4}"/>
              </a:ext>
            </a:extLst>
          </p:cNvPr>
          <p:cNvPicPr>
            <a:picLocks noChangeAspect="1"/>
          </p:cNvPicPr>
          <p:nvPr/>
        </p:nvPicPr>
        <p:blipFill>
          <a:blip r:embed="rId92"/>
          <a:stretch>
            <a:fillRect/>
          </a:stretch>
        </p:blipFill>
        <p:spPr>
          <a:xfrm>
            <a:off x="6159984" y="13411200"/>
            <a:ext cx="63506" cy="50800"/>
          </a:xfrm>
          <a:prstGeom prst="rect">
            <a:avLst/>
          </a:prstGeom>
          <a:ln w="12700">
            <a:miter lim="400000"/>
          </a:ln>
        </p:spPr>
      </p:pic>
      <p:pic>
        <p:nvPicPr>
          <p:cNvPr id="110" name="Image 90" descr="Image 90">
            <a:extLst>
              <a:ext uri="{FF2B5EF4-FFF2-40B4-BE49-F238E27FC236}">
                <a16:creationId xmlns:a16="http://schemas.microsoft.com/office/drawing/2014/main" id="{FF5D9559-8803-C9A9-7000-8F83FD482681}"/>
              </a:ext>
            </a:extLst>
          </p:cNvPr>
          <p:cNvPicPr>
            <a:picLocks noChangeAspect="1"/>
          </p:cNvPicPr>
          <p:nvPr/>
        </p:nvPicPr>
        <p:blipFill>
          <a:blip r:embed="rId93" cstate="screen">
            <a:extLst>
              <a:ext uri="{28A0092B-C50C-407E-A947-70E740481C1C}">
                <a14:useLocalDpi xmlns:a14="http://schemas.microsoft.com/office/drawing/2010/main"/>
              </a:ext>
            </a:extLst>
          </a:blip>
          <a:stretch>
            <a:fillRect/>
          </a:stretch>
        </p:blipFill>
        <p:spPr>
          <a:xfrm>
            <a:off x="6201464" y="13398298"/>
            <a:ext cx="32574" cy="32560"/>
          </a:xfrm>
          <a:prstGeom prst="rect">
            <a:avLst/>
          </a:prstGeom>
          <a:ln w="12700">
            <a:miter lim="400000"/>
          </a:ln>
        </p:spPr>
      </p:pic>
      <p:pic>
        <p:nvPicPr>
          <p:cNvPr id="111" name="Image 91" descr="Image 91">
            <a:extLst>
              <a:ext uri="{FF2B5EF4-FFF2-40B4-BE49-F238E27FC236}">
                <a16:creationId xmlns:a16="http://schemas.microsoft.com/office/drawing/2014/main" id="{99A747EC-DC5D-372C-4540-A2EC7E100578}"/>
              </a:ext>
            </a:extLst>
          </p:cNvPr>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6116449" y="13062123"/>
            <a:ext cx="32574" cy="32560"/>
          </a:xfrm>
          <a:prstGeom prst="rect">
            <a:avLst/>
          </a:prstGeom>
          <a:ln w="12700">
            <a:miter lim="400000"/>
          </a:ln>
        </p:spPr>
      </p:pic>
      <p:pic>
        <p:nvPicPr>
          <p:cNvPr id="112" name="Image 92" descr="Image 92">
            <a:extLst>
              <a:ext uri="{FF2B5EF4-FFF2-40B4-BE49-F238E27FC236}">
                <a16:creationId xmlns:a16="http://schemas.microsoft.com/office/drawing/2014/main" id="{2FBF7EAC-BB19-C9FA-F9C9-00686C88E38B}"/>
              </a:ext>
            </a:extLst>
          </p:cNvPr>
          <p:cNvPicPr>
            <a:picLocks noChangeAspect="1"/>
          </p:cNvPicPr>
          <p:nvPr/>
        </p:nvPicPr>
        <p:blipFill>
          <a:blip r:embed="rId95"/>
          <a:stretch>
            <a:fillRect/>
          </a:stretch>
        </p:blipFill>
        <p:spPr>
          <a:xfrm>
            <a:off x="5639242" y="12268200"/>
            <a:ext cx="38104" cy="38100"/>
          </a:xfrm>
          <a:prstGeom prst="rect">
            <a:avLst/>
          </a:prstGeom>
          <a:ln w="12700">
            <a:miter lim="400000"/>
          </a:ln>
        </p:spPr>
      </p:pic>
      <p:pic>
        <p:nvPicPr>
          <p:cNvPr id="113" name="Image 93" descr="Image 93">
            <a:extLst>
              <a:ext uri="{FF2B5EF4-FFF2-40B4-BE49-F238E27FC236}">
                <a16:creationId xmlns:a16="http://schemas.microsoft.com/office/drawing/2014/main" id="{9FEE8977-B4D3-C912-3883-3C1D0742CC8F}"/>
              </a:ext>
            </a:extLst>
          </p:cNvPr>
          <p:cNvPicPr>
            <a:picLocks noChangeAspect="1"/>
          </p:cNvPicPr>
          <p:nvPr/>
        </p:nvPicPr>
        <p:blipFill>
          <a:blip r:embed="rId96" cstate="screen">
            <a:extLst>
              <a:ext uri="{28A0092B-C50C-407E-A947-70E740481C1C}">
                <a14:useLocalDpi xmlns:a14="http://schemas.microsoft.com/office/drawing/2010/main"/>
              </a:ext>
            </a:extLst>
          </a:blip>
          <a:stretch>
            <a:fillRect/>
          </a:stretch>
        </p:blipFill>
        <p:spPr>
          <a:xfrm>
            <a:off x="5612548" y="12241625"/>
            <a:ext cx="32574" cy="32560"/>
          </a:xfrm>
          <a:prstGeom prst="rect">
            <a:avLst/>
          </a:prstGeom>
          <a:ln w="12700">
            <a:miter lim="400000"/>
          </a:ln>
        </p:spPr>
      </p:pic>
      <p:pic>
        <p:nvPicPr>
          <p:cNvPr id="114" name="Image 94" descr="Image 94">
            <a:extLst>
              <a:ext uri="{FF2B5EF4-FFF2-40B4-BE49-F238E27FC236}">
                <a16:creationId xmlns:a16="http://schemas.microsoft.com/office/drawing/2014/main" id="{A8DCAE11-42AE-1D39-C6C5-D50E5682017E}"/>
              </a:ext>
            </a:extLst>
          </p:cNvPr>
          <p:cNvPicPr>
            <a:picLocks noChangeAspect="1"/>
          </p:cNvPicPr>
          <p:nvPr/>
        </p:nvPicPr>
        <p:blipFill>
          <a:blip r:embed="rId97" cstate="screen">
            <a:extLst>
              <a:ext uri="{28A0092B-C50C-407E-A947-70E740481C1C}">
                <a14:useLocalDpi xmlns:a14="http://schemas.microsoft.com/office/drawing/2010/main"/>
              </a:ext>
            </a:extLst>
          </a:blip>
          <a:stretch>
            <a:fillRect/>
          </a:stretch>
        </p:blipFill>
        <p:spPr>
          <a:xfrm>
            <a:off x="4720704" y="13036889"/>
            <a:ext cx="32574" cy="32560"/>
          </a:xfrm>
          <a:prstGeom prst="rect">
            <a:avLst/>
          </a:prstGeom>
          <a:ln w="12700">
            <a:miter lim="400000"/>
          </a:ln>
        </p:spPr>
      </p:pic>
      <p:pic>
        <p:nvPicPr>
          <p:cNvPr id="115" name="Image 95" descr="Image 95">
            <a:extLst>
              <a:ext uri="{FF2B5EF4-FFF2-40B4-BE49-F238E27FC236}">
                <a16:creationId xmlns:a16="http://schemas.microsoft.com/office/drawing/2014/main" id="{FA99D8AC-ECF4-2C57-CBDC-44D9466BF664}"/>
              </a:ext>
            </a:extLst>
          </p:cNvPr>
          <p:cNvPicPr>
            <a:picLocks noChangeAspect="1"/>
          </p:cNvPicPr>
          <p:nvPr/>
        </p:nvPicPr>
        <p:blipFill>
          <a:blip r:embed="rId98" cstate="screen">
            <a:extLst>
              <a:ext uri="{28A0092B-C50C-407E-A947-70E740481C1C}">
                <a14:useLocalDpi xmlns:a14="http://schemas.microsoft.com/office/drawing/2010/main"/>
              </a:ext>
            </a:extLst>
          </a:blip>
          <a:stretch>
            <a:fillRect/>
          </a:stretch>
        </p:blipFill>
        <p:spPr>
          <a:xfrm>
            <a:off x="5547728" y="12272557"/>
            <a:ext cx="32574" cy="32560"/>
          </a:xfrm>
          <a:prstGeom prst="rect">
            <a:avLst/>
          </a:prstGeom>
          <a:ln w="12700">
            <a:miter lim="400000"/>
          </a:ln>
        </p:spPr>
      </p:pic>
      <p:pic>
        <p:nvPicPr>
          <p:cNvPr id="116" name="Image 96" descr="Image 96">
            <a:extLst>
              <a:ext uri="{FF2B5EF4-FFF2-40B4-BE49-F238E27FC236}">
                <a16:creationId xmlns:a16="http://schemas.microsoft.com/office/drawing/2014/main" id="{40FCC8EB-93E1-A9A6-56D4-8E59BA717153}"/>
              </a:ext>
            </a:extLst>
          </p:cNvPr>
          <p:cNvPicPr>
            <a:picLocks noChangeAspect="1"/>
          </p:cNvPicPr>
          <p:nvPr/>
        </p:nvPicPr>
        <p:blipFill>
          <a:blip r:embed="rId99" cstate="screen">
            <a:extLst>
              <a:ext uri="{28A0092B-C50C-407E-A947-70E740481C1C}">
                <a14:useLocalDpi xmlns:a14="http://schemas.microsoft.com/office/drawing/2010/main"/>
              </a:ext>
            </a:extLst>
          </a:blip>
          <a:stretch>
            <a:fillRect/>
          </a:stretch>
        </p:blipFill>
        <p:spPr>
          <a:xfrm>
            <a:off x="5536327" y="12284116"/>
            <a:ext cx="32574" cy="32560"/>
          </a:xfrm>
          <a:prstGeom prst="rect">
            <a:avLst/>
          </a:prstGeom>
          <a:ln w="12700">
            <a:miter lim="400000"/>
          </a:ln>
        </p:spPr>
      </p:pic>
      <p:pic>
        <p:nvPicPr>
          <p:cNvPr id="117" name="Image 97" descr="Image 97">
            <a:extLst>
              <a:ext uri="{FF2B5EF4-FFF2-40B4-BE49-F238E27FC236}">
                <a16:creationId xmlns:a16="http://schemas.microsoft.com/office/drawing/2014/main" id="{817102DD-12EF-21BD-52F2-CDC48F9D8DC5}"/>
              </a:ext>
            </a:extLst>
          </p:cNvPr>
          <p:cNvPicPr>
            <a:picLocks noChangeAspect="1"/>
          </p:cNvPicPr>
          <p:nvPr/>
        </p:nvPicPr>
        <p:blipFill>
          <a:blip r:embed="rId100" cstate="screen">
            <a:extLst>
              <a:ext uri="{28A0092B-C50C-407E-A947-70E740481C1C}">
                <a14:useLocalDpi xmlns:a14="http://schemas.microsoft.com/office/drawing/2010/main"/>
              </a:ext>
            </a:extLst>
          </a:blip>
          <a:stretch>
            <a:fillRect/>
          </a:stretch>
        </p:blipFill>
        <p:spPr>
          <a:xfrm>
            <a:off x="4655558" y="12989677"/>
            <a:ext cx="32574" cy="32560"/>
          </a:xfrm>
          <a:prstGeom prst="rect">
            <a:avLst/>
          </a:prstGeom>
          <a:ln w="12700">
            <a:miter lim="400000"/>
          </a:ln>
        </p:spPr>
      </p:pic>
      <p:pic>
        <p:nvPicPr>
          <p:cNvPr id="118" name="Image 98" descr="Image 98">
            <a:extLst>
              <a:ext uri="{FF2B5EF4-FFF2-40B4-BE49-F238E27FC236}">
                <a16:creationId xmlns:a16="http://schemas.microsoft.com/office/drawing/2014/main" id="{969C1486-3843-99BF-F4E0-78C6B57BE186}"/>
              </a:ext>
            </a:extLst>
          </p:cNvPr>
          <p:cNvPicPr>
            <a:picLocks noChangeAspect="1"/>
          </p:cNvPicPr>
          <p:nvPr/>
        </p:nvPicPr>
        <p:blipFill>
          <a:blip r:embed="rId101" cstate="screen">
            <a:extLst>
              <a:ext uri="{28A0092B-C50C-407E-A947-70E740481C1C}">
                <a14:useLocalDpi xmlns:a14="http://schemas.microsoft.com/office/drawing/2010/main"/>
              </a:ext>
            </a:extLst>
          </a:blip>
          <a:stretch>
            <a:fillRect/>
          </a:stretch>
        </p:blipFill>
        <p:spPr>
          <a:xfrm>
            <a:off x="5577018" y="12254975"/>
            <a:ext cx="32574" cy="32560"/>
          </a:xfrm>
          <a:prstGeom prst="rect">
            <a:avLst/>
          </a:prstGeom>
          <a:ln w="12700">
            <a:miter lim="400000"/>
          </a:ln>
        </p:spPr>
      </p:pic>
      <p:pic>
        <p:nvPicPr>
          <p:cNvPr id="119" name="Image 99" descr="Image 99">
            <a:extLst>
              <a:ext uri="{FF2B5EF4-FFF2-40B4-BE49-F238E27FC236}">
                <a16:creationId xmlns:a16="http://schemas.microsoft.com/office/drawing/2014/main" id="{E9E76746-C451-C5D5-0C04-1C8E2D89A11F}"/>
              </a:ext>
            </a:extLst>
          </p:cNvPr>
          <p:cNvPicPr>
            <a:picLocks noChangeAspect="1"/>
          </p:cNvPicPr>
          <p:nvPr/>
        </p:nvPicPr>
        <p:blipFill>
          <a:blip r:embed="rId102" cstate="screen">
            <a:extLst>
              <a:ext uri="{28A0092B-C50C-407E-A947-70E740481C1C}">
                <a14:useLocalDpi xmlns:a14="http://schemas.microsoft.com/office/drawing/2010/main"/>
              </a:ext>
            </a:extLst>
          </a:blip>
          <a:stretch>
            <a:fillRect/>
          </a:stretch>
        </p:blipFill>
        <p:spPr>
          <a:xfrm>
            <a:off x="5592086" y="12255138"/>
            <a:ext cx="32574" cy="32560"/>
          </a:xfrm>
          <a:prstGeom prst="rect">
            <a:avLst/>
          </a:prstGeom>
          <a:ln w="12700">
            <a:miter lim="400000"/>
          </a:ln>
        </p:spPr>
      </p:pic>
      <p:pic>
        <p:nvPicPr>
          <p:cNvPr id="120" name="Image 100" descr="Image 100">
            <a:extLst>
              <a:ext uri="{FF2B5EF4-FFF2-40B4-BE49-F238E27FC236}">
                <a16:creationId xmlns:a16="http://schemas.microsoft.com/office/drawing/2014/main" id="{CE2E11DE-2606-6D70-2B44-1CFCA3700C0D}"/>
              </a:ext>
            </a:extLst>
          </p:cNvPr>
          <p:cNvPicPr>
            <a:picLocks noChangeAspect="1"/>
          </p:cNvPicPr>
          <p:nvPr/>
        </p:nvPicPr>
        <p:blipFill>
          <a:blip r:embed="rId103"/>
          <a:stretch>
            <a:fillRect/>
          </a:stretch>
        </p:blipFill>
        <p:spPr>
          <a:xfrm>
            <a:off x="2908529" y="11722100"/>
            <a:ext cx="1231998" cy="2274752"/>
          </a:xfrm>
          <a:prstGeom prst="rect">
            <a:avLst/>
          </a:prstGeom>
          <a:ln w="12700">
            <a:miter lim="400000"/>
          </a:ln>
        </p:spPr>
      </p:pic>
      <p:pic>
        <p:nvPicPr>
          <p:cNvPr id="121" name="Image 101" descr="Image 101">
            <a:extLst>
              <a:ext uri="{FF2B5EF4-FFF2-40B4-BE49-F238E27FC236}">
                <a16:creationId xmlns:a16="http://schemas.microsoft.com/office/drawing/2014/main" id="{7490872D-5253-06C9-41D5-00732A1CC8D5}"/>
              </a:ext>
            </a:extLst>
          </p:cNvPr>
          <p:cNvPicPr>
            <a:picLocks noChangeAspect="1"/>
          </p:cNvPicPr>
          <p:nvPr/>
        </p:nvPicPr>
        <p:blipFill>
          <a:blip r:embed="rId104" cstate="screen">
            <a:extLst>
              <a:ext uri="{28A0092B-C50C-407E-A947-70E740481C1C}">
                <a14:useLocalDpi xmlns:a14="http://schemas.microsoft.com/office/drawing/2010/main"/>
              </a:ext>
            </a:extLst>
          </a:blip>
          <a:stretch>
            <a:fillRect/>
          </a:stretch>
        </p:blipFill>
        <p:spPr>
          <a:xfrm>
            <a:off x="3439931" y="11841212"/>
            <a:ext cx="27604" cy="27636"/>
          </a:xfrm>
          <a:prstGeom prst="rect">
            <a:avLst/>
          </a:prstGeom>
          <a:ln w="12700">
            <a:miter lim="400000"/>
          </a:ln>
        </p:spPr>
      </p:pic>
      <p:pic>
        <p:nvPicPr>
          <p:cNvPr id="122" name="Image 102" descr="Image 102">
            <a:extLst>
              <a:ext uri="{FF2B5EF4-FFF2-40B4-BE49-F238E27FC236}">
                <a16:creationId xmlns:a16="http://schemas.microsoft.com/office/drawing/2014/main" id="{4D328F6E-4FE2-863D-89ED-6F7D8FF2526B}"/>
              </a:ext>
            </a:extLst>
          </p:cNvPr>
          <p:cNvPicPr>
            <a:picLocks noChangeAspect="1"/>
          </p:cNvPicPr>
          <p:nvPr/>
        </p:nvPicPr>
        <p:blipFill>
          <a:blip r:embed="rId105" cstate="screen">
            <a:extLst>
              <a:ext uri="{28A0092B-C50C-407E-A947-70E740481C1C}">
                <a14:useLocalDpi xmlns:a14="http://schemas.microsoft.com/office/drawing/2010/main"/>
              </a:ext>
            </a:extLst>
          </a:blip>
          <a:stretch>
            <a:fillRect/>
          </a:stretch>
        </p:blipFill>
        <p:spPr>
          <a:xfrm>
            <a:off x="3530877" y="13385800"/>
            <a:ext cx="32457" cy="29353"/>
          </a:xfrm>
          <a:prstGeom prst="rect">
            <a:avLst/>
          </a:prstGeom>
          <a:ln w="12700">
            <a:miter lim="400000"/>
          </a:ln>
        </p:spPr>
      </p:pic>
      <p:pic>
        <p:nvPicPr>
          <p:cNvPr id="123" name="Image 103" descr="Image 103">
            <a:extLst>
              <a:ext uri="{FF2B5EF4-FFF2-40B4-BE49-F238E27FC236}">
                <a16:creationId xmlns:a16="http://schemas.microsoft.com/office/drawing/2014/main" id="{C0CF9139-5699-A939-6F33-7D0F69947C1F}"/>
              </a:ext>
            </a:extLst>
          </p:cNvPr>
          <p:cNvPicPr>
            <a:picLocks noChangeAspect="1"/>
          </p:cNvPicPr>
          <p:nvPr/>
        </p:nvPicPr>
        <p:blipFill>
          <a:blip r:embed="rId106" cstate="screen">
            <a:extLst>
              <a:ext uri="{28A0092B-C50C-407E-A947-70E740481C1C}">
                <a14:useLocalDpi xmlns:a14="http://schemas.microsoft.com/office/drawing/2010/main"/>
              </a:ext>
            </a:extLst>
          </a:blip>
          <a:stretch>
            <a:fillRect/>
          </a:stretch>
        </p:blipFill>
        <p:spPr>
          <a:xfrm>
            <a:off x="3530877" y="13549309"/>
            <a:ext cx="28989" cy="27636"/>
          </a:xfrm>
          <a:prstGeom prst="rect">
            <a:avLst/>
          </a:prstGeom>
          <a:ln w="12700">
            <a:miter lim="400000"/>
          </a:ln>
        </p:spPr>
      </p:pic>
      <p:pic>
        <p:nvPicPr>
          <p:cNvPr id="124" name="Image 104" descr="Image 104">
            <a:extLst>
              <a:ext uri="{FF2B5EF4-FFF2-40B4-BE49-F238E27FC236}">
                <a16:creationId xmlns:a16="http://schemas.microsoft.com/office/drawing/2014/main" id="{DC03623F-A8FD-C348-5E4C-CE4CE4D30916}"/>
              </a:ext>
            </a:extLst>
          </p:cNvPr>
          <p:cNvPicPr>
            <a:picLocks noChangeAspect="1"/>
          </p:cNvPicPr>
          <p:nvPr/>
        </p:nvPicPr>
        <p:blipFill>
          <a:blip r:embed="rId107" cstate="screen">
            <a:extLst>
              <a:ext uri="{28A0092B-C50C-407E-A947-70E740481C1C}">
                <a14:useLocalDpi xmlns:a14="http://schemas.microsoft.com/office/drawing/2010/main"/>
              </a:ext>
            </a:extLst>
          </a:blip>
          <a:stretch>
            <a:fillRect/>
          </a:stretch>
        </p:blipFill>
        <p:spPr>
          <a:xfrm>
            <a:off x="3539576" y="13579581"/>
            <a:ext cx="29404" cy="27636"/>
          </a:xfrm>
          <a:prstGeom prst="rect">
            <a:avLst/>
          </a:prstGeom>
          <a:ln w="12700">
            <a:miter lim="400000"/>
          </a:ln>
        </p:spPr>
      </p:pic>
      <p:pic>
        <p:nvPicPr>
          <p:cNvPr id="125" name="Image 105" descr="Image 105">
            <a:extLst>
              <a:ext uri="{FF2B5EF4-FFF2-40B4-BE49-F238E27FC236}">
                <a16:creationId xmlns:a16="http://schemas.microsoft.com/office/drawing/2014/main" id="{10ACD08D-0C3F-F5CF-D18F-37976998962A}"/>
              </a:ext>
            </a:extLst>
          </p:cNvPr>
          <p:cNvPicPr>
            <a:picLocks noChangeAspect="1"/>
          </p:cNvPicPr>
          <p:nvPr/>
        </p:nvPicPr>
        <p:blipFill>
          <a:blip r:embed="rId108"/>
          <a:stretch>
            <a:fillRect/>
          </a:stretch>
        </p:blipFill>
        <p:spPr>
          <a:xfrm>
            <a:off x="3924608" y="12895751"/>
            <a:ext cx="38104" cy="27636"/>
          </a:xfrm>
          <a:prstGeom prst="rect">
            <a:avLst/>
          </a:prstGeom>
          <a:ln w="12700">
            <a:miter lim="400000"/>
          </a:ln>
        </p:spPr>
      </p:pic>
      <p:pic>
        <p:nvPicPr>
          <p:cNvPr id="126" name="Image 106" descr="Image 106">
            <a:extLst>
              <a:ext uri="{FF2B5EF4-FFF2-40B4-BE49-F238E27FC236}">
                <a16:creationId xmlns:a16="http://schemas.microsoft.com/office/drawing/2014/main" id="{5B1A45F7-034C-D454-6E46-FD9836D2206B}"/>
              </a:ext>
            </a:extLst>
          </p:cNvPr>
          <p:cNvPicPr>
            <a:picLocks noChangeAspect="1"/>
          </p:cNvPicPr>
          <p:nvPr/>
        </p:nvPicPr>
        <p:blipFill>
          <a:blip r:embed="rId109" cstate="screen">
            <a:extLst>
              <a:ext uri="{28A0092B-C50C-407E-A947-70E740481C1C}">
                <a14:useLocalDpi xmlns:a14="http://schemas.microsoft.com/office/drawing/2010/main"/>
              </a:ext>
            </a:extLst>
          </a:blip>
          <a:stretch>
            <a:fillRect/>
          </a:stretch>
        </p:blipFill>
        <p:spPr>
          <a:xfrm>
            <a:off x="3899206" y="12916337"/>
            <a:ext cx="27774" cy="27636"/>
          </a:xfrm>
          <a:prstGeom prst="rect">
            <a:avLst/>
          </a:prstGeom>
          <a:ln w="12700">
            <a:miter lim="400000"/>
          </a:ln>
        </p:spPr>
      </p:pic>
      <p:pic>
        <p:nvPicPr>
          <p:cNvPr id="127" name="Image 107" descr="Image 107">
            <a:extLst>
              <a:ext uri="{FF2B5EF4-FFF2-40B4-BE49-F238E27FC236}">
                <a16:creationId xmlns:a16="http://schemas.microsoft.com/office/drawing/2014/main" id="{BC91DEB8-C645-F78A-EF68-08D6B710CFBF}"/>
              </a:ext>
            </a:extLst>
          </p:cNvPr>
          <p:cNvPicPr>
            <a:picLocks noChangeAspect="1"/>
          </p:cNvPicPr>
          <p:nvPr/>
        </p:nvPicPr>
        <p:blipFill>
          <a:blip r:embed="rId110" cstate="screen">
            <a:extLst>
              <a:ext uri="{28A0092B-C50C-407E-A947-70E740481C1C}">
                <a14:useLocalDpi xmlns:a14="http://schemas.microsoft.com/office/drawing/2010/main"/>
              </a:ext>
            </a:extLst>
          </a:blip>
          <a:stretch>
            <a:fillRect/>
          </a:stretch>
        </p:blipFill>
        <p:spPr>
          <a:xfrm>
            <a:off x="4005333" y="12503200"/>
            <a:ext cx="27604" cy="27636"/>
          </a:xfrm>
          <a:prstGeom prst="rect">
            <a:avLst/>
          </a:prstGeom>
          <a:ln w="12700">
            <a:miter lim="400000"/>
          </a:ln>
        </p:spPr>
      </p:pic>
      <p:pic>
        <p:nvPicPr>
          <p:cNvPr id="128" name="Image 108" descr="Image 108">
            <a:extLst>
              <a:ext uri="{FF2B5EF4-FFF2-40B4-BE49-F238E27FC236}">
                <a16:creationId xmlns:a16="http://schemas.microsoft.com/office/drawing/2014/main" id="{12E42430-7C62-3708-A9E4-6E5B87CF149D}"/>
              </a:ext>
            </a:extLst>
          </p:cNvPr>
          <p:cNvPicPr>
            <a:picLocks noChangeAspect="1"/>
          </p:cNvPicPr>
          <p:nvPr/>
        </p:nvPicPr>
        <p:blipFill>
          <a:blip r:embed="rId111" cstate="screen">
            <a:extLst>
              <a:ext uri="{28A0092B-C50C-407E-A947-70E740481C1C}">
                <a14:useLocalDpi xmlns:a14="http://schemas.microsoft.com/office/drawing/2010/main"/>
              </a:ext>
            </a:extLst>
          </a:blip>
          <a:stretch>
            <a:fillRect/>
          </a:stretch>
        </p:blipFill>
        <p:spPr>
          <a:xfrm>
            <a:off x="3861103" y="12039600"/>
            <a:ext cx="28197" cy="29598"/>
          </a:xfrm>
          <a:prstGeom prst="rect">
            <a:avLst/>
          </a:prstGeom>
          <a:ln w="12700">
            <a:miter lim="400000"/>
          </a:ln>
        </p:spPr>
      </p:pic>
      <p:pic>
        <p:nvPicPr>
          <p:cNvPr id="129" name="Image 109" descr="Image 109">
            <a:extLst>
              <a:ext uri="{FF2B5EF4-FFF2-40B4-BE49-F238E27FC236}">
                <a16:creationId xmlns:a16="http://schemas.microsoft.com/office/drawing/2014/main" id="{CE57B166-7131-3DC3-7A6A-8DCF00A887E6}"/>
              </a:ext>
            </a:extLst>
          </p:cNvPr>
          <p:cNvPicPr>
            <a:picLocks noChangeAspect="1"/>
          </p:cNvPicPr>
          <p:nvPr/>
        </p:nvPicPr>
        <p:blipFill>
          <a:blip r:embed="rId112" cstate="screen">
            <a:extLst>
              <a:ext uri="{28A0092B-C50C-407E-A947-70E740481C1C}">
                <a14:useLocalDpi xmlns:a14="http://schemas.microsoft.com/office/drawing/2010/main"/>
              </a:ext>
            </a:extLst>
          </a:blip>
          <a:stretch>
            <a:fillRect/>
          </a:stretch>
        </p:blipFill>
        <p:spPr>
          <a:xfrm>
            <a:off x="3866943" y="12065000"/>
            <a:ext cx="27604" cy="28241"/>
          </a:xfrm>
          <a:prstGeom prst="rect">
            <a:avLst/>
          </a:prstGeom>
          <a:ln w="12700">
            <a:miter lim="400000"/>
          </a:ln>
        </p:spPr>
      </p:pic>
      <p:pic>
        <p:nvPicPr>
          <p:cNvPr id="130" name="Image 110" descr="Image 110">
            <a:extLst>
              <a:ext uri="{FF2B5EF4-FFF2-40B4-BE49-F238E27FC236}">
                <a16:creationId xmlns:a16="http://schemas.microsoft.com/office/drawing/2014/main" id="{4FB93D82-1879-F0CA-223A-FD99A2A7FC74}"/>
              </a:ext>
            </a:extLst>
          </p:cNvPr>
          <p:cNvPicPr>
            <a:picLocks noChangeAspect="1"/>
          </p:cNvPicPr>
          <p:nvPr/>
        </p:nvPicPr>
        <p:blipFill>
          <a:blip r:embed="rId113" cstate="screen">
            <a:extLst>
              <a:ext uri="{28A0092B-C50C-407E-A947-70E740481C1C}">
                <a14:useLocalDpi xmlns:a14="http://schemas.microsoft.com/office/drawing/2010/main"/>
              </a:ext>
            </a:extLst>
          </a:blip>
          <a:stretch>
            <a:fillRect/>
          </a:stretch>
        </p:blipFill>
        <p:spPr>
          <a:xfrm>
            <a:off x="4028556" y="12225195"/>
            <a:ext cx="27604" cy="27636"/>
          </a:xfrm>
          <a:prstGeom prst="rect">
            <a:avLst/>
          </a:prstGeom>
          <a:ln w="12700">
            <a:miter lim="400000"/>
          </a:ln>
        </p:spPr>
      </p:pic>
      <p:pic>
        <p:nvPicPr>
          <p:cNvPr id="131" name="Image 111" descr="Image 111">
            <a:extLst>
              <a:ext uri="{FF2B5EF4-FFF2-40B4-BE49-F238E27FC236}">
                <a16:creationId xmlns:a16="http://schemas.microsoft.com/office/drawing/2014/main" id="{3C27CB63-64F2-E517-D7FF-3CC4471A2EB9}"/>
              </a:ext>
            </a:extLst>
          </p:cNvPr>
          <p:cNvPicPr>
            <a:picLocks noChangeAspect="1"/>
          </p:cNvPicPr>
          <p:nvPr/>
        </p:nvPicPr>
        <p:blipFill>
          <a:blip r:embed="rId114"/>
          <a:stretch>
            <a:fillRect/>
          </a:stretch>
        </p:blipFill>
        <p:spPr>
          <a:xfrm>
            <a:off x="0" y="0"/>
            <a:ext cx="19394424" cy="13716000"/>
          </a:xfrm>
          <a:prstGeom prst="rect">
            <a:avLst/>
          </a:prstGeom>
          <a:ln w="12700">
            <a:miter lim="400000"/>
          </a:ln>
        </p:spPr>
      </p:pic>
      <p:pic>
        <p:nvPicPr>
          <p:cNvPr id="132" name="Image 112" descr="Image 112">
            <a:extLst>
              <a:ext uri="{FF2B5EF4-FFF2-40B4-BE49-F238E27FC236}">
                <a16:creationId xmlns:a16="http://schemas.microsoft.com/office/drawing/2014/main" id="{61DA47FD-5CF9-65E3-63C2-7308407D41B3}"/>
              </a:ext>
            </a:extLst>
          </p:cNvPr>
          <p:cNvPicPr>
            <a:picLocks noChangeAspect="1"/>
          </p:cNvPicPr>
          <p:nvPr/>
        </p:nvPicPr>
        <p:blipFill>
          <a:blip r:embed="rId115" cstate="screen">
            <a:extLst>
              <a:ext uri="{28A0092B-C50C-407E-A947-70E740481C1C}">
                <a14:useLocalDpi xmlns:a14="http://schemas.microsoft.com/office/drawing/2010/main"/>
              </a:ext>
            </a:extLst>
          </a:blip>
          <a:stretch>
            <a:fillRect/>
          </a:stretch>
        </p:blipFill>
        <p:spPr>
          <a:xfrm>
            <a:off x="4003300" y="12439760"/>
            <a:ext cx="27604" cy="27636"/>
          </a:xfrm>
          <a:prstGeom prst="rect">
            <a:avLst/>
          </a:prstGeom>
          <a:ln w="12700">
            <a:miter lim="400000"/>
          </a:ln>
        </p:spPr>
      </p:pic>
      <p:pic>
        <p:nvPicPr>
          <p:cNvPr id="133" name="Image 113" descr="Image 113">
            <a:extLst>
              <a:ext uri="{FF2B5EF4-FFF2-40B4-BE49-F238E27FC236}">
                <a16:creationId xmlns:a16="http://schemas.microsoft.com/office/drawing/2014/main" id="{0E18F80D-55F6-BE89-98EA-32B206F2B79E}"/>
              </a:ext>
            </a:extLst>
          </p:cNvPr>
          <p:cNvPicPr>
            <a:picLocks noChangeAspect="1"/>
          </p:cNvPicPr>
          <p:nvPr/>
        </p:nvPicPr>
        <p:blipFill>
          <a:blip r:embed="rId116"/>
          <a:stretch>
            <a:fillRect/>
          </a:stretch>
        </p:blipFill>
        <p:spPr>
          <a:xfrm>
            <a:off x="3937308" y="12166600"/>
            <a:ext cx="30219" cy="38100"/>
          </a:xfrm>
          <a:prstGeom prst="rect">
            <a:avLst/>
          </a:prstGeom>
          <a:ln w="12700">
            <a:miter lim="400000"/>
          </a:ln>
        </p:spPr>
      </p:pic>
      <p:pic>
        <p:nvPicPr>
          <p:cNvPr id="134" name="Image 114" descr="Image 114">
            <a:extLst>
              <a:ext uri="{FF2B5EF4-FFF2-40B4-BE49-F238E27FC236}">
                <a16:creationId xmlns:a16="http://schemas.microsoft.com/office/drawing/2014/main" id="{52792B70-A5A4-DC64-AD7D-F4C2C90310E7}"/>
              </a:ext>
            </a:extLst>
          </p:cNvPr>
          <p:cNvPicPr>
            <a:picLocks noChangeAspect="1"/>
          </p:cNvPicPr>
          <p:nvPr/>
        </p:nvPicPr>
        <p:blipFill>
          <a:blip r:embed="rId117" cstate="screen">
            <a:extLst>
              <a:ext uri="{28A0092B-C50C-407E-A947-70E740481C1C}">
                <a14:useLocalDpi xmlns:a14="http://schemas.microsoft.com/office/drawing/2010/main"/>
              </a:ext>
            </a:extLst>
          </a:blip>
          <a:stretch>
            <a:fillRect/>
          </a:stretch>
        </p:blipFill>
        <p:spPr>
          <a:xfrm>
            <a:off x="3899206" y="12136903"/>
            <a:ext cx="28092" cy="29698"/>
          </a:xfrm>
          <a:prstGeom prst="rect">
            <a:avLst/>
          </a:prstGeom>
          <a:ln w="12700">
            <a:miter lim="400000"/>
          </a:ln>
        </p:spPr>
      </p:pic>
      <p:pic>
        <p:nvPicPr>
          <p:cNvPr id="135" name="Image 115" descr="Image 115">
            <a:extLst>
              <a:ext uri="{FF2B5EF4-FFF2-40B4-BE49-F238E27FC236}">
                <a16:creationId xmlns:a16="http://schemas.microsoft.com/office/drawing/2014/main" id="{6A44CB91-F14C-5AB5-3937-8E5604C12EDC}"/>
              </a:ext>
            </a:extLst>
          </p:cNvPr>
          <p:cNvPicPr>
            <a:picLocks noChangeAspect="1"/>
          </p:cNvPicPr>
          <p:nvPr/>
        </p:nvPicPr>
        <p:blipFill>
          <a:blip r:embed="rId118" cstate="screen">
            <a:extLst>
              <a:ext uri="{28A0092B-C50C-407E-A947-70E740481C1C}">
                <a14:useLocalDpi xmlns:a14="http://schemas.microsoft.com/office/drawing/2010/main"/>
              </a:ext>
            </a:extLst>
          </a:blip>
          <a:stretch>
            <a:fillRect/>
          </a:stretch>
        </p:blipFill>
        <p:spPr>
          <a:xfrm>
            <a:off x="3880193" y="12144916"/>
            <a:ext cx="27604" cy="27636"/>
          </a:xfrm>
          <a:prstGeom prst="rect">
            <a:avLst/>
          </a:prstGeom>
          <a:ln w="12700">
            <a:miter lim="400000"/>
          </a:ln>
        </p:spPr>
      </p:pic>
      <p:pic>
        <p:nvPicPr>
          <p:cNvPr id="136" name="Image 116" descr="Image 116">
            <a:extLst>
              <a:ext uri="{FF2B5EF4-FFF2-40B4-BE49-F238E27FC236}">
                <a16:creationId xmlns:a16="http://schemas.microsoft.com/office/drawing/2014/main" id="{358B983D-0DF7-6957-D62D-4DEC8BFFEE3D}"/>
              </a:ext>
            </a:extLst>
          </p:cNvPr>
          <p:cNvPicPr>
            <a:picLocks noChangeAspect="1"/>
          </p:cNvPicPr>
          <p:nvPr/>
        </p:nvPicPr>
        <p:blipFill>
          <a:blip r:embed="rId119" cstate="screen">
            <a:extLst>
              <a:ext uri="{28A0092B-C50C-407E-A947-70E740481C1C}">
                <a14:useLocalDpi xmlns:a14="http://schemas.microsoft.com/office/drawing/2010/main"/>
              </a:ext>
            </a:extLst>
          </a:blip>
          <a:stretch>
            <a:fillRect/>
          </a:stretch>
        </p:blipFill>
        <p:spPr>
          <a:xfrm>
            <a:off x="3886505" y="12142154"/>
            <a:ext cx="31504" cy="27636"/>
          </a:xfrm>
          <a:prstGeom prst="rect">
            <a:avLst/>
          </a:prstGeom>
          <a:ln w="12700">
            <a:miter lim="400000"/>
          </a:ln>
        </p:spPr>
      </p:pic>
      <p:pic>
        <p:nvPicPr>
          <p:cNvPr id="137" name="Image 117" descr="Image 117">
            <a:extLst>
              <a:ext uri="{FF2B5EF4-FFF2-40B4-BE49-F238E27FC236}">
                <a16:creationId xmlns:a16="http://schemas.microsoft.com/office/drawing/2014/main" id="{2778EB4B-D274-2A98-AB60-C2C9AC430C19}"/>
              </a:ext>
            </a:extLst>
          </p:cNvPr>
          <p:cNvPicPr>
            <a:picLocks noChangeAspect="1"/>
          </p:cNvPicPr>
          <p:nvPr/>
        </p:nvPicPr>
        <p:blipFill>
          <a:blip r:embed="rId120"/>
          <a:stretch>
            <a:fillRect/>
          </a:stretch>
        </p:blipFill>
        <p:spPr>
          <a:xfrm>
            <a:off x="1435212" y="11087100"/>
            <a:ext cx="1574926" cy="2908923"/>
          </a:xfrm>
          <a:prstGeom prst="rect">
            <a:avLst/>
          </a:prstGeom>
          <a:ln w="12700">
            <a:miter lim="400000"/>
          </a:ln>
        </p:spPr>
      </p:pic>
      <p:pic>
        <p:nvPicPr>
          <p:cNvPr id="138" name="Image 118" descr="Image 118">
            <a:extLst>
              <a:ext uri="{FF2B5EF4-FFF2-40B4-BE49-F238E27FC236}">
                <a16:creationId xmlns:a16="http://schemas.microsoft.com/office/drawing/2014/main" id="{5FB69537-A0D1-CA92-0427-E23879752F17}"/>
              </a:ext>
            </a:extLst>
          </p:cNvPr>
          <p:cNvPicPr>
            <a:picLocks noChangeAspect="1"/>
          </p:cNvPicPr>
          <p:nvPr/>
        </p:nvPicPr>
        <p:blipFill>
          <a:blip r:embed="rId121" cstate="screen">
            <a:extLst>
              <a:ext uri="{28A0092B-C50C-407E-A947-70E740481C1C}">
                <a14:useLocalDpi xmlns:a14="http://schemas.microsoft.com/office/drawing/2010/main"/>
              </a:ext>
            </a:extLst>
          </a:blip>
          <a:stretch>
            <a:fillRect/>
          </a:stretch>
        </p:blipFill>
        <p:spPr>
          <a:xfrm>
            <a:off x="2114455" y="11233666"/>
            <a:ext cx="27604" cy="27636"/>
          </a:xfrm>
          <a:prstGeom prst="rect">
            <a:avLst/>
          </a:prstGeom>
          <a:ln w="12700">
            <a:miter lim="400000"/>
          </a:ln>
        </p:spPr>
      </p:pic>
      <p:pic>
        <p:nvPicPr>
          <p:cNvPr id="139" name="Image 119" descr="Image 119">
            <a:extLst>
              <a:ext uri="{FF2B5EF4-FFF2-40B4-BE49-F238E27FC236}">
                <a16:creationId xmlns:a16="http://schemas.microsoft.com/office/drawing/2014/main" id="{0F12FA36-C6A4-B12F-AB5E-E93C85D60D4B}"/>
              </a:ext>
            </a:extLst>
          </p:cNvPr>
          <p:cNvPicPr>
            <a:picLocks noChangeAspect="1"/>
          </p:cNvPicPr>
          <p:nvPr/>
        </p:nvPicPr>
        <p:blipFill>
          <a:blip r:embed="rId122" cstate="screen">
            <a:extLst>
              <a:ext uri="{28A0092B-C50C-407E-A947-70E740481C1C}">
                <a14:useLocalDpi xmlns:a14="http://schemas.microsoft.com/office/drawing/2010/main"/>
              </a:ext>
            </a:extLst>
          </a:blip>
          <a:stretch>
            <a:fillRect/>
          </a:stretch>
        </p:blipFill>
        <p:spPr>
          <a:xfrm>
            <a:off x="2235375" y="13218830"/>
            <a:ext cx="29804" cy="27636"/>
          </a:xfrm>
          <a:prstGeom prst="rect">
            <a:avLst/>
          </a:prstGeom>
          <a:ln w="12700">
            <a:miter lim="400000"/>
          </a:ln>
        </p:spPr>
      </p:pic>
      <p:pic>
        <p:nvPicPr>
          <p:cNvPr id="140" name="Image 120" descr="Image 120">
            <a:extLst>
              <a:ext uri="{FF2B5EF4-FFF2-40B4-BE49-F238E27FC236}">
                <a16:creationId xmlns:a16="http://schemas.microsoft.com/office/drawing/2014/main" id="{91695465-750B-AF4E-6FAB-5161871ED1C8}"/>
              </a:ext>
            </a:extLst>
          </p:cNvPr>
          <p:cNvPicPr>
            <a:picLocks noChangeAspect="1"/>
          </p:cNvPicPr>
          <p:nvPr/>
        </p:nvPicPr>
        <p:blipFill>
          <a:blip r:embed="rId123" cstate="screen">
            <a:extLst>
              <a:ext uri="{28A0092B-C50C-407E-A947-70E740481C1C}">
                <a14:useLocalDpi xmlns:a14="http://schemas.microsoft.com/office/drawing/2010/main"/>
              </a:ext>
            </a:extLst>
          </a:blip>
          <a:stretch>
            <a:fillRect/>
          </a:stretch>
        </p:blipFill>
        <p:spPr>
          <a:xfrm>
            <a:off x="2233146" y="13426217"/>
            <a:ext cx="27633" cy="27636"/>
          </a:xfrm>
          <a:prstGeom prst="rect">
            <a:avLst/>
          </a:prstGeom>
          <a:ln w="12700">
            <a:miter lim="400000"/>
          </a:ln>
        </p:spPr>
      </p:pic>
      <p:pic>
        <p:nvPicPr>
          <p:cNvPr id="141" name="Image 121" descr="Image 121">
            <a:extLst>
              <a:ext uri="{FF2B5EF4-FFF2-40B4-BE49-F238E27FC236}">
                <a16:creationId xmlns:a16="http://schemas.microsoft.com/office/drawing/2014/main" id="{D5482BC6-0288-FD51-4F1C-C7AA382B09FA}"/>
              </a:ext>
            </a:extLst>
          </p:cNvPr>
          <p:cNvPicPr>
            <a:picLocks noChangeAspect="1"/>
          </p:cNvPicPr>
          <p:nvPr/>
        </p:nvPicPr>
        <p:blipFill>
          <a:blip r:embed="rId124" cstate="screen">
            <a:extLst>
              <a:ext uri="{28A0092B-C50C-407E-A947-70E740481C1C}">
                <a14:useLocalDpi xmlns:a14="http://schemas.microsoft.com/office/drawing/2010/main"/>
              </a:ext>
            </a:extLst>
          </a:blip>
          <a:stretch>
            <a:fillRect/>
          </a:stretch>
        </p:blipFill>
        <p:spPr>
          <a:xfrm>
            <a:off x="2241979" y="13465568"/>
            <a:ext cx="27604" cy="27636"/>
          </a:xfrm>
          <a:prstGeom prst="rect">
            <a:avLst/>
          </a:prstGeom>
          <a:ln w="12700">
            <a:miter lim="400000"/>
          </a:ln>
        </p:spPr>
      </p:pic>
      <p:pic>
        <p:nvPicPr>
          <p:cNvPr id="142" name="Image 122" descr="Image 122">
            <a:extLst>
              <a:ext uri="{FF2B5EF4-FFF2-40B4-BE49-F238E27FC236}">
                <a16:creationId xmlns:a16="http://schemas.microsoft.com/office/drawing/2014/main" id="{EB89458A-54D1-33C7-AF51-476DAD5ED96E}"/>
              </a:ext>
            </a:extLst>
          </p:cNvPr>
          <p:cNvPicPr>
            <a:picLocks noChangeAspect="1"/>
          </p:cNvPicPr>
          <p:nvPr/>
        </p:nvPicPr>
        <p:blipFill>
          <a:blip r:embed="rId125" cstate="screen">
            <a:extLst>
              <a:ext uri="{28A0092B-C50C-407E-A947-70E740481C1C}">
                <a14:useLocalDpi xmlns:a14="http://schemas.microsoft.com/office/drawing/2010/main"/>
              </a:ext>
            </a:extLst>
          </a:blip>
          <a:stretch>
            <a:fillRect/>
          </a:stretch>
        </p:blipFill>
        <p:spPr>
          <a:xfrm>
            <a:off x="2743416" y="12585700"/>
            <a:ext cx="28258" cy="29272"/>
          </a:xfrm>
          <a:prstGeom prst="rect">
            <a:avLst/>
          </a:prstGeom>
          <a:ln w="12700">
            <a:miter lim="400000"/>
          </a:ln>
        </p:spPr>
      </p:pic>
      <p:pic>
        <p:nvPicPr>
          <p:cNvPr id="143" name="Image 123" descr="Image 123">
            <a:extLst>
              <a:ext uri="{FF2B5EF4-FFF2-40B4-BE49-F238E27FC236}">
                <a16:creationId xmlns:a16="http://schemas.microsoft.com/office/drawing/2014/main" id="{C5921523-91B1-F31C-5651-3A5E1254CE40}"/>
              </a:ext>
            </a:extLst>
          </p:cNvPr>
          <p:cNvPicPr>
            <a:picLocks noChangeAspect="1"/>
          </p:cNvPicPr>
          <p:nvPr/>
        </p:nvPicPr>
        <p:blipFill>
          <a:blip r:embed="rId126" cstate="screen">
            <a:extLst>
              <a:ext uri="{28A0092B-C50C-407E-A947-70E740481C1C}">
                <a14:useLocalDpi xmlns:a14="http://schemas.microsoft.com/office/drawing/2010/main"/>
              </a:ext>
            </a:extLst>
          </a:blip>
          <a:stretch>
            <a:fillRect/>
          </a:stretch>
        </p:blipFill>
        <p:spPr>
          <a:xfrm>
            <a:off x="2704183" y="12613877"/>
            <a:ext cx="27604" cy="27636"/>
          </a:xfrm>
          <a:prstGeom prst="rect">
            <a:avLst/>
          </a:prstGeom>
          <a:ln w="12700">
            <a:miter lim="400000"/>
          </a:ln>
        </p:spPr>
      </p:pic>
      <p:pic>
        <p:nvPicPr>
          <p:cNvPr id="144" name="Image 124" descr="Image 124">
            <a:extLst>
              <a:ext uri="{FF2B5EF4-FFF2-40B4-BE49-F238E27FC236}">
                <a16:creationId xmlns:a16="http://schemas.microsoft.com/office/drawing/2014/main" id="{D8BA06BE-3A45-E4B9-FCC6-5DAA8FB725CF}"/>
              </a:ext>
            </a:extLst>
          </p:cNvPr>
          <p:cNvPicPr>
            <a:picLocks noChangeAspect="1"/>
          </p:cNvPicPr>
          <p:nvPr/>
        </p:nvPicPr>
        <p:blipFill>
          <a:blip r:embed="rId127" cstate="screen">
            <a:extLst>
              <a:ext uri="{28A0092B-C50C-407E-A947-70E740481C1C}">
                <a14:useLocalDpi xmlns:a14="http://schemas.microsoft.com/office/drawing/2010/main"/>
              </a:ext>
            </a:extLst>
          </a:blip>
          <a:stretch>
            <a:fillRect/>
          </a:stretch>
        </p:blipFill>
        <p:spPr>
          <a:xfrm>
            <a:off x="2840367" y="12083291"/>
            <a:ext cx="30059" cy="27636"/>
          </a:xfrm>
          <a:prstGeom prst="rect">
            <a:avLst/>
          </a:prstGeom>
          <a:ln w="12700">
            <a:miter lim="400000"/>
          </a:ln>
        </p:spPr>
      </p:pic>
      <p:pic>
        <p:nvPicPr>
          <p:cNvPr id="145" name="Image 125" descr="Image 125">
            <a:extLst>
              <a:ext uri="{FF2B5EF4-FFF2-40B4-BE49-F238E27FC236}">
                <a16:creationId xmlns:a16="http://schemas.microsoft.com/office/drawing/2014/main" id="{BAE406AA-AA7D-7042-54E8-69A14C4298D0}"/>
              </a:ext>
            </a:extLst>
          </p:cNvPr>
          <p:cNvPicPr>
            <a:picLocks noChangeAspect="1"/>
          </p:cNvPicPr>
          <p:nvPr/>
        </p:nvPicPr>
        <p:blipFill>
          <a:blip r:embed="rId128"/>
          <a:stretch>
            <a:fillRect/>
          </a:stretch>
        </p:blipFill>
        <p:spPr>
          <a:xfrm>
            <a:off x="2654509" y="11490944"/>
            <a:ext cx="38104" cy="27957"/>
          </a:xfrm>
          <a:prstGeom prst="rect">
            <a:avLst/>
          </a:prstGeom>
          <a:ln w="12700">
            <a:miter lim="400000"/>
          </a:ln>
        </p:spPr>
      </p:pic>
      <p:pic>
        <p:nvPicPr>
          <p:cNvPr id="146" name="Image 126" descr="Image 126">
            <a:extLst>
              <a:ext uri="{FF2B5EF4-FFF2-40B4-BE49-F238E27FC236}">
                <a16:creationId xmlns:a16="http://schemas.microsoft.com/office/drawing/2014/main" id="{C88150EC-7DDA-6F8A-F847-D42322A5BECE}"/>
              </a:ext>
            </a:extLst>
          </p:cNvPr>
          <p:cNvPicPr>
            <a:picLocks noChangeAspect="1"/>
          </p:cNvPicPr>
          <p:nvPr/>
        </p:nvPicPr>
        <p:blipFill>
          <a:blip r:embed="rId129" cstate="screen">
            <a:extLst>
              <a:ext uri="{28A0092B-C50C-407E-A947-70E740481C1C}">
                <a14:useLocalDpi xmlns:a14="http://schemas.microsoft.com/office/drawing/2010/main"/>
              </a:ext>
            </a:extLst>
          </a:blip>
          <a:stretch>
            <a:fillRect/>
          </a:stretch>
        </p:blipFill>
        <p:spPr>
          <a:xfrm>
            <a:off x="2662213" y="11521895"/>
            <a:ext cx="27604" cy="27636"/>
          </a:xfrm>
          <a:prstGeom prst="rect">
            <a:avLst/>
          </a:prstGeom>
          <a:ln w="12700">
            <a:miter lim="400000"/>
          </a:ln>
        </p:spPr>
      </p:pic>
      <p:pic>
        <p:nvPicPr>
          <p:cNvPr id="147" name="Image 127" descr="Image 127">
            <a:extLst>
              <a:ext uri="{FF2B5EF4-FFF2-40B4-BE49-F238E27FC236}">
                <a16:creationId xmlns:a16="http://schemas.microsoft.com/office/drawing/2014/main" id="{55115634-17BB-74AD-E248-3774A1216AF3}"/>
              </a:ext>
            </a:extLst>
          </p:cNvPr>
          <p:cNvPicPr>
            <a:picLocks noChangeAspect="1"/>
          </p:cNvPicPr>
          <p:nvPr/>
        </p:nvPicPr>
        <p:blipFill>
          <a:blip r:embed="rId130" cstate="screen">
            <a:extLst>
              <a:ext uri="{28A0092B-C50C-407E-A947-70E740481C1C}">
                <a14:useLocalDpi xmlns:a14="http://schemas.microsoft.com/office/drawing/2010/main"/>
              </a:ext>
            </a:extLst>
          </a:blip>
          <a:stretch>
            <a:fillRect/>
          </a:stretch>
        </p:blipFill>
        <p:spPr>
          <a:xfrm>
            <a:off x="2869960" y="11726391"/>
            <a:ext cx="27604" cy="27636"/>
          </a:xfrm>
          <a:prstGeom prst="rect">
            <a:avLst/>
          </a:prstGeom>
          <a:ln w="12700">
            <a:miter lim="400000"/>
          </a:ln>
        </p:spPr>
      </p:pic>
      <p:pic>
        <p:nvPicPr>
          <p:cNvPr id="148" name="Image 128" descr="Image 128">
            <a:extLst>
              <a:ext uri="{FF2B5EF4-FFF2-40B4-BE49-F238E27FC236}">
                <a16:creationId xmlns:a16="http://schemas.microsoft.com/office/drawing/2014/main" id="{D9008DA9-DCBC-F2E4-F81D-A529C89DAAA8}"/>
              </a:ext>
            </a:extLst>
          </p:cNvPr>
          <p:cNvPicPr>
            <a:picLocks noChangeAspect="1"/>
          </p:cNvPicPr>
          <p:nvPr/>
        </p:nvPicPr>
        <p:blipFill>
          <a:blip r:embed="rId114"/>
          <a:stretch>
            <a:fillRect/>
          </a:stretch>
        </p:blipFill>
        <p:spPr>
          <a:xfrm>
            <a:off x="0" y="-150021"/>
            <a:ext cx="19394424" cy="13716000"/>
          </a:xfrm>
          <a:prstGeom prst="rect">
            <a:avLst/>
          </a:prstGeom>
          <a:ln w="12700">
            <a:miter lim="400000"/>
          </a:ln>
        </p:spPr>
      </p:pic>
      <p:pic>
        <p:nvPicPr>
          <p:cNvPr id="149" name="Image 129" descr="Image 129">
            <a:extLst>
              <a:ext uri="{FF2B5EF4-FFF2-40B4-BE49-F238E27FC236}">
                <a16:creationId xmlns:a16="http://schemas.microsoft.com/office/drawing/2014/main" id="{FB71577B-C92E-2F58-3977-00EB9E25FFFC}"/>
              </a:ext>
            </a:extLst>
          </p:cNvPr>
          <p:cNvPicPr>
            <a:picLocks noChangeAspect="1"/>
          </p:cNvPicPr>
          <p:nvPr/>
        </p:nvPicPr>
        <p:blipFill>
          <a:blip r:embed="rId131" cstate="screen">
            <a:extLst>
              <a:ext uri="{28A0092B-C50C-407E-A947-70E740481C1C}">
                <a14:useLocalDpi xmlns:a14="http://schemas.microsoft.com/office/drawing/2010/main"/>
              </a:ext>
            </a:extLst>
          </a:blip>
          <a:stretch>
            <a:fillRect/>
          </a:stretch>
        </p:blipFill>
        <p:spPr>
          <a:xfrm>
            <a:off x="2837366" y="12001493"/>
            <a:ext cx="27604" cy="27636"/>
          </a:xfrm>
          <a:prstGeom prst="rect">
            <a:avLst/>
          </a:prstGeom>
          <a:ln w="12700">
            <a:miter lim="400000"/>
          </a:ln>
        </p:spPr>
      </p:pic>
      <p:pic>
        <p:nvPicPr>
          <p:cNvPr id="150" name="Image 130" descr="Image 130">
            <a:extLst>
              <a:ext uri="{FF2B5EF4-FFF2-40B4-BE49-F238E27FC236}">
                <a16:creationId xmlns:a16="http://schemas.microsoft.com/office/drawing/2014/main" id="{3903A958-E641-9972-3A60-5461FDD0B9AB}"/>
              </a:ext>
            </a:extLst>
          </p:cNvPr>
          <p:cNvPicPr>
            <a:picLocks noChangeAspect="1"/>
          </p:cNvPicPr>
          <p:nvPr/>
        </p:nvPicPr>
        <p:blipFill>
          <a:blip r:embed="rId132"/>
          <a:stretch>
            <a:fillRect/>
          </a:stretch>
        </p:blipFill>
        <p:spPr>
          <a:xfrm>
            <a:off x="2756117" y="11658600"/>
            <a:ext cx="27849" cy="38100"/>
          </a:xfrm>
          <a:prstGeom prst="rect">
            <a:avLst/>
          </a:prstGeom>
          <a:ln w="12700">
            <a:miter lim="400000"/>
          </a:ln>
        </p:spPr>
      </p:pic>
      <p:pic>
        <p:nvPicPr>
          <p:cNvPr id="151" name="Image 131" descr="Image 131">
            <a:extLst>
              <a:ext uri="{FF2B5EF4-FFF2-40B4-BE49-F238E27FC236}">
                <a16:creationId xmlns:a16="http://schemas.microsoft.com/office/drawing/2014/main" id="{0D518BDE-3F97-552C-6052-7DA6302F5089}"/>
              </a:ext>
            </a:extLst>
          </p:cNvPr>
          <p:cNvPicPr>
            <a:picLocks noChangeAspect="1"/>
          </p:cNvPicPr>
          <p:nvPr/>
        </p:nvPicPr>
        <p:blipFill>
          <a:blip r:embed="rId133" cstate="screen">
            <a:extLst>
              <a:ext uri="{28A0092B-C50C-407E-A947-70E740481C1C}">
                <a14:useLocalDpi xmlns:a14="http://schemas.microsoft.com/office/drawing/2010/main"/>
              </a:ext>
            </a:extLst>
          </a:blip>
          <a:stretch>
            <a:fillRect/>
          </a:stretch>
        </p:blipFill>
        <p:spPr>
          <a:xfrm>
            <a:off x="2704314" y="11613504"/>
            <a:ext cx="27604" cy="32397"/>
          </a:xfrm>
          <a:prstGeom prst="rect">
            <a:avLst/>
          </a:prstGeom>
          <a:ln w="12700">
            <a:miter lim="400000"/>
          </a:ln>
        </p:spPr>
      </p:pic>
      <p:pic>
        <p:nvPicPr>
          <p:cNvPr id="152" name="Image 132" descr="Image 132">
            <a:extLst>
              <a:ext uri="{FF2B5EF4-FFF2-40B4-BE49-F238E27FC236}">
                <a16:creationId xmlns:a16="http://schemas.microsoft.com/office/drawing/2014/main" id="{38676208-A6AD-FA09-E07C-7FEE64D4A4D1}"/>
              </a:ext>
            </a:extLst>
          </p:cNvPr>
          <p:cNvPicPr>
            <a:picLocks noChangeAspect="1"/>
          </p:cNvPicPr>
          <p:nvPr/>
        </p:nvPicPr>
        <p:blipFill>
          <a:blip r:embed="rId134" cstate="screen">
            <a:extLst>
              <a:ext uri="{28A0092B-C50C-407E-A947-70E740481C1C}">
                <a14:useLocalDpi xmlns:a14="http://schemas.microsoft.com/office/drawing/2010/main"/>
              </a:ext>
            </a:extLst>
          </a:blip>
          <a:stretch>
            <a:fillRect/>
          </a:stretch>
        </p:blipFill>
        <p:spPr>
          <a:xfrm>
            <a:off x="2679756" y="11623651"/>
            <a:ext cx="27604" cy="27636"/>
          </a:xfrm>
          <a:prstGeom prst="rect">
            <a:avLst/>
          </a:prstGeom>
          <a:ln w="12700">
            <a:miter lim="400000"/>
          </a:ln>
        </p:spPr>
      </p:pic>
      <p:pic>
        <p:nvPicPr>
          <p:cNvPr id="153" name="Image 133" descr="Image 133">
            <a:extLst>
              <a:ext uri="{FF2B5EF4-FFF2-40B4-BE49-F238E27FC236}">
                <a16:creationId xmlns:a16="http://schemas.microsoft.com/office/drawing/2014/main" id="{EB968FEB-FC28-455C-D875-352145DDC7BA}"/>
              </a:ext>
            </a:extLst>
          </p:cNvPr>
          <p:cNvPicPr>
            <a:picLocks noChangeAspect="1"/>
          </p:cNvPicPr>
          <p:nvPr/>
        </p:nvPicPr>
        <p:blipFill>
          <a:blip r:embed="rId135" cstate="screen">
            <a:extLst>
              <a:ext uri="{28A0092B-C50C-407E-A947-70E740481C1C}">
                <a14:useLocalDpi xmlns:a14="http://schemas.microsoft.com/office/drawing/2010/main"/>
              </a:ext>
            </a:extLst>
          </a:blip>
          <a:stretch>
            <a:fillRect/>
          </a:stretch>
        </p:blipFill>
        <p:spPr>
          <a:xfrm>
            <a:off x="2692452" y="11620135"/>
            <a:ext cx="27604" cy="27636"/>
          </a:xfrm>
          <a:prstGeom prst="rect">
            <a:avLst/>
          </a:prstGeom>
          <a:ln w="12700">
            <a:miter lim="400000"/>
          </a:ln>
        </p:spPr>
      </p:pic>
      <p:sp>
        <p:nvSpPr>
          <p:cNvPr id="154" name="Text 0">
            <a:extLst>
              <a:ext uri="{FF2B5EF4-FFF2-40B4-BE49-F238E27FC236}">
                <a16:creationId xmlns:a16="http://schemas.microsoft.com/office/drawing/2014/main" id="{C949BDE2-9E3D-8EE0-D2CB-E88DA2DC3F99}"/>
              </a:ext>
            </a:extLst>
          </p:cNvPr>
          <p:cNvSpPr txBox="1"/>
          <p:nvPr/>
        </p:nvSpPr>
        <p:spPr>
          <a:xfrm>
            <a:off x="1435212" y="3619500"/>
            <a:ext cx="16187678" cy="3577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ts val="9300"/>
              </a:lnSpc>
              <a:spcBef>
                <a:spcPts val="0"/>
              </a:spcBef>
              <a:spcAft>
                <a:spcPts val="0"/>
              </a:spcAft>
              <a:buClrTx/>
              <a:buSzTx/>
              <a:buFontTx/>
              <a:buNone/>
              <a:tabLst/>
              <a:defRPr sz="7500">
                <a:solidFill>
                  <a:srgbClr val="253165"/>
                </a:solidFill>
                <a:latin typeface="AlvaniaRegular"/>
                <a:ea typeface="AlvaniaRegular"/>
                <a:cs typeface="AlvaniaRegular"/>
                <a:sym typeface="AlvaniaRegular"/>
              </a:defRPr>
            </a:pPr>
            <a:r>
              <a:rPr kumimoji="0" sz="7500" b="0" i="0" u="none" strike="noStrike" kern="0" cap="none" spc="0" normalizeH="0" baseline="0" noProof="0" dirty="0">
                <a:ln>
                  <a:noFill/>
                </a:ln>
                <a:solidFill>
                  <a:srgbClr val="253165"/>
                </a:solidFill>
                <a:effectLst/>
                <a:uLnTx/>
                <a:uFillTx/>
                <a:latin typeface="AlvaniaRegular"/>
                <a:sym typeface="AlvaniaRegular"/>
              </a:rPr>
              <a:t>neighbourhood approach</a:t>
            </a:r>
            <a:r>
              <a:rPr lang="en-GB" sz="7500" dirty="0">
                <a:solidFill>
                  <a:srgbClr val="253165"/>
                </a:solidFill>
                <a:latin typeface="AlvaniaRegular"/>
                <a:sym typeface="AlvaniaRegular"/>
              </a:rPr>
              <a:t>; </a:t>
            </a:r>
            <a:endParaRPr kumimoji="0" sz="7400" b="0" i="0" u="none" strike="noStrike" kern="0" cap="none" spc="0" normalizeH="0" baseline="0" noProof="0" dirty="0">
              <a:ln>
                <a:noFill/>
              </a:ln>
              <a:solidFill>
                <a:srgbClr val="253165"/>
              </a:solidFill>
              <a:effectLst/>
              <a:uLnTx/>
              <a:uFillTx/>
              <a:latin typeface="AlvaniaRegular"/>
              <a:sym typeface="AlvaniaRegular"/>
            </a:endParaRPr>
          </a:p>
          <a:p>
            <a:pPr marL="0" marR="0" lvl="0" indent="0" algn="l" defTabSz="914400" rtl="0" eaLnBrk="1" fontAlgn="auto" latinLnBrk="0" hangingPunct="0">
              <a:lnSpc>
                <a:spcPts val="9300"/>
              </a:lnSpc>
              <a:spcBef>
                <a:spcPts val="0"/>
              </a:spcBef>
              <a:spcAft>
                <a:spcPts val="0"/>
              </a:spcAft>
              <a:buClrTx/>
              <a:buSzTx/>
              <a:buFontTx/>
              <a:buNone/>
              <a:tabLst/>
              <a:defRPr sz="7500">
                <a:solidFill>
                  <a:srgbClr val="253165"/>
                </a:solidFill>
                <a:latin typeface="AlvaniaRegular"/>
                <a:ea typeface="AlvaniaRegular"/>
                <a:cs typeface="AlvaniaRegular"/>
                <a:sym typeface="AlvaniaRegular"/>
              </a:defRPr>
            </a:pPr>
            <a:r>
              <a:rPr kumimoji="0" sz="7500" b="0" i="0" u="none" strike="noStrike" kern="0" cap="none" spc="0" normalizeH="0" baseline="0" noProof="0" dirty="0">
                <a:ln>
                  <a:noFill/>
                </a:ln>
                <a:solidFill>
                  <a:srgbClr val="253165"/>
                </a:solidFill>
                <a:effectLst/>
                <a:uLnTx/>
                <a:uFillTx/>
                <a:latin typeface="AlvaniaRegular"/>
                <a:sym typeface="AlvaniaRegular"/>
              </a:rPr>
              <a:t>codesign</a:t>
            </a:r>
            <a:r>
              <a:rPr lang="en-GB" sz="7500" dirty="0">
                <a:solidFill>
                  <a:srgbClr val="253165"/>
                </a:solidFill>
                <a:latin typeface="AlvaniaRegular"/>
                <a:sym typeface="AlvaniaRegular"/>
              </a:rPr>
              <a:t> and delivery of</a:t>
            </a:r>
            <a:r>
              <a:rPr kumimoji="0" lang="en-GB" sz="7500" b="0" i="0" u="none" strike="noStrike" kern="0" cap="none" spc="0" normalizeH="0" baseline="0" noProof="0" dirty="0">
                <a:ln>
                  <a:noFill/>
                </a:ln>
                <a:solidFill>
                  <a:srgbClr val="253165"/>
                </a:solidFill>
                <a:effectLst/>
                <a:uLnTx/>
                <a:uFillTx/>
                <a:latin typeface="AlvaniaRegular"/>
                <a:sym typeface="AlvaniaRegular"/>
              </a:rPr>
              <a:t> </a:t>
            </a:r>
            <a:r>
              <a:rPr kumimoji="0" sz="7500" b="0" i="0" u="none" strike="noStrike" kern="0" cap="none" spc="0" normalizeH="0" baseline="0" noProof="0" dirty="0">
                <a:ln>
                  <a:noFill/>
                </a:ln>
                <a:solidFill>
                  <a:srgbClr val="253165"/>
                </a:solidFill>
                <a:effectLst/>
                <a:uLnTx/>
                <a:uFillTx/>
                <a:latin typeface="AlvaniaRegular"/>
                <a:sym typeface="AlvaniaRegular"/>
              </a:rPr>
              <a:t>local action plans</a:t>
            </a:r>
          </a:p>
        </p:txBody>
      </p:sp>
      <p:sp>
        <p:nvSpPr>
          <p:cNvPr id="155" name="Text 1">
            <a:extLst>
              <a:ext uri="{FF2B5EF4-FFF2-40B4-BE49-F238E27FC236}">
                <a16:creationId xmlns:a16="http://schemas.microsoft.com/office/drawing/2014/main" id="{6E73E44D-B067-0666-BD84-1B331447B534}"/>
              </a:ext>
            </a:extLst>
          </p:cNvPr>
          <p:cNvSpPr txBox="1"/>
          <p:nvPr/>
        </p:nvSpPr>
        <p:spPr>
          <a:xfrm>
            <a:off x="1437026" y="7223759"/>
            <a:ext cx="10518606" cy="605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l" defTabSz="914400" rtl="0" eaLnBrk="1" fontAlgn="auto" latinLnBrk="0" hangingPunct="0">
              <a:lnSpc>
                <a:spcPts val="5100"/>
              </a:lnSpc>
              <a:spcBef>
                <a:spcPts val="0"/>
              </a:spcBef>
              <a:spcAft>
                <a:spcPts val="0"/>
              </a:spcAft>
              <a:buClrTx/>
              <a:buSzTx/>
              <a:buFontTx/>
              <a:buNone/>
              <a:tabLst/>
              <a:defRPr sz="3000">
                <a:solidFill>
                  <a:srgbClr val="FFFFFF"/>
                </a:solidFill>
                <a:latin typeface="AlvaniaRegular"/>
                <a:ea typeface="AlvaniaRegular"/>
                <a:cs typeface="AlvaniaRegular"/>
                <a:sym typeface="AlvaniaRegular"/>
              </a:defRPr>
            </a:pPr>
            <a:r>
              <a:rPr kumimoji="0" sz="3000" b="0" i="0" u="none" strike="noStrike" kern="0" cap="none" spc="0" normalizeH="0" baseline="0" noProof="0" dirty="0">
                <a:ln>
                  <a:noFill/>
                </a:ln>
                <a:solidFill>
                  <a:srgbClr val="FFFFFF"/>
                </a:solidFill>
                <a:effectLst/>
                <a:uLnTx/>
                <a:uFillTx/>
                <a:latin typeface="AlvaniaRegular"/>
                <a:sym typeface="AlvaniaRegular"/>
              </a:rPr>
              <a:t>Kammy Siddique - JU:MP </a:t>
            </a:r>
            <a:r>
              <a:rPr kumimoji="0" lang="en-GB" sz="3000" b="0" i="0" u="none" strike="noStrike" kern="0" cap="none" spc="0" normalizeH="0" baseline="0" noProof="0" dirty="0">
                <a:ln>
                  <a:noFill/>
                </a:ln>
                <a:solidFill>
                  <a:srgbClr val="FFFFFF"/>
                </a:solidFill>
                <a:effectLst/>
                <a:uLnTx/>
                <a:uFillTx/>
                <a:latin typeface="AlvaniaRegular"/>
                <a:sym typeface="AlvaniaRegular"/>
              </a:rPr>
              <a:t>Delivery Manager</a:t>
            </a:r>
            <a:endParaRPr kumimoji="0" sz="3000" b="0" i="0" u="none" strike="noStrike" kern="0" cap="none" spc="0" normalizeH="0" baseline="0" noProof="0" dirty="0">
              <a:ln>
                <a:noFill/>
              </a:ln>
              <a:solidFill>
                <a:srgbClr val="FFFFFF"/>
              </a:solidFill>
              <a:effectLst/>
              <a:uLnTx/>
              <a:uFillTx/>
              <a:latin typeface="AlvaniaRegular"/>
              <a:sym typeface="AlvaniaRegular"/>
            </a:endParaRPr>
          </a:p>
        </p:txBody>
      </p:sp>
      <p:pic>
        <p:nvPicPr>
          <p:cNvPr id="156" name="Image 134" descr="Image 134">
            <a:extLst>
              <a:ext uri="{FF2B5EF4-FFF2-40B4-BE49-F238E27FC236}">
                <a16:creationId xmlns:a16="http://schemas.microsoft.com/office/drawing/2014/main" id="{51894BC2-A647-FD5A-ACAF-678ECA612560}"/>
              </a:ext>
            </a:extLst>
          </p:cNvPr>
          <p:cNvPicPr>
            <a:picLocks noChangeAspect="1"/>
          </p:cNvPicPr>
          <p:nvPr/>
        </p:nvPicPr>
        <p:blipFill>
          <a:blip r:embed="rId136"/>
          <a:stretch>
            <a:fillRect/>
          </a:stretch>
        </p:blipFill>
        <p:spPr>
          <a:xfrm>
            <a:off x="17146347" y="11137900"/>
            <a:ext cx="1663832" cy="1676400"/>
          </a:xfrm>
          <a:prstGeom prst="rect">
            <a:avLst/>
          </a:prstGeom>
          <a:ln w="12700">
            <a:miter lim="400000"/>
          </a:ln>
        </p:spPr>
      </p:pic>
      <p:pic>
        <p:nvPicPr>
          <p:cNvPr id="157" name="Image 135" descr="Image 135">
            <a:extLst>
              <a:ext uri="{FF2B5EF4-FFF2-40B4-BE49-F238E27FC236}">
                <a16:creationId xmlns:a16="http://schemas.microsoft.com/office/drawing/2014/main" id="{5C0C1ED2-E44F-80C0-88E1-23BC1F66B5E6}"/>
              </a:ext>
            </a:extLst>
          </p:cNvPr>
          <p:cNvPicPr>
            <a:picLocks noChangeAspect="1"/>
          </p:cNvPicPr>
          <p:nvPr/>
        </p:nvPicPr>
        <p:blipFill>
          <a:blip r:embed="rId137"/>
          <a:stretch>
            <a:fillRect/>
          </a:stretch>
        </p:blipFill>
        <p:spPr>
          <a:xfrm>
            <a:off x="17400367" y="12039600"/>
            <a:ext cx="215918" cy="266700"/>
          </a:xfrm>
          <a:prstGeom prst="rect">
            <a:avLst/>
          </a:prstGeom>
          <a:ln w="12700">
            <a:miter lim="400000"/>
          </a:ln>
        </p:spPr>
      </p:pic>
      <p:pic>
        <p:nvPicPr>
          <p:cNvPr id="158" name="Image 136" descr="Image 136">
            <a:extLst>
              <a:ext uri="{FF2B5EF4-FFF2-40B4-BE49-F238E27FC236}">
                <a16:creationId xmlns:a16="http://schemas.microsoft.com/office/drawing/2014/main" id="{C55EC0CD-D806-5FA1-6563-56582B1A88D0}"/>
              </a:ext>
            </a:extLst>
          </p:cNvPr>
          <p:cNvPicPr>
            <a:picLocks noChangeAspect="1"/>
          </p:cNvPicPr>
          <p:nvPr/>
        </p:nvPicPr>
        <p:blipFill>
          <a:blip r:embed="rId138"/>
          <a:stretch>
            <a:fillRect/>
          </a:stretch>
        </p:blipFill>
        <p:spPr>
          <a:xfrm>
            <a:off x="17895706" y="12026900"/>
            <a:ext cx="190516" cy="279400"/>
          </a:xfrm>
          <a:prstGeom prst="rect">
            <a:avLst/>
          </a:prstGeom>
          <a:ln w="12700">
            <a:miter lim="400000"/>
          </a:ln>
        </p:spPr>
      </p:pic>
      <p:pic>
        <p:nvPicPr>
          <p:cNvPr id="159" name="Image 137" descr="Image 137">
            <a:extLst>
              <a:ext uri="{FF2B5EF4-FFF2-40B4-BE49-F238E27FC236}">
                <a16:creationId xmlns:a16="http://schemas.microsoft.com/office/drawing/2014/main" id="{49D495E3-C9B6-D760-B8C6-BECC275FD1E3}"/>
              </a:ext>
            </a:extLst>
          </p:cNvPr>
          <p:cNvPicPr>
            <a:picLocks noChangeAspect="1"/>
          </p:cNvPicPr>
          <p:nvPr/>
        </p:nvPicPr>
        <p:blipFill>
          <a:blip r:embed="rId139"/>
          <a:stretch>
            <a:fillRect/>
          </a:stretch>
        </p:blipFill>
        <p:spPr>
          <a:xfrm>
            <a:off x="18327540" y="12039600"/>
            <a:ext cx="228619" cy="266700"/>
          </a:xfrm>
          <a:prstGeom prst="rect">
            <a:avLst/>
          </a:prstGeom>
          <a:ln w="12700">
            <a:miter lim="400000"/>
          </a:ln>
        </p:spPr>
      </p:pic>
      <p:pic>
        <p:nvPicPr>
          <p:cNvPr id="3" name="Picture 2">
            <a:extLst>
              <a:ext uri="{FF2B5EF4-FFF2-40B4-BE49-F238E27FC236}">
                <a16:creationId xmlns:a16="http://schemas.microsoft.com/office/drawing/2014/main" id="{F69C95D3-B13B-7E5A-C38E-4CFEBEF6F3BC}"/>
              </a:ext>
            </a:extLst>
          </p:cNvPr>
          <p:cNvPicPr>
            <a:picLocks noChangeAspect="1"/>
          </p:cNvPicPr>
          <p:nvPr/>
        </p:nvPicPr>
        <p:blipFill>
          <a:blip r:embed="rId140">
            <a:extLst>
              <a:ext uri="{BEBA8EAE-BF5A-486C-A8C5-ECC9F3942E4B}">
                <a14:imgProps xmlns:a14="http://schemas.microsoft.com/office/drawing/2010/main">
                  <a14:imgLayer r:embed="rId141">
                    <a14:imgEffect>
                      <a14:backgroundRemoval t="10000" b="90000" l="8500" r="91750">
                        <a14:foregroundMark x1="8750" y1="35500" x2="8750" y2="38750"/>
                        <a14:foregroundMark x1="9000" y1="66000" x2="23750" y2="61500"/>
                        <a14:foregroundMark x1="25250" y1="62000" x2="26250" y2="61250"/>
                        <a14:foregroundMark x1="8500" y1="54000" x2="8500" y2="52000"/>
                        <a14:foregroundMark x1="84250" y1="40000" x2="85000" y2="43750"/>
                        <a14:foregroundMark x1="86750" y1="62750" x2="88250" y2="64500"/>
                        <a14:foregroundMark x1="82549" y1="63045" x2="82630" y2="63027"/>
                        <a14:foregroundMark x1="80500" y1="63500" x2="82326" y2="63094"/>
                        <a14:foregroundMark x1="33500" y1="63000" x2="33500" y2="62000"/>
                        <a14:foregroundMark x1="41500" y1="63250" x2="41500" y2="61750"/>
                        <a14:foregroundMark x1="50000" y1="64000" x2="50000" y2="62750"/>
                        <a14:foregroundMark x1="50000" y1="64250" x2="50000" y2="64000"/>
                        <a14:foregroundMark x1="57250" y1="66250" x2="57250" y2="64500"/>
                        <a14:foregroundMark x1="65250" y1="66000" x2="65250" y2="64250"/>
                        <a14:foregroundMark x1="71250" y1="66750" x2="72000" y2="63250"/>
                        <a14:foregroundMark x1="74250" y1="36000" x2="75500" y2="36000"/>
                        <a14:foregroundMark x1="68000" y1="41750" x2="69250" y2="47000"/>
                        <a14:foregroundMark x1="57250" y1="42500" x2="61000" y2="40250"/>
                        <a14:foregroundMark x1="34500" y1="47000" x2="34500" y2="46821"/>
                        <a14:foregroundMark x1="47371" y1="43500" x2="47250" y2="45250"/>
                        <a14:foregroundMark x1="47750" y1="38000" x2="47371" y2="43500"/>
                        <a14:foregroundMark x1="14000" y1="28500" x2="19000" y2="28250"/>
                        <a14:foregroundMark x1="12250" y1="73250" x2="15250" y2="73750"/>
                        <a14:foregroundMark x1="15250" y1="73750" x2="15250" y2="73750"/>
                        <a14:foregroundMark x1="8750" y1="28250" x2="10250" y2="28250"/>
                        <a14:foregroundMark x1="8750" y1="28750" x2="13750" y2="28500"/>
                        <a14:foregroundMark x1="88000" y1="28250" x2="91750" y2="29000"/>
                        <a14:foregroundMark x1="76250" y1="52500" x2="77000" y2="48250"/>
                        <a14:foregroundMark x1="79000" y1="45500" x2="80250" y2="42750"/>
                        <a14:foregroundMark x1="77750" y1="46500" x2="76500" y2="49000"/>
                        <a14:foregroundMark x1="76500" y1="49000" x2="78250" y2="47250"/>
                        <a14:foregroundMark x1="76500" y1="45500" x2="74250" y2="47500"/>
                        <a14:backgroundMark x1="21654" y1="23948" x2="50250" y2="22500"/>
                        <a14:backgroundMark x1="16394" y1="24214" x2="16652" y2="24201"/>
                        <a14:backgroundMark x1="10750" y1="24500" x2="11150" y2="24480"/>
                        <a14:backgroundMark x1="50250" y1="22500" x2="64250" y2="23250"/>
                        <a14:backgroundMark x1="64250" y1="23250" x2="82250" y2="23000"/>
                        <a14:backgroundMark x1="93248" y1="26943" x2="95500" y2="27750"/>
                        <a14:backgroundMark x1="82250" y1="23000" x2="89841" y2="25721"/>
                        <a14:backgroundMark x1="95500" y1="27750" x2="93750" y2="79750"/>
                        <a14:backgroundMark x1="10827" y1="78826" x2="4000" y2="78750"/>
                        <a14:backgroundMark x1="93750" y1="79750" x2="11633" y2="78835"/>
                        <a14:backgroundMark x1="4000" y1="78750" x2="3769" y2="38750"/>
                        <a14:backgroundMark x1="7250" y1="19000" x2="38500" y2="19250"/>
                        <a14:backgroundMark x1="38500" y1="19250" x2="91000" y2="18500"/>
                        <a14:backgroundMark x1="95013" y1="24519" x2="98000" y2="29000"/>
                        <a14:backgroundMark x1="91000" y1="18500" x2="94418" y2="23627"/>
                        <a14:backgroundMark x1="98000" y1="29000" x2="98000" y2="29500"/>
                        <a14:backgroundMark x1="78250" y1="20750" x2="31750" y2="18000"/>
                        <a14:backgroundMark x1="20000" y1="33250" x2="34250" y2="32250"/>
                        <a14:backgroundMark x1="34250" y1="32250" x2="43750" y2="32500"/>
                        <a14:backgroundMark x1="38000" y1="43750" x2="38000" y2="43750"/>
                        <a14:backgroundMark x1="36000" y1="42750" x2="37500" y2="43500"/>
                        <a14:backgroundMark x1="35750" y1="66500" x2="35750" y2="66500"/>
                        <a14:backgroundMark x1="35750" y1="64250" x2="35750" y2="64250"/>
                        <a14:backgroundMark x1="35500" y1="59750" x2="35500" y2="59750"/>
                        <a14:backgroundMark x1="51500" y1="64000" x2="51500" y2="64000"/>
                        <a14:backgroundMark x1="75750" y1="41500" x2="75750" y2="41500"/>
                        <a14:backgroundMark x1="50250" y1="43500" x2="50250" y2="43500"/>
                        <a14:backgroundMark x1="81500" y1="60500" x2="81500" y2="59750"/>
                        <a14:backgroundMark x1="75953" y1="45038" x2="75750" y2="44500"/>
                        <a14:backgroundMark x1="81500" y1="59750" x2="78110" y2="50758"/>
                        <a14:backgroundMark x1="83021" y1="50213" x2="93250" y2="58250"/>
                        <a14:backgroundMark x1="78740" y1="46850" x2="79079" y2="47116"/>
                        <a14:backgroundMark x1="75750" y1="44500" x2="77745" y2="46067"/>
                        <a14:backgroundMark x1="93250" y1="58250" x2="93250" y2="58250"/>
                      </a14:backgroundRemoval>
                    </a14:imgEffect>
                  </a14:imgLayer>
                </a14:imgProps>
              </a:ext>
              <a:ext uri="{28A0092B-C50C-407E-A947-70E740481C1C}">
                <a14:useLocalDpi xmlns:a14="http://schemas.microsoft.com/office/drawing/2010/main"/>
              </a:ext>
            </a:extLst>
          </a:blip>
          <a:stretch>
            <a:fillRect/>
          </a:stretch>
        </p:blipFill>
        <p:spPr>
          <a:xfrm>
            <a:off x="13856291" y="10691767"/>
            <a:ext cx="2661110" cy="2661110"/>
          </a:xfrm>
          <a:prstGeom prst="rect">
            <a:avLst/>
          </a:prstGeom>
        </p:spPr>
      </p:pic>
    </p:spTree>
    <p:extLst>
      <p:ext uri="{BB962C8B-B14F-4D97-AF65-F5344CB8AC3E}">
        <p14:creationId xmlns:p14="http://schemas.microsoft.com/office/powerpoint/2010/main" val="223764814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0DCB-6EC6-B52E-4B76-0B350EAAC894}"/>
            </a:ext>
          </a:extLst>
        </p:cNvPr>
        <p:cNvGrpSpPr/>
        <p:nvPr/>
      </p:nvGrpSpPr>
      <p:grpSpPr>
        <a:xfrm>
          <a:off x="0" y="0"/>
          <a:ext cx="0" cy="0"/>
          <a:chOff x="0" y="0"/>
          <a:chExt cx="0" cy="0"/>
        </a:xfrm>
      </p:grpSpPr>
      <p:sp>
        <p:nvSpPr>
          <p:cNvPr id="378" name="Shape 0">
            <a:extLst>
              <a:ext uri="{FF2B5EF4-FFF2-40B4-BE49-F238E27FC236}">
                <a16:creationId xmlns:a16="http://schemas.microsoft.com/office/drawing/2014/main" id="{2329C44B-88FA-356F-FB43-F0E8E4CC9970}"/>
              </a:ext>
            </a:extLst>
          </p:cNvPr>
          <p:cNvSpPr/>
          <p:nvPr/>
        </p:nvSpPr>
        <p:spPr>
          <a:xfrm>
            <a:off x="2860991" y="11011989"/>
            <a:ext cx="13677887" cy="1051561"/>
          </a:xfrm>
          <a:prstGeom prst="roundRect">
            <a:avLst>
              <a:gd name="adj" fmla="val 19130"/>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 name="Shape 1">
            <a:extLst>
              <a:ext uri="{FF2B5EF4-FFF2-40B4-BE49-F238E27FC236}">
                <a16:creationId xmlns:a16="http://schemas.microsoft.com/office/drawing/2014/main" id="{2FDA10EF-2027-6ABE-02AC-407DC6B6D8F9}"/>
              </a:ext>
            </a:extLst>
          </p:cNvPr>
          <p:cNvSpPr/>
          <p:nvPr/>
        </p:nvSpPr>
        <p:spPr>
          <a:xfrm>
            <a:off x="1045111" y="2397033"/>
            <a:ext cx="17309646" cy="8784772"/>
          </a:xfrm>
          <a:prstGeom prst="roundRect">
            <a:avLst>
              <a:gd name="adj" fmla="val 6662"/>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80" name="Image 0" descr="Image 0">
            <a:extLst>
              <a:ext uri="{FF2B5EF4-FFF2-40B4-BE49-F238E27FC236}">
                <a16:creationId xmlns:a16="http://schemas.microsoft.com/office/drawing/2014/main" id="{5D4EBE64-2C42-302F-7A54-1391391DF0D2}"/>
              </a:ext>
            </a:extLst>
          </p:cNvPr>
          <p:cNvPicPr>
            <a:picLocks noChangeAspect="1"/>
          </p:cNvPicPr>
          <p:nvPr/>
        </p:nvPicPr>
        <p:blipFill>
          <a:blip r:embed="rId3"/>
          <a:stretch>
            <a:fillRect/>
          </a:stretch>
        </p:blipFill>
        <p:spPr>
          <a:xfrm>
            <a:off x="331771" y="2079267"/>
            <a:ext cx="20061785" cy="12638314"/>
          </a:xfrm>
          <a:prstGeom prst="rect">
            <a:avLst/>
          </a:prstGeom>
          <a:ln w="12700">
            <a:miter lim="400000"/>
          </a:ln>
        </p:spPr>
      </p:pic>
      <p:pic>
        <p:nvPicPr>
          <p:cNvPr id="381" name="Image 1" descr="Image 1">
            <a:extLst>
              <a:ext uri="{FF2B5EF4-FFF2-40B4-BE49-F238E27FC236}">
                <a16:creationId xmlns:a16="http://schemas.microsoft.com/office/drawing/2014/main" id="{050A7300-9011-1FDE-7E66-B40784050148}"/>
              </a:ext>
            </a:extLst>
          </p:cNvPr>
          <p:cNvPicPr>
            <a:picLocks noChangeAspect="1"/>
          </p:cNvPicPr>
          <p:nvPr/>
        </p:nvPicPr>
        <p:blipFill>
          <a:blip r:embed="rId4"/>
          <a:stretch>
            <a:fillRect/>
          </a:stretch>
        </p:blipFill>
        <p:spPr>
          <a:xfrm>
            <a:off x="13691675" y="5219700"/>
            <a:ext cx="3340363" cy="6197600"/>
          </a:xfrm>
          <a:prstGeom prst="rect">
            <a:avLst/>
          </a:prstGeom>
          <a:ln w="12700">
            <a:miter lim="400000"/>
          </a:ln>
        </p:spPr>
      </p:pic>
      <p:pic>
        <p:nvPicPr>
          <p:cNvPr id="382" name="Image 2" descr="Image 2">
            <a:extLst>
              <a:ext uri="{FF2B5EF4-FFF2-40B4-BE49-F238E27FC236}">
                <a16:creationId xmlns:a16="http://schemas.microsoft.com/office/drawing/2014/main" id="{034EA61C-0B40-6748-9CF6-623FF3F5E77F}"/>
              </a:ext>
            </a:extLst>
          </p:cNvPr>
          <p:cNvPicPr>
            <a:picLocks noChangeAspect="1"/>
          </p:cNvPicPr>
          <p:nvPr/>
        </p:nvPicPr>
        <p:blipFill>
          <a:blip r:embed="rId5"/>
          <a:stretch>
            <a:fillRect/>
          </a:stretch>
        </p:blipFill>
        <p:spPr>
          <a:xfrm>
            <a:off x="2527499" y="4381500"/>
            <a:ext cx="3340363" cy="7028906"/>
          </a:xfrm>
          <a:prstGeom prst="rect">
            <a:avLst/>
          </a:prstGeom>
          <a:ln w="12700">
            <a:miter lim="400000"/>
          </a:ln>
        </p:spPr>
      </p:pic>
      <p:sp>
        <p:nvSpPr>
          <p:cNvPr id="383" name="Shape 2">
            <a:extLst>
              <a:ext uri="{FF2B5EF4-FFF2-40B4-BE49-F238E27FC236}">
                <a16:creationId xmlns:a16="http://schemas.microsoft.com/office/drawing/2014/main" id="{DF4F71E4-25AB-E322-4561-68595328D5A4}"/>
              </a:ext>
            </a:extLst>
          </p:cNvPr>
          <p:cNvSpPr/>
          <p:nvPr/>
        </p:nvSpPr>
        <p:spPr>
          <a:xfrm>
            <a:off x="10634001" y="7844246"/>
            <a:ext cx="2665033" cy="2664824"/>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 name="Shape 3">
            <a:extLst>
              <a:ext uri="{FF2B5EF4-FFF2-40B4-BE49-F238E27FC236}">
                <a16:creationId xmlns:a16="http://schemas.microsoft.com/office/drawing/2014/main" id="{B025A5D8-9CAA-937C-669B-28FC7D986B63}"/>
              </a:ext>
            </a:extLst>
          </p:cNvPr>
          <p:cNvSpPr/>
          <p:nvPr/>
        </p:nvSpPr>
        <p:spPr>
          <a:xfrm>
            <a:off x="450703" y="1992086"/>
            <a:ext cx="3383548" cy="3383280"/>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 name="Shape 4">
            <a:extLst>
              <a:ext uri="{FF2B5EF4-FFF2-40B4-BE49-F238E27FC236}">
                <a16:creationId xmlns:a16="http://schemas.microsoft.com/office/drawing/2014/main" id="{1EC6B0CE-87FD-B631-F5D0-B466DAF63A1E}"/>
              </a:ext>
            </a:extLst>
          </p:cNvPr>
          <p:cNvSpPr/>
          <p:nvPr/>
        </p:nvSpPr>
        <p:spPr>
          <a:xfrm>
            <a:off x="14024078" y="796833"/>
            <a:ext cx="3775463" cy="3775168"/>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 name="Shape 5">
            <a:extLst>
              <a:ext uri="{FF2B5EF4-FFF2-40B4-BE49-F238E27FC236}">
                <a16:creationId xmlns:a16="http://schemas.microsoft.com/office/drawing/2014/main" id="{F3F0516A-C315-F495-CCBA-D47BFD4D836A}"/>
              </a:ext>
            </a:extLst>
          </p:cNvPr>
          <p:cNvSpPr/>
          <p:nvPr/>
        </p:nvSpPr>
        <p:spPr>
          <a:xfrm>
            <a:off x="555214" y="2096589"/>
            <a:ext cx="3174526" cy="3174275"/>
          </a:xfrm>
          <a:prstGeom prst="ellipse">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87" name="Image 3" descr="Image 3">
            <a:extLst>
              <a:ext uri="{FF2B5EF4-FFF2-40B4-BE49-F238E27FC236}">
                <a16:creationId xmlns:a16="http://schemas.microsoft.com/office/drawing/2014/main" id="{BFF7879F-E061-430C-AF30-995BFF96106E}"/>
              </a:ext>
            </a:extLst>
          </p:cNvPr>
          <p:cNvPicPr>
            <a:picLocks noChangeAspect="1"/>
          </p:cNvPicPr>
          <p:nvPr/>
        </p:nvPicPr>
        <p:blipFill>
          <a:blip r:embed="rId6"/>
          <a:stretch>
            <a:fillRect/>
          </a:stretch>
        </p:blipFill>
        <p:spPr>
          <a:xfrm>
            <a:off x="-117576" y="2095500"/>
            <a:ext cx="4761788" cy="3187700"/>
          </a:xfrm>
          <a:prstGeom prst="rect">
            <a:avLst/>
          </a:prstGeom>
          <a:ln w="12700">
            <a:miter lim="400000"/>
          </a:ln>
        </p:spPr>
      </p:pic>
      <p:sp>
        <p:nvSpPr>
          <p:cNvPr id="388" name="Shape 6">
            <a:extLst>
              <a:ext uri="{FF2B5EF4-FFF2-40B4-BE49-F238E27FC236}">
                <a16:creationId xmlns:a16="http://schemas.microsoft.com/office/drawing/2014/main" id="{C1E99897-AA8A-BA19-E2E0-F30BC37DABB9}"/>
              </a:ext>
            </a:extLst>
          </p:cNvPr>
          <p:cNvSpPr/>
          <p:nvPr/>
        </p:nvSpPr>
        <p:spPr>
          <a:xfrm>
            <a:off x="14128590" y="901336"/>
            <a:ext cx="3566441" cy="3566162"/>
          </a:xfrm>
          <a:prstGeom prst="ellipse">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89" name="Image 4" descr="Image 4">
            <a:extLst>
              <a:ext uri="{FF2B5EF4-FFF2-40B4-BE49-F238E27FC236}">
                <a16:creationId xmlns:a16="http://schemas.microsoft.com/office/drawing/2014/main" id="{EF4F7774-9DA8-DCA4-2A29-FA484E9EF235}"/>
              </a:ext>
            </a:extLst>
          </p:cNvPr>
          <p:cNvPicPr>
            <a:picLocks noChangeAspect="1"/>
          </p:cNvPicPr>
          <p:nvPr/>
        </p:nvPicPr>
        <p:blipFill>
          <a:blip r:embed="rId7"/>
          <a:stretch>
            <a:fillRect/>
          </a:stretch>
        </p:blipFill>
        <p:spPr>
          <a:xfrm>
            <a:off x="11766871" y="889000"/>
            <a:ext cx="8283346" cy="3581400"/>
          </a:xfrm>
          <a:prstGeom prst="rect">
            <a:avLst/>
          </a:prstGeom>
          <a:ln w="12700">
            <a:miter lim="400000"/>
          </a:ln>
        </p:spPr>
      </p:pic>
      <p:sp>
        <p:nvSpPr>
          <p:cNvPr id="390" name="Shape 7">
            <a:extLst>
              <a:ext uri="{FF2B5EF4-FFF2-40B4-BE49-F238E27FC236}">
                <a16:creationId xmlns:a16="http://schemas.microsoft.com/office/drawing/2014/main" id="{38CA12C5-BE36-32F1-5B44-3887BBF654BF}"/>
              </a:ext>
            </a:extLst>
          </p:cNvPr>
          <p:cNvSpPr/>
          <p:nvPr/>
        </p:nvSpPr>
        <p:spPr>
          <a:xfrm>
            <a:off x="10745044" y="7955280"/>
            <a:ext cx="2449479" cy="2449287"/>
          </a:xfrm>
          <a:prstGeom prst="ellipse">
            <a:avLst/>
          </a:prstGeom>
          <a:solidFill>
            <a:srgbClr val="D8D8D8"/>
          </a:solidFill>
          <a:ln w="12700">
            <a:solidFill>
              <a:srgbClr val="979797"/>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1" name="Image 5" descr="Image 5">
            <a:extLst>
              <a:ext uri="{FF2B5EF4-FFF2-40B4-BE49-F238E27FC236}">
                <a16:creationId xmlns:a16="http://schemas.microsoft.com/office/drawing/2014/main" id="{A6159FBB-3C09-FC7B-F0D3-D1BAE2354B99}"/>
              </a:ext>
            </a:extLst>
          </p:cNvPr>
          <p:cNvPicPr>
            <a:picLocks noChangeAspect="1"/>
          </p:cNvPicPr>
          <p:nvPr/>
        </p:nvPicPr>
        <p:blipFill>
          <a:blip r:embed="rId8"/>
          <a:stretch>
            <a:fillRect/>
          </a:stretch>
        </p:blipFill>
        <p:spPr>
          <a:xfrm>
            <a:off x="10745044" y="7950200"/>
            <a:ext cx="3675851" cy="2463800"/>
          </a:xfrm>
          <a:prstGeom prst="rect">
            <a:avLst/>
          </a:prstGeom>
          <a:ln w="12700">
            <a:miter lim="400000"/>
          </a:ln>
        </p:spPr>
      </p:pic>
      <p:sp>
        <p:nvSpPr>
          <p:cNvPr id="392" name="Text 8">
            <a:extLst>
              <a:ext uri="{FF2B5EF4-FFF2-40B4-BE49-F238E27FC236}">
                <a16:creationId xmlns:a16="http://schemas.microsoft.com/office/drawing/2014/main" id="{BF7B44C0-DF8C-0EE6-23D4-89550AFD23CE}"/>
              </a:ext>
            </a:extLst>
          </p:cNvPr>
          <p:cNvSpPr txBox="1"/>
          <p:nvPr/>
        </p:nvSpPr>
        <p:spPr>
          <a:xfrm>
            <a:off x="1045110" y="1045029"/>
            <a:ext cx="1131368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sz="5600" b="0" i="0" u="none" strike="noStrike" kern="0" cap="none" spc="0" normalizeH="0" baseline="0" noProof="0">
                <a:ln>
                  <a:noFill/>
                </a:ln>
                <a:solidFill>
                  <a:srgbClr val="253165"/>
                </a:solidFill>
                <a:effectLst/>
                <a:uLnTx/>
                <a:uFillTx/>
                <a:latin typeface="AlvaniaRegular"/>
                <a:sym typeface="AlvaniaRegular"/>
              </a:rPr>
              <a:t>JU:MP neighbourhood Approach</a:t>
            </a:r>
          </a:p>
        </p:txBody>
      </p:sp>
      <p:pic>
        <p:nvPicPr>
          <p:cNvPr id="393" name="Image 6" descr="Image 6">
            <a:extLst>
              <a:ext uri="{FF2B5EF4-FFF2-40B4-BE49-F238E27FC236}">
                <a16:creationId xmlns:a16="http://schemas.microsoft.com/office/drawing/2014/main" id="{BCB980EB-AC50-15AB-8DFE-9A7930AEB5D1}"/>
              </a:ext>
            </a:extLst>
          </p:cNvPr>
          <p:cNvPicPr>
            <a:picLocks noChangeAspect="1"/>
          </p:cNvPicPr>
          <p:nvPr/>
        </p:nvPicPr>
        <p:blipFill>
          <a:blip r:embed="rId9"/>
          <a:stretch>
            <a:fillRect/>
          </a:stretch>
        </p:blipFill>
        <p:spPr>
          <a:xfrm>
            <a:off x="3784896" y="12611100"/>
            <a:ext cx="21689677" cy="1411877"/>
          </a:xfrm>
          <a:prstGeom prst="rect">
            <a:avLst/>
          </a:prstGeom>
          <a:ln w="12700">
            <a:miter lim="400000"/>
          </a:ln>
        </p:spPr>
      </p:pic>
      <p:pic>
        <p:nvPicPr>
          <p:cNvPr id="394" name="Image 7" descr="Image 7">
            <a:extLst>
              <a:ext uri="{FF2B5EF4-FFF2-40B4-BE49-F238E27FC236}">
                <a16:creationId xmlns:a16="http://schemas.microsoft.com/office/drawing/2014/main" id="{52299949-E3C8-4E91-CFE8-68262A6E57EA}"/>
              </a:ext>
            </a:extLst>
          </p:cNvPr>
          <p:cNvPicPr>
            <a:picLocks noChangeAspect="1"/>
          </p:cNvPicPr>
          <p:nvPr/>
        </p:nvPicPr>
        <p:blipFill>
          <a:blip r:embed="rId10"/>
          <a:stretch>
            <a:fillRect/>
          </a:stretch>
        </p:blipFill>
        <p:spPr>
          <a:xfrm>
            <a:off x="-11541942" y="12611100"/>
            <a:ext cx="35467263" cy="1285236"/>
          </a:xfrm>
          <a:prstGeom prst="rect">
            <a:avLst/>
          </a:prstGeom>
          <a:ln w="12700">
            <a:miter lim="400000"/>
          </a:ln>
        </p:spPr>
      </p:pic>
      <p:pic>
        <p:nvPicPr>
          <p:cNvPr id="395" name="Image 8" descr="Image 8">
            <a:extLst>
              <a:ext uri="{FF2B5EF4-FFF2-40B4-BE49-F238E27FC236}">
                <a16:creationId xmlns:a16="http://schemas.microsoft.com/office/drawing/2014/main" id="{A92DA43C-76C6-6B94-CA1D-EAF66295B7F0}"/>
              </a:ext>
            </a:extLst>
          </p:cNvPr>
          <p:cNvPicPr>
            <a:picLocks noChangeAspect="1"/>
          </p:cNvPicPr>
          <p:nvPr/>
        </p:nvPicPr>
        <p:blipFill>
          <a:blip r:embed="rId11"/>
          <a:stretch>
            <a:fillRect/>
          </a:stretch>
        </p:blipFill>
        <p:spPr>
          <a:xfrm>
            <a:off x="-2644501" y="12484100"/>
            <a:ext cx="22403815" cy="1412236"/>
          </a:xfrm>
          <a:prstGeom prst="rect">
            <a:avLst/>
          </a:prstGeom>
          <a:ln w="12700">
            <a:miter lim="400000"/>
          </a:ln>
        </p:spPr>
      </p:pic>
      <p:sp>
        <p:nvSpPr>
          <p:cNvPr id="396" name="Shape 10">
            <a:extLst>
              <a:ext uri="{FF2B5EF4-FFF2-40B4-BE49-F238E27FC236}">
                <a16:creationId xmlns:a16="http://schemas.microsoft.com/office/drawing/2014/main" id="{042332FD-5CB6-9088-37DB-BC6AD9C23C3E}"/>
              </a:ext>
            </a:extLst>
          </p:cNvPr>
          <p:cNvSpPr/>
          <p:nvPr/>
        </p:nvSpPr>
        <p:spPr>
          <a:xfrm rot="600000">
            <a:off x="826633" y="6034373"/>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 name="Shape 11">
            <a:extLst>
              <a:ext uri="{FF2B5EF4-FFF2-40B4-BE49-F238E27FC236}">
                <a16:creationId xmlns:a16="http://schemas.microsoft.com/office/drawing/2014/main" id="{262888FB-DB8D-492D-F431-7875829F3780}"/>
              </a:ext>
            </a:extLst>
          </p:cNvPr>
          <p:cNvSpPr/>
          <p:nvPr/>
        </p:nvSpPr>
        <p:spPr>
          <a:xfrm rot="9945141">
            <a:off x="13970833" y="6886728"/>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 name="Shape 12">
            <a:extLst>
              <a:ext uri="{FF2B5EF4-FFF2-40B4-BE49-F238E27FC236}">
                <a16:creationId xmlns:a16="http://schemas.microsoft.com/office/drawing/2014/main" id="{244CA244-815A-8B76-9444-1DC52BDA0CE3}"/>
              </a:ext>
            </a:extLst>
          </p:cNvPr>
          <p:cNvSpPr/>
          <p:nvPr/>
        </p:nvSpPr>
        <p:spPr>
          <a:xfrm rot="430428">
            <a:off x="13797946" y="8941411"/>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 name="Shape 13">
            <a:extLst>
              <a:ext uri="{FF2B5EF4-FFF2-40B4-BE49-F238E27FC236}">
                <a16:creationId xmlns:a16="http://schemas.microsoft.com/office/drawing/2014/main" id="{94F5DF3F-63CB-2FE5-BF85-48AB78FF0B9E}"/>
              </a:ext>
            </a:extLst>
          </p:cNvPr>
          <p:cNvSpPr/>
          <p:nvPr/>
        </p:nvSpPr>
        <p:spPr>
          <a:xfrm rot="20940000">
            <a:off x="2221089" y="9321002"/>
            <a:ext cx="4297767" cy="1064624"/>
          </a:xfrm>
          <a:prstGeom prst="roundRect">
            <a:avLst>
              <a:gd name="adj" fmla="val 13742"/>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Text 14">
            <a:extLst>
              <a:ext uri="{FF2B5EF4-FFF2-40B4-BE49-F238E27FC236}">
                <a16:creationId xmlns:a16="http://schemas.microsoft.com/office/drawing/2014/main" id="{BF407A98-B2D0-C6E4-3E66-24B33E064C92}"/>
              </a:ext>
            </a:extLst>
          </p:cNvPr>
          <p:cNvSpPr txBox="1"/>
          <p:nvPr/>
        </p:nvSpPr>
        <p:spPr>
          <a:xfrm rot="600000">
            <a:off x="1615420" y="6269505"/>
            <a:ext cx="2720192"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ACTIVE STREETS</a:t>
            </a:r>
          </a:p>
        </p:txBody>
      </p:sp>
      <p:sp>
        <p:nvSpPr>
          <p:cNvPr id="401" name="Text 15">
            <a:extLst>
              <a:ext uri="{FF2B5EF4-FFF2-40B4-BE49-F238E27FC236}">
                <a16:creationId xmlns:a16="http://schemas.microsoft.com/office/drawing/2014/main" id="{C3FF341B-14A5-E28A-2053-858BB0E538E5}"/>
              </a:ext>
            </a:extLst>
          </p:cNvPr>
          <p:cNvSpPr txBox="1"/>
          <p:nvPr/>
        </p:nvSpPr>
        <p:spPr>
          <a:xfrm rot="20760000">
            <a:off x="14759621" y="7020887"/>
            <a:ext cx="2720192"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ACTIVE STREETS</a:t>
            </a:r>
          </a:p>
        </p:txBody>
      </p:sp>
      <p:sp>
        <p:nvSpPr>
          <p:cNvPr id="402" name="Text 16">
            <a:extLst>
              <a:ext uri="{FF2B5EF4-FFF2-40B4-BE49-F238E27FC236}">
                <a16:creationId xmlns:a16="http://schemas.microsoft.com/office/drawing/2014/main" id="{106B5202-CA92-8FE4-5F76-C672DFCDA569}"/>
              </a:ext>
            </a:extLst>
          </p:cNvPr>
          <p:cNvSpPr txBox="1"/>
          <p:nvPr/>
        </p:nvSpPr>
        <p:spPr>
          <a:xfrm rot="480000">
            <a:off x="14431054" y="9176543"/>
            <a:ext cx="2961511"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PLAYFUL STREETS</a:t>
            </a:r>
          </a:p>
        </p:txBody>
      </p:sp>
      <p:sp>
        <p:nvSpPr>
          <p:cNvPr id="403" name="Text 17">
            <a:extLst>
              <a:ext uri="{FF2B5EF4-FFF2-40B4-BE49-F238E27FC236}">
                <a16:creationId xmlns:a16="http://schemas.microsoft.com/office/drawing/2014/main" id="{6629CEF3-7BE5-FDE8-14A1-5FD4562C046C}"/>
              </a:ext>
            </a:extLst>
          </p:cNvPr>
          <p:cNvSpPr txBox="1"/>
          <p:nvPr/>
        </p:nvSpPr>
        <p:spPr>
          <a:xfrm rot="20940000">
            <a:off x="2889217" y="9502958"/>
            <a:ext cx="2961511"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FFFFFF"/>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AlvaniaRegular"/>
                <a:sym typeface="AlvaniaRegular"/>
              </a:rPr>
              <a:t>PLAYFUL STREETS</a:t>
            </a:r>
          </a:p>
        </p:txBody>
      </p:sp>
      <p:pic>
        <p:nvPicPr>
          <p:cNvPr id="404" name="Image 9" descr="Image 9">
            <a:extLst>
              <a:ext uri="{FF2B5EF4-FFF2-40B4-BE49-F238E27FC236}">
                <a16:creationId xmlns:a16="http://schemas.microsoft.com/office/drawing/2014/main" id="{1E3833F8-916A-51C3-DC18-2BE69A08937A}"/>
              </a:ext>
            </a:extLst>
          </p:cNvPr>
          <p:cNvPicPr>
            <a:picLocks noChangeAspect="1"/>
          </p:cNvPicPr>
          <p:nvPr/>
        </p:nvPicPr>
        <p:blipFill>
          <a:blip r:embed="rId12"/>
          <a:stretch>
            <a:fillRect/>
          </a:stretch>
        </p:blipFill>
        <p:spPr>
          <a:xfrm>
            <a:off x="3340361" y="3086100"/>
            <a:ext cx="3581682" cy="1955800"/>
          </a:xfrm>
          <a:prstGeom prst="rect">
            <a:avLst/>
          </a:prstGeom>
          <a:ln w="12700">
            <a:miter lim="400000"/>
          </a:ln>
        </p:spPr>
      </p:pic>
      <p:pic>
        <p:nvPicPr>
          <p:cNvPr id="405" name="Image 10" descr="Image 10">
            <a:extLst>
              <a:ext uri="{FF2B5EF4-FFF2-40B4-BE49-F238E27FC236}">
                <a16:creationId xmlns:a16="http://schemas.microsoft.com/office/drawing/2014/main" id="{A5804295-E4D4-510F-6141-F90100EDA8C6}"/>
              </a:ext>
            </a:extLst>
          </p:cNvPr>
          <p:cNvPicPr>
            <a:picLocks noChangeAspect="1"/>
          </p:cNvPicPr>
          <p:nvPr/>
        </p:nvPicPr>
        <p:blipFill>
          <a:blip r:embed="rId13"/>
          <a:stretch>
            <a:fillRect/>
          </a:stretch>
        </p:blipFill>
        <p:spPr>
          <a:xfrm>
            <a:off x="12294565" y="3632200"/>
            <a:ext cx="3581682" cy="1955800"/>
          </a:xfrm>
          <a:prstGeom prst="rect">
            <a:avLst/>
          </a:prstGeom>
          <a:ln w="12700">
            <a:miter lim="400000"/>
          </a:ln>
        </p:spPr>
      </p:pic>
      <p:pic>
        <p:nvPicPr>
          <p:cNvPr id="406" name="Image 11" descr="Image 11">
            <a:extLst>
              <a:ext uri="{FF2B5EF4-FFF2-40B4-BE49-F238E27FC236}">
                <a16:creationId xmlns:a16="http://schemas.microsoft.com/office/drawing/2014/main" id="{D322070F-9956-4093-FE63-10555BC2AE4B}"/>
              </a:ext>
            </a:extLst>
          </p:cNvPr>
          <p:cNvPicPr>
            <a:picLocks noChangeAspect="1"/>
          </p:cNvPicPr>
          <p:nvPr/>
        </p:nvPicPr>
        <p:blipFill>
          <a:blip r:embed="rId14"/>
          <a:stretch>
            <a:fillRect/>
          </a:stretch>
        </p:blipFill>
        <p:spPr>
          <a:xfrm>
            <a:off x="7709506" y="8940800"/>
            <a:ext cx="3784898" cy="1955800"/>
          </a:xfrm>
          <a:prstGeom prst="rect">
            <a:avLst/>
          </a:prstGeom>
          <a:ln w="12700">
            <a:miter lim="400000"/>
          </a:ln>
        </p:spPr>
      </p:pic>
      <p:sp>
        <p:nvSpPr>
          <p:cNvPr id="407" name="Text 18">
            <a:extLst>
              <a:ext uri="{FF2B5EF4-FFF2-40B4-BE49-F238E27FC236}">
                <a16:creationId xmlns:a16="http://schemas.microsoft.com/office/drawing/2014/main" id="{9B8683D4-AFED-D732-5805-C9DC2817E83D}"/>
              </a:ext>
            </a:extLst>
          </p:cNvPr>
          <p:cNvSpPr txBox="1"/>
          <p:nvPr/>
        </p:nvSpPr>
        <p:spPr>
          <a:xfrm>
            <a:off x="4578891" y="3500846"/>
            <a:ext cx="1297680"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4CC2F1"/>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4CC2F1"/>
                </a:solidFill>
                <a:effectLst/>
                <a:uLnTx/>
                <a:uFillTx/>
                <a:latin typeface="AlvaniaRegular"/>
                <a:sym typeface="AlvaniaRegular"/>
              </a:rPr>
              <a:t>ACTIVE</a:t>
            </a:r>
          </a:p>
        </p:txBody>
      </p:sp>
      <p:sp>
        <p:nvSpPr>
          <p:cNvPr id="408" name="Text 19">
            <a:extLst>
              <a:ext uri="{FF2B5EF4-FFF2-40B4-BE49-F238E27FC236}">
                <a16:creationId xmlns:a16="http://schemas.microsoft.com/office/drawing/2014/main" id="{46B5AC11-1E1B-8243-A4B1-E07EA37B4C17}"/>
              </a:ext>
            </a:extLst>
          </p:cNvPr>
          <p:cNvSpPr txBox="1"/>
          <p:nvPr/>
        </p:nvSpPr>
        <p:spPr>
          <a:xfrm>
            <a:off x="13285970" y="4049486"/>
            <a:ext cx="1767617"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4CC2F1"/>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4CC2F1"/>
                </a:solidFill>
                <a:effectLst/>
                <a:uLnTx/>
                <a:uFillTx/>
                <a:latin typeface="AlvaniaRegular"/>
                <a:sym typeface="AlvaniaRegular"/>
              </a:rPr>
              <a:t>CREATInG</a:t>
            </a:r>
          </a:p>
        </p:txBody>
      </p:sp>
      <p:sp>
        <p:nvSpPr>
          <p:cNvPr id="409" name="Text 20">
            <a:extLst>
              <a:ext uri="{FF2B5EF4-FFF2-40B4-BE49-F238E27FC236}">
                <a16:creationId xmlns:a16="http://schemas.microsoft.com/office/drawing/2014/main" id="{A6FAE63A-0E46-F37B-53D1-AF960AE8F5A7}"/>
              </a:ext>
            </a:extLst>
          </p:cNvPr>
          <p:cNvSpPr txBox="1"/>
          <p:nvPr/>
        </p:nvSpPr>
        <p:spPr>
          <a:xfrm>
            <a:off x="9053270" y="9111343"/>
            <a:ext cx="1297680"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4CC2F1"/>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4CC2F1"/>
                </a:solidFill>
                <a:effectLst/>
                <a:uLnTx/>
                <a:uFillTx/>
                <a:latin typeface="AlvaniaRegular"/>
                <a:sym typeface="AlvaniaRegular"/>
              </a:rPr>
              <a:t>ACTIVE</a:t>
            </a:r>
          </a:p>
        </p:txBody>
      </p:sp>
      <p:sp>
        <p:nvSpPr>
          <p:cNvPr id="410" name="Text 21">
            <a:extLst>
              <a:ext uri="{FF2B5EF4-FFF2-40B4-BE49-F238E27FC236}">
                <a16:creationId xmlns:a16="http://schemas.microsoft.com/office/drawing/2014/main" id="{964DFD95-BB86-90B2-330D-AD157DE32987}"/>
              </a:ext>
            </a:extLst>
          </p:cNvPr>
          <p:cNvSpPr txBox="1"/>
          <p:nvPr/>
        </p:nvSpPr>
        <p:spPr>
          <a:xfrm>
            <a:off x="3971421" y="3977640"/>
            <a:ext cx="2516976"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FAITH SETTInG</a:t>
            </a:r>
          </a:p>
        </p:txBody>
      </p:sp>
      <p:sp>
        <p:nvSpPr>
          <p:cNvPr id="411" name="Text 22">
            <a:extLst>
              <a:ext uri="{FF2B5EF4-FFF2-40B4-BE49-F238E27FC236}">
                <a16:creationId xmlns:a16="http://schemas.microsoft.com/office/drawing/2014/main" id="{68921FDE-3664-9ADE-86FC-5AF08E734D8C}"/>
              </a:ext>
            </a:extLst>
          </p:cNvPr>
          <p:cNvSpPr txBox="1"/>
          <p:nvPr/>
        </p:nvSpPr>
        <p:spPr>
          <a:xfrm>
            <a:off x="3448865" y="11299370"/>
            <a:ext cx="12797164" cy="576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23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2300" b="0" i="0" u="none" strike="noStrike" kern="0" cap="none" spc="0" normalizeH="0" baseline="0" noProof="0" dirty="0">
                <a:ln>
                  <a:noFill/>
                </a:ln>
                <a:solidFill>
                  <a:srgbClr val="253165"/>
                </a:solidFill>
                <a:effectLst/>
                <a:uLnTx/>
                <a:uFillTx/>
                <a:latin typeface="AlvaniaRegular"/>
                <a:sym typeface="AlvaniaRegular"/>
              </a:rPr>
              <a:t>Community Engagement Manager - </a:t>
            </a:r>
            <a:r>
              <a:rPr kumimoji="0" sz="2300" b="0" i="0" u="none" strike="noStrike" kern="0" cap="none" spc="0" normalizeH="0" baseline="0" noProof="0" dirty="0" err="1">
                <a:ln>
                  <a:noFill/>
                </a:ln>
                <a:solidFill>
                  <a:srgbClr val="253165"/>
                </a:solidFill>
                <a:effectLst/>
                <a:uLnTx/>
                <a:uFillTx/>
                <a:latin typeface="AlvaniaRegular"/>
                <a:sym typeface="AlvaniaRegular"/>
              </a:rPr>
              <a:t>Ju:MP</a:t>
            </a:r>
            <a:r>
              <a:rPr kumimoji="0" sz="2300" b="0" i="0" u="none" strike="noStrike" kern="0" cap="none" spc="0" normalizeH="0" baseline="0" noProof="0" dirty="0">
                <a:ln>
                  <a:noFill/>
                </a:ln>
                <a:solidFill>
                  <a:srgbClr val="253165"/>
                </a:solidFill>
                <a:effectLst/>
                <a:uLnTx/>
                <a:uFillTx/>
                <a:latin typeface="AlvaniaRegular"/>
                <a:sym typeface="AlvaniaRegular"/>
              </a:rPr>
              <a:t> Connector - Social Marketing &amp; Communications</a:t>
            </a:r>
          </a:p>
        </p:txBody>
      </p:sp>
      <p:pic>
        <p:nvPicPr>
          <p:cNvPr id="412" name="Image 12" descr="Image 12">
            <a:extLst>
              <a:ext uri="{FF2B5EF4-FFF2-40B4-BE49-F238E27FC236}">
                <a16:creationId xmlns:a16="http://schemas.microsoft.com/office/drawing/2014/main" id="{DB6D05D8-380D-B068-BA89-48D6116F58D8}"/>
              </a:ext>
            </a:extLst>
          </p:cNvPr>
          <p:cNvPicPr>
            <a:picLocks noChangeAspect="1"/>
          </p:cNvPicPr>
          <p:nvPr/>
        </p:nvPicPr>
        <p:blipFill>
          <a:blip r:embed="rId15"/>
          <a:stretch>
            <a:fillRect/>
          </a:stretch>
        </p:blipFill>
        <p:spPr>
          <a:xfrm>
            <a:off x="6680724" y="4686300"/>
            <a:ext cx="6045676" cy="4356100"/>
          </a:xfrm>
          <a:prstGeom prst="rect">
            <a:avLst/>
          </a:prstGeom>
          <a:ln w="12700">
            <a:miter lim="400000"/>
          </a:ln>
        </p:spPr>
      </p:pic>
      <p:sp>
        <p:nvSpPr>
          <p:cNvPr id="413" name="Text 23">
            <a:extLst>
              <a:ext uri="{FF2B5EF4-FFF2-40B4-BE49-F238E27FC236}">
                <a16:creationId xmlns:a16="http://schemas.microsoft.com/office/drawing/2014/main" id="{A793AFD0-D048-ADAA-C67C-C0C30070BD98}"/>
              </a:ext>
            </a:extLst>
          </p:cNvPr>
          <p:cNvSpPr txBox="1"/>
          <p:nvPr/>
        </p:nvSpPr>
        <p:spPr>
          <a:xfrm>
            <a:off x="12678498" y="4526279"/>
            <a:ext cx="2999615" cy="594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ACTIVE SCHOOLS</a:t>
            </a:r>
          </a:p>
        </p:txBody>
      </p:sp>
      <p:sp>
        <p:nvSpPr>
          <p:cNvPr id="414" name="Text 24">
            <a:extLst>
              <a:ext uri="{FF2B5EF4-FFF2-40B4-BE49-F238E27FC236}">
                <a16:creationId xmlns:a16="http://schemas.microsoft.com/office/drawing/2014/main" id="{8E2DF46B-6E59-1074-EAC5-EE841DBCCF24}"/>
              </a:ext>
            </a:extLst>
          </p:cNvPr>
          <p:cNvSpPr txBox="1"/>
          <p:nvPr/>
        </p:nvSpPr>
        <p:spPr>
          <a:xfrm>
            <a:off x="8337298" y="6289766"/>
            <a:ext cx="2725272" cy="972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914400" rtl="0" eaLnBrk="1" fontAlgn="auto" latinLnBrk="0" hangingPunct="0">
              <a:lnSpc>
                <a:spcPts val="4000"/>
              </a:lnSpc>
              <a:spcBef>
                <a:spcPts val="0"/>
              </a:spcBef>
              <a:spcAft>
                <a:spcPts val="0"/>
              </a:spcAft>
              <a:buClrTx/>
              <a:buSzTx/>
              <a:buFontTx/>
              <a:buNone/>
              <a:tabLst/>
              <a:defRPr sz="2300" spc="145">
                <a:solidFill>
                  <a:srgbClr val="FFFFFF"/>
                </a:solidFill>
                <a:latin typeface="AlvaniaRegular"/>
                <a:ea typeface="AlvaniaRegular"/>
                <a:cs typeface="AlvaniaRegular"/>
                <a:sym typeface="AlvaniaRegular"/>
              </a:defRPr>
            </a:pPr>
            <a:r>
              <a:rPr kumimoji="0" sz="2300" b="0" i="0" u="none" strike="noStrike" kern="0" cap="none" spc="145" normalizeH="0" baseline="0" noProof="0" dirty="0">
                <a:ln>
                  <a:noFill/>
                </a:ln>
                <a:solidFill>
                  <a:srgbClr val="FFFFFF"/>
                </a:solidFill>
                <a:effectLst/>
                <a:uLnTx/>
                <a:uFillTx/>
                <a:latin typeface="AlvaniaRegular"/>
                <a:sym typeface="AlvaniaRegular"/>
              </a:rPr>
              <a:t>ACTIVE PLAYFUL</a:t>
            </a:r>
          </a:p>
          <a:p>
            <a:pPr marL="0" marR="0" lvl="0" indent="0" algn="ctr" defTabSz="914400" rtl="0" eaLnBrk="1" fontAlgn="auto" latinLnBrk="0" hangingPunct="0">
              <a:lnSpc>
                <a:spcPts val="4000"/>
              </a:lnSpc>
              <a:spcBef>
                <a:spcPts val="0"/>
              </a:spcBef>
              <a:spcAft>
                <a:spcPts val="0"/>
              </a:spcAft>
              <a:buClrTx/>
              <a:buSzTx/>
              <a:buFontTx/>
              <a:buNone/>
              <a:tabLst/>
              <a:defRPr sz="2300" spc="145">
                <a:solidFill>
                  <a:srgbClr val="FFFFFF"/>
                </a:solidFill>
                <a:latin typeface="AlvaniaRegular"/>
                <a:ea typeface="AlvaniaRegular"/>
                <a:cs typeface="AlvaniaRegular"/>
                <a:sym typeface="AlvaniaRegular"/>
              </a:defRPr>
            </a:pPr>
            <a:r>
              <a:rPr kumimoji="0" sz="2300" b="0" i="0" u="none" strike="noStrike" kern="0" cap="none" spc="145" normalizeH="0" baseline="0" noProof="0" dirty="0">
                <a:ln>
                  <a:noFill/>
                </a:ln>
                <a:solidFill>
                  <a:srgbClr val="FFFFFF"/>
                </a:solidFill>
                <a:effectLst/>
                <a:uLnTx/>
                <a:uFillTx/>
                <a:latin typeface="AlvaniaRegular"/>
                <a:sym typeface="AlvaniaRegular"/>
              </a:rPr>
              <a:t>PARK/GREENSPACE</a:t>
            </a:r>
          </a:p>
        </p:txBody>
      </p:sp>
      <p:sp>
        <p:nvSpPr>
          <p:cNvPr id="415" name="Text 25">
            <a:extLst>
              <a:ext uri="{FF2B5EF4-FFF2-40B4-BE49-F238E27FC236}">
                <a16:creationId xmlns:a16="http://schemas.microsoft.com/office/drawing/2014/main" id="{F0306B49-B4A5-9D53-30F4-0A80BDB42959}"/>
              </a:ext>
            </a:extLst>
          </p:cNvPr>
          <p:cNvSpPr txBox="1"/>
          <p:nvPr/>
        </p:nvSpPr>
        <p:spPr>
          <a:xfrm>
            <a:off x="8609099" y="9588137"/>
            <a:ext cx="2199451"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COMMUnITY</a:t>
            </a:r>
          </a:p>
        </p:txBody>
      </p:sp>
      <p:sp>
        <p:nvSpPr>
          <p:cNvPr id="416" name="Text 26">
            <a:extLst>
              <a:ext uri="{FF2B5EF4-FFF2-40B4-BE49-F238E27FC236}">
                <a16:creationId xmlns:a16="http://schemas.microsoft.com/office/drawing/2014/main" id="{85942039-EFAC-B507-061E-1BA447ECECBB}"/>
              </a:ext>
            </a:extLst>
          </p:cNvPr>
          <p:cNvSpPr txBox="1"/>
          <p:nvPr/>
        </p:nvSpPr>
        <p:spPr>
          <a:xfrm>
            <a:off x="8282502" y="10077994"/>
            <a:ext cx="2859903"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30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5100"/>
              </a:lnSpc>
              <a:spcBef>
                <a:spcPts val="0"/>
              </a:spcBef>
              <a:spcAft>
                <a:spcPts val="0"/>
              </a:spcAft>
              <a:buClrTx/>
              <a:buSzTx/>
              <a:buFontTx/>
              <a:buNone/>
              <a:tabLst/>
              <a:defRPr/>
            </a:pPr>
            <a:r>
              <a:rPr kumimoji="0" sz="3000" b="0" i="0" u="none" strike="noStrike" kern="0" cap="none" spc="0" normalizeH="0" baseline="0" noProof="0">
                <a:ln>
                  <a:noFill/>
                </a:ln>
                <a:solidFill>
                  <a:srgbClr val="253165"/>
                </a:solidFill>
                <a:effectLst/>
                <a:uLnTx/>
                <a:uFillTx/>
                <a:latin typeface="AlvaniaRegular"/>
                <a:sym typeface="AlvaniaRegular"/>
              </a:rPr>
              <a:t>ORGAnISATIOnS</a:t>
            </a:r>
          </a:p>
        </p:txBody>
      </p:sp>
    </p:spTree>
    <p:extLst>
      <p:ext uri="{BB962C8B-B14F-4D97-AF65-F5344CB8AC3E}">
        <p14:creationId xmlns:p14="http://schemas.microsoft.com/office/powerpoint/2010/main" val="334202471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ext 0"/>
          <p:cNvSpPr txBox="1"/>
          <p:nvPr/>
        </p:nvSpPr>
        <p:spPr>
          <a:xfrm>
            <a:off x="1045111" y="1123406"/>
            <a:ext cx="10272205" cy="1605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t>Three </a:t>
            </a:r>
            <a:r>
              <a:rPr>
                <a:latin typeface="Helvetica-Compressed"/>
                <a:ea typeface="Helvetica-Compressed"/>
                <a:cs typeface="Helvetica-Compressed"/>
                <a:sym typeface="Helvetica-Compressed"/>
              </a:rPr>
              <a:t>‘</a:t>
            </a:r>
            <a:r>
              <a:t>co-design</a:t>
            </a:r>
            <a:r>
              <a:rPr>
                <a:latin typeface="Helvetica-Compressed"/>
                <a:ea typeface="Helvetica-Compressed"/>
                <a:cs typeface="Helvetica-Compressed"/>
                <a:sym typeface="Helvetica-Compressed"/>
              </a:rPr>
              <a:t>’</a:t>
            </a:r>
            <a:r>
              <a:t> workshops</a:t>
            </a:r>
            <a:endParaRPr sz="5500"/>
          </a:p>
          <a:p>
            <a:pPr>
              <a:lnSpc>
                <a:spcPts val="6400"/>
              </a:lnSpc>
              <a:defRPr sz="5600">
                <a:solidFill>
                  <a:srgbClr val="253165"/>
                </a:solidFill>
                <a:latin typeface="AlvaniaRegular"/>
                <a:ea typeface="AlvaniaRegular"/>
                <a:cs typeface="AlvaniaRegular"/>
                <a:sym typeface="AlvaniaRegular"/>
              </a:defRPr>
            </a:pPr>
            <a:r>
              <a:t>to develop local action plan</a:t>
            </a:r>
          </a:p>
        </p:txBody>
      </p:sp>
      <p:pic>
        <p:nvPicPr>
          <p:cNvPr id="592" name="Image 0" descr="Image 0"/>
          <p:cNvPicPr>
            <a:picLocks noChangeAspect="1"/>
          </p:cNvPicPr>
          <p:nvPr/>
        </p:nvPicPr>
        <p:blipFill>
          <a:blip r:embed="rId3"/>
          <a:stretch>
            <a:fillRect/>
          </a:stretch>
        </p:blipFill>
        <p:spPr>
          <a:xfrm>
            <a:off x="2718013" y="12293600"/>
            <a:ext cx="22756561" cy="1820817"/>
          </a:xfrm>
          <a:prstGeom prst="rect">
            <a:avLst/>
          </a:prstGeom>
          <a:ln w="12700">
            <a:miter lim="400000"/>
          </a:ln>
        </p:spPr>
      </p:pic>
      <p:pic>
        <p:nvPicPr>
          <p:cNvPr id="593" name="Image 1" descr="Image 1"/>
          <p:cNvPicPr>
            <a:picLocks noChangeAspect="1"/>
          </p:cNvPicPr>
          <p:nvPr/>
        </p:nvPicPr>
        <p:blipFill>
          <a:blip r:embed="rId4"/>
          <a:stretch>
            <a:fillRect/>
          </a:stretch>
        </p:blipFill>
        <p:spPr>
          <a:xfrm>
            <a:off x="-7454179" y="12293600"/>
            <a:ext cx="31379450" cy="1657531"/>
          </a:xfrm>
          <a:prstGeom prst="rect">
            <a:avLst/>
          </a:prstGeom>
          <a:ln w="12700">
            <a:miter lim="400000"/>
          </a:ln>
        </p:spPr>
      </p:pic>
      <p:pic>
        <p:nvPicPr>
          <p:cNvPr id="594" name="Image 2" descr="Image 2"/>
          <p:cNvPicPr>
            <a:picLocks noChangeAspect="1"/>
          </p:cNvPicPr>
          <p:nvPr/>
        </p:nvPicPr>
        <p:blipFill>
          <a:blip r:embed="rId5"/>
          <a:stretch>
            <a:fillRect/>
          </a:stretch>
        </p:blipFill>
        <p:spPr>
          <a:xfrm>
            <a:off x="-5401917" y="12128500"/>
            <a:ext cx="25161041" cy="1822631"/>
          </a:xfrm>
          <a:prstGeom prst="rect">
            <a:avLst/>
          </a:prstGeom>
          <a:ln w="12700">
            <a:miter lim="400000"/>
          </a:ln>
        </p:spPr>
      </p:pic>
      <p:pic>
        <p:nvPicPr>
          <p:cNvPr id="595" name="Image 3" descr="Image 3"/>
          <p:cNvPicPr>
            <a:picLocks noChangeAspect="1"/>
          </p:cNvPicPr>
          <p:nvPr/>
        </p:nvPicPr>
        <p:blipFill>
          <a:blip r:embed="rId6"/>
          <a:stretch>
            <a:fillRect/>
          </a:stretch>
        </p:blipFill>
        <p:spPr>
          <a:xfrm>
            <a:off x="1041481" y="3302000"/>
            <a:ext cx="5385224" cy="5956300"/>
          </a:xfrm>
          <a:prstGeom prst="rect">
            <a:avLst/>
          </a:prstGeom>
          <a:ln w="12700">
            <a:miter lim="400000"/>
          </a:ln>
        </p:spPr>
      </p:pic>
      <p:pic>
        <p:nvPicPr>
          <p:cNvPr id="596" name="Image 4" descr="Image 4"/>
          <p:cNvPicPr>
            <a:picLocks noChangeAspect="1"/>
          </p:cNvPicPr>
          <p:nvPr/>
        </p:nvPicPr>
        <p:blipFill>
          <a:blip r:embed="rId7"/>
          <a:stretch>
            <a:fillRect/>
          </a:stretch>
        </p:blipFill>
        <p:spPr>
          <a:xfrm>
            <a:off x="3265" y="3302000"/>
            <a:ext cx="7975502" cy="5321300"/>
          </a:xfrm>
          <a:prstGeom prst="rect">
            <a:avLst/>
          </a:prstGeom>
          <a:ln w="12700">
            <a:miter lim="400000"/>
          </a:ln>
        </p:spPr>
      </p:pic>
      <p:pic>
        <p:nvPicPr>
          <p:cNvPr id="597" name="Image 5" descr="Image 5"/>
          <p:cNvPicPr>
            <a:picLocks noChangeAspect="1"/>
          </p:cNvPicPr>
          <p:nvPr/>
        </p:nvPicPr>
        <p:blipFill>
          <a:blip r:embed="rId8"/>
          <a:stretch>
            <a:fillRect/>
          </a:stretch>
        </p:blipFill>
        <p:spPr>
          <a:xfrm>
            <a:off x="6998250" y="3302000"/>
            <a:ext cx="5397925" cy="5956300"/>
          </a:xfrm>
          <a:prstGeom prst="rect">
            <a:avLst/>
          </a:prstGeom>
          <a:ln w="12700">
            <a:miter lim="400000"/>
          </a:ln>
        </p:spPr>
      </p:pic>
      <p:pic>
        <p:nvPicPr>
          <p:cNvPr id="598" name="Image 6" descr="Image 6"/>
          <p:cNvPicPr>
            <a:picLocks noChangeAspect="1"/>
          </p:cNvPicPr>
          <p:nvPr/>
        </p:nvPicPr>
        <p:blipFill>
          <a:blip r:embed="rId9"/>
          <a:stretch>
            <a:fillRect/>
          </a:stretch>
        </p:blipFill>
        <p:spPr>
          <a:xfrm>
            <a:off x="696014" y="1730829"/>
            <a:ext cx="36323403" cy="10215155"/>
          </a:xfrm>
          <a:prstGeom prst="rect">
            <a:avLst/>
          </a:prstGeom>
          <a:ln w="12700">
            <a:miter lim="400000"/>
          </a:ln>
        </p:spPr>
      </p:pic>
      <p:pic>
        <p:nvPicPr>
          <p:cNvPr id="599" name="Image 7" descr="Image 7"/>
          <p:cNvPicPr>
            <a:picLocks noChangeAspect="1"/>
          </p:cNvPicPr>
          <p:nvPr/>
        </p:nvPicPr>
        <p:blipFill>
          <a:blip r:embed="rId10"/>
          <a:stretch>
            <a:fillRect/>
          </a:stretch>
        </p:blipFill>
        <p:spPr>
          <a:xfrm>
            <a:off x="12967719" y="3302000"/>
            <a:ext cx="5385224" cy="5956300"/>
          </a:xfrm>
          <a:prstGeom prst="rect">
            <a:avLst/>
          </a:prstGeom>
          <a:ln w="12700">
            <a:miter lim="400000"/>
          </a:ln>
        </p:spPr>
      </p:pic>
      <p:pic>
        <p:nvPicPr>
          <p:cNvPr id="600" name="Image 8" descr="Image 8"/>
          <p:cNvPicPr>
            <a:picLocks noChangeAspect="1"/>
          </p:cNvPicPr>
          <p:nvPr/>
        </p:nvPicPr>
        <p:blipFill>
          <a:blip r:embed="rId11"/>
          <a:stretch>
            <a:fillRect/>
          </a:stretch>
        </p:blipFill>
        <p:spPr>
          <a:xfrm>
            <a:off x="7271502" y="2893423"/>
            <a:ext cx="22597617" cy="6364877"/>
          </a:xfrm>
          <a:prstGeom prst="rect">
            <a:avLst/>
          </a:prstGeom>
          <a:ln w="12700">
            <a:miter lim="400000"/>
          </a:ln>
        </p:spPr>
      </p:pic>
      <p:pic>
        <p:nvPicPr>
          <p:cNvPr id="601" name="Image 9" descr="Image 9"/>
          <p:cNvPicPr>
            <a:picLocks noChangeAspect="1"/>
          </p:cNvPicPr>
          <p:nvPr/>
        </p:nvPicPr>
        <p:blipFill>
          <a:blip r:embed="rId12"/>
          <a:stretch>
            <a:fillRect/>
          </a:stretch>
        </p:blipFill>
        <p:spPr>
          <a:xfrm>
            <a:off x="1041481" y="8432800"/>
            <a:ext cx="5385224" cy="3251200"/>
          </a:xfrm>
          <a:prstGeom prst="rect">
            <a:avLst/>
          </a:prstGeom>
          <a:ln w="12700">
            <a:miter lim="400000"/>
          </a:ln>
        </p:spPr>
      </p:pic>
      <p:pic>
        <p:nvPicPr>
          <p:cNvPr id="602" name="Image 10" descr="Image 10"/>
          <p:cNvPicPr>
            <a:picLocks noChangeAspect="1"/>
          </p:cNvPicPr>
          <p:nvPr/>
        </p:nvPicPr>
        <p:blipFill>
          <a:blip r:embed="rId13"/>
          <a:stretch>
            <a:fillRect/>
          </a:stretch>
        </p:blipFill>
        <p:spPr>
          <a:xfrm>
            <a:off x="6998250" y="8432800"/>
            <a:ext cx="5397925" cy="3251200"/>
          </a:xfrm>
          <a:prstGeom prst="rect">
            <a:avLst/>
          </a:prstGeom>
          <a:ln w="12700">
            <a:miter lim="400000"/>
          </a:ln>
        </p:spPr>
      </p:pic>
      <p:pic>
        <p:nvPicPr>
          <p:cNvPr id="603" name="Image 11" descr="Image 11"/>
          <p:cNvPicPr>
            <a:picLocks noChangeAspect="1"/>
          </p:cNvPicPr>
          <p:nvPr/>
        </p:nvPicPr>
        <p:blipFill>
          <a:blip r:embed="rId14"/>
          <a:stretch>
            <a:fillRect/>
          </a:stretch>
        </p:blipFill>
        <p:spPr>
          <a:xfrm>
            <a:off x="12967719" y="8432800"/>
            <a:ext cx="5385224" cy="3251200"/>
          </a:xfrm>
          <a:prstGeom prst="rect">
            <a:avLst/>
          </a:prstGeom>
          <a:ln w="12700">
            <a:miter lim="400000"/>
          </a:ln>
        </p:spPr>
      </p:pic>
      <p:sp>
        <p:nvSpPr>
          <p:cNvPr id="604" name="Text 2"/>
          <p:cNvSpPr txBox="1"/>
          <p:nvPr/>
        </p:nvSpPr>
        <p:spPr>
          <a:xfrm>
            <a:off x="1388038" y="9117873"/>
            <a:ext cx="4696467" cy="60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400">
                <a:solidFill>
                  <a:srgbClr val="FFFFFF"/>
                </a:solidFill>
                <a:latin typeface="AlvaniaRegular"/>
                <a:ea typeface="AlvaniaRegular"/>
                <a:cs typeface="AlvaniaRegular"/>
                <a:sym typeface="AlvaniaRegular"/>
              </a:defRPr>
            </a:lvl1pPr>
          </a:lstStyle>
          <a:p>
            <a:r>
              <a:t>Workshop 1</a:t>
            </a:r>
          </a:p>
        </p:txBody>
      </p:sp>
      <p:sp>
        <p:nvSpPr>
          <p:cNvPr id="605" name="Text 3"/>
          <p:cNvSpPr txBox="1"/>
          <p:nvPr/>
        </p:nvSpPr>
        <p:spPr>
          <a:xfrm>
            <a:off x="1397836" y="9908177"/>
            <a:ext cx="4676870" cy="1033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ts val="4100"/>
              </a:lnSpc>
              <a:defRPr sz="3100">
                <a:solidFill>
                  <a:srgbClr val="FFFFFF"/>
                </a:solidFill>
                <a:latin typeface="RobotoCondensed-Regular"/>
                <a:ea typeface="RobotoCondensed-Regular"/>
                <a:cs typeface="RobotoCondensed-Regular"/>
                <a:sym typeface="RobotoCondensed-Regular"/>
              </a:defRPr>
            </a:pPr>
            <a:r>
              <a:t>Understanding the</a:t>
            </a:r>
            <a:endParaRPr sz="3000"/>
          </a:p>
          <a:p>
            <a:pPr algn="ctr">
              <a:lnSpc>
                <a:spcPts val="4100"/>
              </a:lnSpc>
              <a:defRPr sz="3100">
                <a:solidFill>
                  <a:srgbClr val="FFFFFF"/>
                </a:solidFill>
                <a:latin typeface="RobotoCondensed-Regular"/>
                <a:ea typeface="RobotoCondensed-Regular"/>
                <a:cs typeface="RobotoCondensed-Regular"/>
                <a:sym typeface="RobotoCondensed-Regular"/>
              </a:defRPr>
            </a:pPr>
            <a:r>
              <a:t>local context</a:t>
            </a:r>
          </a:p>
        </p:txBody>
      </p:sp>
      <p:sp>
        <p:nvSpPr>
          <p:cNvPr id="606" name="Text 4"/>
          <p:cNvSpPr txBox="1"/>
          <p:nvPr/>
        </p:nvSpPr>
        <p:spPr>
          <a:xfrm>
            <a:off x="7351700" y="9117873"/>
            <a:ext cx="4696467" cy="60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400">
                <a:solidFill>
                  <a:srgbClr val="FFFFFF"/>
                </a:solidFill>
                <a:latin typeface="AlvaniaRegular"/>
                <a:ea typeface="AlvaniaRegular"/>
                <a:cs typeface="AlvaniaRegular"/>
                <a:sym typeface="AlvaniaRegular"/>
              </a:defRPr>
            </a:lvl1pPr>
          </a:lstStyle>
          <a:p>
            <a:r>
              <a:t>Workshop 2</a:t>
            </a:r>
          </a:p>
        </p:txBody>
      </p:sp>
      <p:sp>
        <p:nvSpPr>
          <p:cNvPr id="607" name="Text 5"/>
          <p:cNvSpPr txBox="1"/>
          <p:nvPr/>
        </p:nvSpPr>
        <p:spPr>
          <a:xfrm>
            <a:off x="7361497" y="9908177"/>
            <a:ext cx="4676871" cy="1033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100"/>
              </a:lnSpc>
              <a:defRPr sz="3100">
                <a:solidFill>
                  <a:srgbClr val="FFFFFF"/>
                </a:solidFill>
                <a:latin typeface="RobotoCondensed-Regular"/>
                <a:ea typeface="RobotoCondensed-Regular"/>
                <a:cs typeface="RobotoCondensed-Regular"/>
                <a:sym typeface="RobotoCondensed-Regular"/>
              </a:defRPr>
            </a:lvl1pPr>
          </a:lstStyle>
          <a:p>
            <a:r>
              <a:t>Idea generation and prioritisation </a:t>
            </a:r>
          </a:p>
        </p:txBody>
      </p:sp>
      <p:sp>
        <p:nvSpPr>
          <p:cNvPr id="608" name="Text 6"/>
          <p:cNvSpPr txBox="1"/>
          <p:nvPr/>
        </p:nvSpPr>
        <p:spPr>
          <a:xfrm>
            <a:off x="13315362" y="9117873"/>
            <a:ext cx="4696467" cy="60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400">
                <a:solidFill>
                  <a:srgbClr val="FFFFFF"/>
                </a:solidFill>
                <a:latin typeface="AlvaniaRegular"/>
                <a:ea typeface="AlvaniaRegular"/>
                <a:cs typeface="AlvaniaRegular"/>
                <a:sym typeface="AlvaniaRegular"/>
              </a:defRPr>
            </a:lvl1pPr>
          </a:lstStyle>
          <a:p>
            <a:r>
              <a:t>Workshop 3</a:t>
            </a:r>
          </a:p>
        </p:txBody>
      </p:sp>
      <p:sp>
        <p:nvSpPr>
          <p:cNvPr id="609" name="Text 7"/>
          <p:cNvSpPr txBox="1"/>
          <p:nvPr/>
        </p:nvSpPr>
        <p:spPr>
          <a:xfrm>
            <a:off x="13325160" y="9908177"/>
            <a:ext cx="4676871" cy="1033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100"/>
              </a:lnSpc>
              <a:defRPr sz="3100">
                <a:solidFill>
                  <a:srgbClr val="FFFFFF"/>
                </a:solidFill>
                <a:latin typeface="RobotoCondensed-Regular"/>
                <a:ea typeface="RobotoCondensed-Regular"/>
                <a:cs typeface="RobotoCondensed-Regular"/>
                <a:sym typeface="RobotoCondensed-Regular"/>
              </a:defRPr>
            </a:lvl1pPr>
          </a:lstStyle>
          <a:p>
            <a:r>
              <a:t>Refinement &amp; agreement of ideas for local action plan</a:t>
            </a:r>
          </a:p>
        </p:txBody>
      </p:sp>
      <p:pic>
        <p:nvPicPr>
          <p:cNvPr id="610" name="Image 12" descr="Image 12"/>
          <p:cNvPicPr>
            <a:picLocks noChangeAspect="1"/>
          </p:cNvPicPr>
          <p:nvPr/>
        </p:nvPicPr>
        <p:blipFill>
          <a:blip r:embed="rId15"/>
          <a:stretch>
            <a:fillRect/>
          </a:stretch>
        </p:blipFill>
        <p:spPr>
          <a:xfrm>
            <a:off x="15088785" y="1130300"/>
            <a:ext cx="3276858" cy="673100"/>
          </a:xfrm>
          <a:prstGeom prst="rect">
            <a:avLst/>
          </a:prstGeom>
          <a:ln w="12700">
            <a:miter lim="400000"/>
          </a:ln>
        </p:spPr>
      </p:pic>
      <p:sp>
        <p:nvSpPr>
          <p:cNvPr id="611" name="Shape 8"/>
          <p:cNvSpPr/>
          <p:nvPr/>
        </p:nvSpPr>
        <p:spPr>
          <a:xfrm>
            <a:off x="11071641" y="5799909"/>
            <a:ext cx="3239845" cy="3239591"/>
          </a:xfrm>
          <a:prstGeom prst="ellipse">
            <a:avLst/>
          </a:prstGeom>
          <a:solidFill>
            <a:srgbClr val="FFFFFF"/>
          </a:solidFill>
          <a:ln w="12700">
            <a:miter lim="400000"/>
          </a:ln>
        </p:spPr>
        <p:txBody>
          <a:bodyPr lIns="45719" rIns="45719"/>
          <a:lstStyle/>
          <a:p>
            <a:endParaRPr/>
          </a:p>
        </p:txBody>
      </p:sp>
      <p:sp>
        <p:nvSpPr>
          <p:cNvPr id="612" name="Shape 9"/>
          <p:cNvSpPr/>
          <p:nvPr/>
        </p:nvSpPr>
        <p:spPr>
          <a:xfrm>
            <a:off x="11186917" y="5915174"/>
            <a:ext cx="3009295" cy="3009058"/>
          </a:xfrm>
          <a:prstGeom prst="ellipse">
            <a:avLst/>
          </a:prstGeom>
          <a:solidFill>
            <a:srgbClr val="4CC2F1"/>
          </a:solidFill>
          <a:ln w="12700">
            <a:miter lim="400000"/>
          </a:ln>
        </p:spPr>
        <p:txBody>
          <a:bodyPr lIns="45719" rIns="45719"/>
          <a:lstStyle/>
          <a:p>
            <a:endParaRPr/>
          </a:p>
        </p:txBody>
      </p:sp>
      <p:sp>
        <p:nvSpPr>
          <p:cNvPr id="613" name="Text 10"/>
          <p:cNvSpPr txBox="1"/>
          <p:nvPr/>
        </p:nvSpPr>
        <p:spPr>
          <a:xfrm>
            <a:off x="11254536" y="6466113"/>
            <a:ext cx="2867523" cy="1903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ts val="3000"/>
              </a:lnSpc>
              <a:defRPr sz="2400">
                <a:solidFill>
                  <a:srgbClr val="FFFFFF"/>
                </a:solidFill>
                <a:latin typeface="RobotoCondensed-Regular"/>
                <a:ea typeface="RobotoCondensed-Regular"/>
                <a:cs typeface="RobotoCondensed-Regular"/>
                <a:sym typeface="RobotoCondensed-Regular"/>
              </a:defRPr>
            </a:pPr>
            <a:r>
              <a:t>In between</a:t>
            </a:r>
            <a:endParaRPr sz="2300"/>
          </a:p>
          <a:p>
            <a:pPr algn="ctr">
              <a:lnSpc>
                <a:spcPts val="3000"/>
              </a:lnSpc>
              <a:defRPr sz="2400">
                <a:solidFill>
                  <a:srgbClr val="FFFFFF"/>
                </a:solidFill>
                <a:latin typeface="RobotoCondensed-Regular"/>
                <a:ea typeface="RobotoCondensed-Regular"/>
                <a:cs typeface="RobotoCondensed-Regular"/>
                <a:sym typeface="RobotoCondensed-Regular"/>
              </a:defRPr>
            </a:pPr>
            <a:r>
              <a:t>workshop 2 &amp; 3:</a:t>
            </a:r>
            <a:endParaRPr sz="2300"/>
          </a:p>
          <a:p>
            <a:pPr algn="ctr">
              <a:lnSpc>
                <a:spcPts val="3000"/>
              </a:lnSpc>
              <a:defRPr sz="2400">
                <a:solidFill>
                  <a:srgbClr val="FFFFFF"/>
                </a:solidFill>
                <a:latin typeface="RobotoCondensed-Regular"/>
                <a:ea typeface="RobotoCondensed-Regular"/>
                <a:cs typeface="RobotoCondensed-Regular"/>
                <a:sym typeface="RobotoCondensed-Regular"/>
              </a:defRPr>
            </a:pPr>
            <a:r>
              <a:t>Rapid reviews of evidence, completing proformas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Text 0"/>
          <p:cNvSpPr txBox="1"/>
          <p:nvPr/>
        </p:nvSpPr>
        <p:spPr>
          <a:xfrm>
            <a:off x="2756478" y="1175656"/>
            <a:ext cx="15949552" cy="1605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t>Workshop 1</a:t>
            </a:r>
          </a:p>
          <a:p>
            <a:pPr>
              <a:lnSpc>
                <a:spcPts val="6400"/>
              </a:lnSpc>
              <a:defRPr sz="5600">
                <a:solidFill>
                  <a:srgbClr val="253165"/>
                </a:solidFill>
                <a:latin typeface="AlvaniaRegular"/>
                <a:ea typeface="AlvaniaRegular"/>
                <a:cs typeface="AlvaniaRegular"/>
                <a:sym typeface="AlvaniaRegular"/>
              </a:defRPr>
            </a:pPr>
            <a:r>
              <a:rPr>
                <a:solidFill>
                  <a:srgbClr val="4CC2F1"/>
                </a:solidFill>
              </a:rPr>
              <a:t>Building trusted relationships and motivation</a:t>
            </a:r>
          </a:p>
        </p:txBody>
      </p:sp>
      <p:sp>
        <p:nvSpPr>
          <p:cNvPr id="616" name="Text 1"/>
          <p:cNvSpPr txBox="1"/>
          <p:nvPr/>
        </p:nvSpPr>
        <p:spPr>
          <a:xfrm>
            <a:off x="1045110" y="7086600"/>
            <a:ext cx="17570926" cy="594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600"/>
              </a:lnSpc>
              <a:defRPr sz="4100">
                <a:solidFill>
                  <a:srgbClr val="253165"/>
                </a:solidFill>
                <a:latin typeface="RobotoCondensed-Regular"/>
                <a:ea typeface="RobotoCondensed-Regular"/>
                <a:cs typeface="RobotoCondensed-Regular"/>
                <a:sym typeface="RobotoCondensed-Regular"/>
              </a:defRPr>
            </a:lvl1pPr>
          </a:lstStyle>
          <a:p>
            <a:r>
              <a:rPr dirty="0"/>
              <a:t>Group share name, role and one way they enjoyed being active as a child</a:t>
            </a:r>
          </a:p>
        </p:txBody>
      </p:sp>
      <p:sp>
        <p:nvSpPr>
          <p:cNvPr id="617" name="Text 2"/>
          <p:cNvSpPr txBox="1"/>
          <p:nvPr/>
        </p:nvSpPr>
        <p:spPr>
          <a:xfrm>
            <a:off x="1045110" y="9261565"/>
            <a:ext cx="17570926" cy="1762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600"/>
              </a:lnSpc>
              <a:defRPr sz="4100">
                <a:solidFill>
                  <a:srgbClr val="253165"/>
                </a:solidFill>
                <a:latin typeface="RobotoCondensed-Regular"/>
                <a:ea typeface="RobotoCondensed-Regular"/>
                <a:cs typeface="RobotoCondensed-Regular"/>
                <a:sym typeface="RobotoCondensed-Regular"/>
              </a:defRPr>
            </a:lvl1pPr>
          </a:lstStyle>
          <a:p>
            <a:r>
              <a:t>In pairs group share as many of the benefits of being physically active they can think of. Then they feedback actively standing in a circle throwing a ball round the group and each sharing benefits of being active</a:t>
            </a:r>
          </a:p>
        </p:txBody>
      </p:sp>
      <p:sp>
        <p:nvSpPr>
          <p:cNvPr id="618" name="Text 3"/>
          <p:cNvSpPr txBox="1"/>
          <p:nvPr/>
        </p:nvSpPr>
        <p:spPr>
          <a:xfrm>
            <a:off x="1045111" y="6312990"/>
            <a:ext cx="8417866" cy="525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ts val="4100"/>
              </a:lnSpc>
              <a:defRPr sz="4100">
                <a:solidFill>
                  <a:srgbClr val="4CC2F1"/>
                </a:solidFill>
                <a:latin typeface="RobotoCondensed-Regular"/>
                <a:ea typeface="RobotoCondensed-Regular"/>
                <a:cs typeface="RobotoCondensed-Regular"/>
                <a:sym typeface="RobotoCondensed-Regular"/>
              </a:defRPr>
            </a:lvl1pPr>
          </a:lstStyle>
          <a:p>
            <a:r>
              <a:rPr b="1" dirty="0"/>
              <a:t>INTRODUCTIONS ACTIVITY</a:t>
            </a:r>
            <a:r>
              <a:rPr dirty="0"/>
              <a:t>:</a:t>
            </a:r>
          </a:p>
        </p:txBody>
      </p:sp>
      <p:sp>
        <p:nvSpPr>
          <p:cNvPr id="619" name="Text 4"/>
          <p:cNvSpPr txBox="1"/>
          <p:nvPr/>
        </p:nvSpPr>
        <p:spPr>
          <a:xfrm>
            <a:off x="996122" y="8522242"/>
            <a:ext cx="16912286" cy="525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4100">
                <a:solidFill>
                  <a:srgbClr val="4CC2F1"/>
                </a:solidFill>
                <a:latin typeface="RobotoCondensed-Regular"/>
                <a:ea typeface="RobotoCondensed-Regular"/>
                <a:cs typeface="RobotoCondensed-Regular"/>
                <a:sym typeface="RobotoCondensed-Regular"/>
              </a:defRPr>
            </a:lvl1pPr>
          </a:lstStyle>
          <a:p>
            <a:r>
              <a:rPr b="1" dirty="0"/>
              <a:t>BUILDING KNOWLEDGE, MOTIVATION AND MODELLING ACTIVITY:</a:t>
            </a:r>
          </a:p>
        </p:txBody>
      </p:sp>
      <p:sp>
        <p:nvSpPr>
          <p:cNvPr id="620" name="Shape 5"/>
          <p:cNvSpPr/>
          <p:nvPr/>
        </p:nvSpPr>
        <p:spPr>
          <a:xfrm>
            <a:off x="1045111" y="4029890"/>
            <a:ext cx="17309646" cy="1639390"/>
          </a:xfrm>
          <a:prstGeom prst="roundRect">
            <a:avLst>
              <a:gd name="adj" fmla="val 15060"/>
            </a:avLst>
          </a:prstGeom>
          <a:solidFill>
            <a:srgbClr val="4CC2F1"/>
          </a:solidFill>
          <a:ln w="12700">
            <a:miter lim="400000"/>
          </a:ln>
        </p:spPr>
        <p:txBody>
          <a:bodyPr lIns="45719" rIns="45719"/>
          <a:lstStyle/>
          <a:p>
            <a:endParaRPr/>
          </a:p>
        </p:txBody>
      </p:sp>
      <p:sp>
        <p:nvSpPr>
          <p:cNvPr id="621" name="Text 6"/>
          <p:cNvSpPr txBox="1"/>
          <p:nvPr/>
        </p:nvSpPr>
        <p:spPr>
          <a:xfrm>
            <a:off x="2745049" y="4591594"/>
            <a:ext cx="13909770"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000">
                <a:solidFill>
                  <a:srgbClr val="FFFFFF"/>
                </a:solidFill>
                <a:latin typeface="AlvaniaRegular"/>
                <a:ea typeface="AlvaniaRegular"/>
                <a:cs typeface="AlvaniaRegular"/>
                <a:sym typeface="AlvaniaRegular"/>
              </a:defRPr>
            </a:lvl1pPr>
          </a:lstStyle>
          <a:p>
            <a:r>
              <a:t>Key mechanisms for whole systems working around physical activity </a:t>
            </a:r>
          </a:p>
        </p:txBody>
      </p:sp>
      <p:pic>
        <p:nvPicPr>
          <p:cNvPr id="622" name="Image 0" descr="Image 0"/>
          <p:cNvPicPr>
            <a:picLocks noChangeAspect="1"/>
          </p:cNvPicPr>
          <p:nvPr/>
        </p:nvPicPr>
        <p:blipFill>
          <a:blip r:embed="rId3"/>
          <a:stretch>
            <a:fillRect/>
          </a:stretch>
        </p:blipFill>
        <p:spPr>
          <a:xfrm>
            <a:off x="1486017" y="4673600"/>
            <a:ext cx="1359008" cy="355600"/>
          </a:xfrm>
          <a:prstGeom prst="rect">
            <a:avLst/>
          </a:prstGeom>
          <a:ln w="12700">
            <a:miter lim="400000"/>
          </a:ln>
        </p:spPr>
      </p:pic>
      <p:pic>
        <p:nvPicPr>
          <p:cNvPr id="623" name="Image 1" descr="Image 1"/>
          <p:cNvPicPr>
            <a:picLocks noChangeAspect="1"/>
          </p:cNvPicPr>
          <p:nvPr/>
        </p:nvPicPr>
        <p:blipFill>
          <a:blip r:embed="rId4"/>
          <a:stretch>
            <a:fillRect/>
          </a:stretch>
        </p:blipFill>
        <p:spPr>
          <a:xfrm>
            <a:off x="16549400" y="4673600"/>
            <a:ext cx="1359008" cy="355600"/>
          </a:xfrm>
          <a:prstGeom prst="rect">
            <a:avLst/>
          </a:prstGeom>
          <a:ln w="12700">
            <a:miter lim="400000"/>
          </a:ln>
        </p:spPr>
      </p:pic>
      <p:sp>
        <p:nvSpPr>
          <p:cNvPr id="624" name="Shape 7"/>
          <p:cNvSpPr/>
          <p:nvPr/>
        </p:nvSpPr>
        <p:spPr>
          <a:xfrm>
            <a:off x="1045111" y="1080464"/>
            <a:ext cx="1345580" cy="1632858"/>
          </a:xfrm>
          <a:prstGeom prst="roundRect">
            <a:avLst>
              <a:gd name="adj" fmla="val 16309"/>
            </a:avLst>
          </a:prstGeom>
          <a:solidFill>
            <a:srgbClr val="253165"/>
          </a:solidFill>
          <a:ln w="12700">
            <a:miter lim="400000"/>
          </a:ln>
        </p:spPr>
        <p:txBody>
          <a:bodyPr lIns="45719" rIns="45719"/>
          <a:lstStyle/>
          <a:p>
            <a:endParaRPr/>
          </a:p>
        </p:txBody>
      </p:sp>
      <p:sp>
        <p:nvSpPr>
          <p:cNvPr id="625" name="Text 8"/>
          <p:cNvSpPr txBox="1"/>
          <p:nvPr/>
        </p:nvSpPr>
        <p:spPr>
          <a:xfrm>
            <a:off x="1220566" y="1411876"/>
            <a:ext cx="942414" cy="1132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9000"/>
              </a:lnSpc>
              <a:defRPr sz="8600">
                <a:solidFill>
                  <a:srgbClr val="FFFFFF"/>
                </a:solidFill>
                <a:latin typeface="AlvaniaRegular"/>
                <a:ea typeface="AlvaniaRegular"/>
                <a:cs typeface="AlvaniaRegular"/>
                <a:sym typeface="AlvaniaRegular"/>
              </a:defRPr>
            </a:lvl1pPr>
          </a:lstStyle>
          <a:p>
            <a:r>
              <a:t>1</a:t>
            </a:r>
          </a:p>
        </p:txBody>
      </p:sp>
      <p:pic>
        <p:nvPicPr>
          <p:cNvPr id="626" name="Image 2" descr="Image 2"/>
          <p:cNvPicPr>
            <a:picLocks noChangeAspect="1"/>
          </p:cNvPicPr>
          <p:nvPr/>
        </p:nvPicPr>
        <p:blipFill>
          <a:blip r:embed="rId5"/>
          <a:stretch>
            <a:fillRect/>
          </a:stretch>
        </p:blipFill>
        <p:spPr>
          <a:xfrm>
            <a:off x="3784896" y="12293600"/>
            <a:ext cx="21689677" cy="1820817"/>
          </a:xfrm>
          <a:prstGeom prst="rect">
            <a:avLst/>
          </a:prstGeom>
          <a:ln w="12700">
            <a:miter lim="400000"/>
          </a:ln>
        </p:spPr>
      </p:pic>
      <p:pic>
        <p:nvPicPr>
          <p:cNvPr id="627" name="Image 3" descr="Image 3"/>
          <p:cNvPicPr>
            <a:picLocks noChangeAspect="1"/>
          </p:cNvPicPr>
          <p:nvPr/>
        </p:nvPicPr>
        <p:blipFill>
          <a:blip r:embed="rId6"/>
          <a:stretch>
            <a:fillRect/>
          </a:stretch>
        </p:blipFill>
        <p:spPr>
          <a:xfrm>
            <a:off x="-11543174" y="12293600"/>
            <a:ext cx="35468444" cy="1657531"/>
          </a:xfrm>
          <a:prstGeom prst="rect">
            <a:avLst/>
          </a:prstGeom>
          <a:ln w="12700">
            <a:miter lim="400000"/>
          </a:ln>
        </p:spPr>
      </p:pic>
      <p:pic>
        <p:nvPicPr>
          <p:cNvPr id="628" name="Image 4" descr="Image 4"/>
          <p:cNvPicPr>
            <a:picLocks noChangeAspect="1"/>
          </p:cNvPicPr>
          <p:nvPr/>
        </p:nvPicPr>
        <p:blipFill>
          <a:blip r:embed="rId7"/>
          <a:stretch>
            <a:fillRect/>
          </a:stretch>
        </p:blipFill>
        <p:spPr>
          <a:xfrm>
            <a:off x="-2645437" y="12128500"/>
            <a:ext cx="22404563" cy="182263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Text 0"/>
          <p:cNvSpPr txBox="1"/>
          <p:nvPr/>
        </p:nvSpPr>
        <p:spPr>
          <a:xfrm>
            <a:off x="2756479" y="1175657"/>
            <a:ext cx="17662372" cy="2418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rPr dirty="0"/>
              <a:t>Workshop 1  </a:t>
            </a:r>
            <a:r>
              <a:rPr dirty="0">
                <a:solidFill>
                  <a:srgbClr val="4CC2F1"/>
                </a:solidFill>
              </a:rPr>
              <a:t>Identifying barriers and enablers</a:t>
            </a:r>
          </a:p>
          <a:p>
            <a:pPr>
              <a:lnSpc>
                <a:spcPts val="6400"/>
              </a:lnSpc>
              <a:defRPr sz="5600">
                <a:solidFill>
                  <a:srgbClr val="253165"/>
                </a:solidFill>
                <a:latin typeface="AlvaniaRegular"/>
                <a:ea typeface="AlvaniaRegular"/>
                <a:cs typeface="AlvaniaRegular"/>
                <a:sym typeface="AlvaniaRegular"/>
              </a:defRPr>
            </a:pPr>
            <a:r>
              <a:rPr dirty="0">
                <a:solidFill>
                  <a:srgbClr val="4CC2F1"/>
                </a:solidFill>
              </a:rPr>
              <a:t>Sharing a solution focussed approach</a:t>
            </a:r>
          </a:p>
        </p:txBody>
      </p:sp>
      <p:sp>
        <p:nvSpPr>
          <p:cNvPr id="631" name="Shape 1"/>
          <p:cNvSpPr/>
          <p:nvPr/>
        </p:nvSpPr>
        <p:spPr>
          <a:xfrm>
            <a:off x="1045111" y="1080464"/>
            <a:ext cx="1345580" cy="1632858"/>
          </a:xfrm>
          <a:prstGeom prst="roundRect">
            <a:avLst>
              <a:gd name="adj" fmla="val 16309"/>
            </a:avLst>
          </a:prstGeom>
          <a:solidFill>
            <a:srgbClr val="253165"/>
          </a:solidFill>
          <a:ln w="12700">
            <a:miter lim="400000"/>
          </a:ln>
        </p:spPr>
        <p:txBody>
          <a:bodyPr lIns="45719" rIns="45719"/>
          <a:lstStyle/>
          <a:p>
            <a:endParaRPr/>
          </a:p>
        </p:txBody>
      </p:sp>
      <p:sp>
        <p:nvSpPr>
          <p:cNvPr id="632" name="Text 2"/>
          <p:cNvSpPr txBox="1"/>
          <p:nvPr/>
        </p:nvSpPr>
        <p:spPr>
          <a:xfrm>
            <a:off x="1220566" y="1436914"/>
            <a:ext cx="942414" cy="113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9000"/>
              </a:lnSpc>
              <a:defRPr sz="8600">
                <a:solidFill>
                  <a:srgbClr val="FFFFFF"/>
                </a:solidFill>
                <a:latin typeface="AlvaniaRegular"/>
                <a:ea typeface="AlvaniaRegular"/>
                <a:cs typeface="AlvaniaRegular"/>
                <a:sym typeface="AlvaniaRegular"/>
              </a:defRPr>
            </a:lvl1pPr>
          </a:lstStyle>
          <a:p>
            <a:r>
              <a:t>1</a:t>
            </a:r>
          </a:p>
        </p:txBody>
      </p:sp>
      <p:pic>
        <p:nvPicPr>
          <p:cNvPr id="633" name="Image 0" descr="Image 0"/>
          <p:cNvPicPr>
            <a:picLocks noChangeAspect="1"/>
          </p:cNvPicPr>
          <p:nvPr/>
        </p:nvPicPr>
        <p:blipFill>
          <a:blip r:embed="rId3"/>
          <a:stretch>
            <a:fillRect/>
          </a:stretch>
        </p:blipFill>
        <p:spPr>
          <a:xfrm>
            <a:off x="3784896" y="12293600"/>
            <a:ext cx="21689677" cy="1820817"/>
          </a:xfrm>
          <a:prstGeom prst="rect">
            <a:avLst/>
          </a:prstGeom>
          <a:ln w="12700">
            <a:miter lim="400000"/>
          </a:ln>
        </p:spPr>
      </p:pic>
      <p:pic>
        <p:nvPicPr>
          <p:cNvPr id="634" name="Image 1" descr="Image 1"/>
          <p:cNvPicPr>
            <a:picLocks noChangeAspect="1"/>
          </p:cNvPicPr>
          <p:nvPr/>
        </p:nvPicPr>
        <p:blipFill>
          <a:blip r:embed="rId4"/>
          <a:stretch>
            <a:fillRect/>
          </a:stretch>
        </p:blipFill>
        <p:spPr>
          <a:xfrm>
            <a:off x="-11543174" y="12293600"/>
            <a:ext cx="35468444" cy="1657531"/>
          </a:xfrm>
          <a:prstGeom prst="rect">
            <a:avLst/>
          </a:prstGeom>
          <a:ln w="12700">
            <a:miter lim="400000"/>
          </a:ln>
        </p:spPr>
      </p:pic>
      <p:pic>
        <p:nvPicPr>
          <p:cNvPr id="635" name="Image 2" descr="Image 2"/>
          <p:cNvPicPr>
            <a:picLocks noChangeAspect="1"/>
          </p:cNvPicPr>
          <p:nvPr/>
        </p:nvPicPr>
        <p:blipFill>
          <a:blip r:embed="rId5"/>
          <a:stretch>
            <a:fillRect/>
          </a:stretch>
        </p:blipFill>
        <p:spPr>
          <a:xfrm>
            <a:off x="-2645437" y="12128500"/>
            <a:ext cx="22404563" cy="1822631"/>
          </a:xfrm>
          <a:prstGeom prst="rect">
            <a:avLst/>
          </a:prstGeom>
          <a:ln w="12700">
            <a:miter lim="400000"/>
          </a:ln>
        </p:spPr>
      </p:pic>
      <p:pic>
        <p:nvPicPr>
          <p:cNvPr id="636" name="Image 3" descr="Image 3"/>
          <p:cNvPicPr>
            <a:picLocks noChangeAspect="1"/>
          </p:cNvPicPr>
          <p:nvPr/>
        </p:nvPicPr>
        <p:blipFill>
          <a:blip r:embed="rId6"/>
          <a:stretch>
            <a:fillRect/>
          </a:stretch>
        </p:blipFill>
        <p:spPr>
          <a:xfrm>
            <a:off x="2286180" y="3467100"/>
            <a:ext cx="14834766" cy="8013700"/>
          </a:xfrm>
          <a:prstGeom prst="rect">
            <a:avLst/>
          </a:prstGeom>
          <a:ln w="12700">
            <a:miter lim="400000"/>
          </a:ln>
        </p:spPr>
      </p:pic>
      <p:pic>
        <p:nvPicPr>
          <p:cNvPr id="637" name="Image 4" descr="Image 4"/>
          <p:cNvPicPr>
            <a:picLocks noChangeAspect="1"/>
          </p:cNvPicPr>
          <p:nvPr/>
        </p:nvPicPr>
        <p:blipFill>
          <a:blip r:embed="rId7"/>
          <a:stretch>
            <a:fillRect/>
          </a:stretch>
        </p:blipFill>
        <p:spPr>
          <a:xfrm>
            <a:off x="5639242" y="5791200"/>
            <a:ext cx="8128640" cy="3365500"/>
          </a:xfrm>
          <a:prstGeom prst="rect">
            <a:avLst/>
          </a:prstGeom>
          <a:ln w="12700">
            <a:miter lim="400000"/>
          </a:ln>
        </p:spPr>
      </p:pic>
      <p:sp>
        <p:nvSpPr>
          <p:cNvPr id="638" name="Text 4"/>
          <p:cNvSpPr txBox="1"/>
          <p:nvPr/>
        </p:nvSpPr>
        <p:spPr>
          <a:xfrm>
            <a:off x="7580500" y="6853932"/>
            <a:ext cx="4238868" cy="625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500">
                <a:solidFill>
                  <a:srgbClr val="138841"/>
                </a:solidFill>
                <a:latin typeface="AlvaniaRegular"/>
                <a:ea typeface="AlvaniaRegular"/>
                <a:cs typeface="AlvaniaRegular"/>
                <a:sym typeface="AlvaniaRegular"/>
              </a:defRPr>
            </a:lvl1pPr>
          </a:lstStyle>
          <a:p>
            <a:r>
              <a:rPr dirty="0"/>
              <a:t>CIRCLE OF </a:t>
            </a:r>
            <a:r>
              <a:rPr lang="en-GB" dirty="0"/>
              <a:t>influence</a:t>
            </a:r>
            <a:endParaRPr dirty="0"/>
          </a:p>
        </p:txBody>
      </p:sp>
      <p:sp>
        <p:nvSpPr>
          <p:cNvPr id="639" name="Text 5"/>
          <p:cNvSpPr txBox="1"/>
          <p:nvPr/>
        </p:nvSpPr>
        <p:spPr>
          <a:xfrm>
            <a:off x="7663056" y="4509149"/>
            <a:ext cx="4073755" cy="607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500">
                <a:solidFill>
                  <a:srgbClr val="F14C4C"/>
                </a:solidFill>
                <a:latin typeface="AlvaniaRegular"/>
                <a:ea typeface="AlvaniaRegular"/>
                <a:cs typeface="AlvaniaRegular"/>
                <a:sym typeface="AlvaniaRegular"/>
              </a:defRPr>
            </a:lvl1pPr>
          </a:lstStyle>
          <a:p>
            <a:r>
              <a:t>CIRCLE OF COnCERn</a:t>
            </a:r>
          </a:p>
        </p:txBody>
      </p:sp>
      <p:sp>
        <p:nvSpPr>
          <p:cNvPr id="640" name="Text 6"/>
          <p:cNvSpPr txBox="1"/>
          <p:nvPr/>
        </p:nvSpPr>
        <p:spPr>
          <a:xfrm>
            <a:off x="7139412" y="7507075"/>
            <a:ext cx="5367080"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600"/>
              </a:lnSpc>
              <a:defRPr sz="4100">
                <a:solidFill>
                  <a:srgbClr val="138841"/>
                </a:solidFill>
                <a:latin typeface="RobotoCondensed-Regular"/>
                <a:ea typeface="RobotoCondensed-Regular"/>
                <a:cs typeface="RobotoCondensed-Regular"/>
                <a:sym typeface="RobotoCondensed-Regular"/>
              </a:defRPr>
            </a:lvl1pPr>
          </a:lstStyle>
          <a:p>
            <a:pPr algn="ctr"/>
            <a:r>
              <a:rPr dirty="0"/>
              <a:t>What helps us be active?</a:t>
            </a:r>
          </a:p>
        </p:txBody>
      </p:sp>
      <p:sp>
        <p:nvSpPr>
          <p:cNvPr id="641" name="Text 7"/>
          <p:cNvSpPr txBox="1"/>
          <p:nvPr/>
        </p:nvSpPr>
        <p:spPr>
          <a:xfrm>
            <a:off x="6825515" y="9531818"/>
            <a:ext cx="5722708"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ts val="4600"/>
              </a:lnSpc>
              <a:defRPr sz="4100">
                <a:solidFill>
                  <a:srgbClr val="F14C4C"/>
                </a:solidFill>
                <a:latin typeface="RobotoCondensed-Regular"/>
                <a:ea typeface="RobotoCondensed-Regular"/>
                <a:cs typeface="RobotoCondensed-Regular"/>
                <a:sym typeface="RobotoCondensed-Regular"/>
              </a:defRPr>
            </a:pPr>
            <a:r>
              <a:rPr dirty="0"/>
              <a:t>What are the barriers to us</a:t>
            </a:r>
            <a:r>
              <a:rPr lang="en-GB" dirty="0"/>
              <a:t> </a:t>
            </a:r>
            <a:r>
              <a:rPr dirty="0"/>
              <a:t>being active?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Image 0" descr="Image 0"/>
          <p:cNvPicPr>
            <a:picLocks noChangeAspect="1"/>
          </p:cNvPicPr>
          <p:nvPr/>
        </p:nvPicPr>
        <p:blipFill>
          <a:blip r:embed="rId3"/>
          <a:stretch>
            <a:fillRect/>
          </a:stretch>
        </p:blipFill>
        <p:spPr>
          <a:xfrm>
            <a:off x="10830125" y="8712200"/>
            <a:ext cx="1345581" cy="1371600"/>
          </a:xfrm>
          <a:prstGeom prst="rect">
            <a:avLst/>
          </a:prstGeom>
          <a:ln w="12700">
            <a:miter lim="400000"/>
          </a:ln>
        </p:spPr>
      </p:pic>
      <p:pic>
        <p:nvPicPr>
          <p:cNvPr id="644" name="Image 1" descr="Image 1"/>
          <p:cNvPicPr>
            <a:picLocks noChangeAspect="1"/>
          </p:cNvPicPr>
          <p:nvPr/>
        </p:nvPicPr>
        <p:blipFill>
          <a:blip r:embed="rId4"/>
          <a:stretch>
            <a:fillRect/>
          </a:stretch>
        </p:blipFill>
        <p:spPr>
          <a:xfrm>
            <a:off x="10830125" y="5346700"/>
            <a:ext cx="1345581" cy="1358900"/>
          </a:xfrm>
          <a:prstGeom prst="rect">
            <a:avLst/>
          </a:prstGeom>
          <a:ln w="12700">
            <a:miter lim="400000"/>
          </a:ln>
        </p:spPr>
      </p:pic>
      <p:pic>
        <p:nvPicPr>
          <p:cNvPr id="645" name="Image 2" descr="Image 2"/>
          <p:cNvPicPr>
            <a:picLocks noChangeAspect="1"/>
          </p:cNvPicPr>
          <p:nvPr/>
        </p:nvPicPr>
        <p:blipFill>
          <a:blip r:embed="rId5"/>
          <a:stretch>
            <a:fillRect/>
          </a:stretch>
        </p:blipFill>
        <p:spPr>
          <a:xfrm>
            <a:off x="1041481" y="10160000"/>
            <a:ext cx="3632486" cy="2349500"/>
          </a:xfrm>
          <a:prstGeom prst="rect">
            <a:avLst/>
          </a:prstGeom>
          <a:ln w="12700">
            <a:miter lim="400000"/>
          </a:ln>
        </p:spPr>
      </p:pic>
      <p:sp>
        <p:nvSpPr>
          <p:cNvPr id="646" name="Text 0"/>
          <p:cNvSpPr txBox="1"/>
          <p:nvPr/>
        </p:nvSpPr>
        <p:spPr>
          <a:xfrm>
            <a:off x="2756479" y="1175656"/>
            <a:ext cx="15568522" cy="2418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t>Workshop 2 </a:t>
            </a:r>
            <a:r>
              <a:rPr>
                <a:solidFill>
                  <a:srgbClr val="4CC2F1"/>
                </a:solidFill>
              </a:rPr>
              <a:t>Gaining a shared understanding</a:t>
            </a:r>
          </a:p>
          <a:p>
            <a:pPr>
              <a:lnSpc>
                <a:spcPts val="6400"/>
              </a:lnSpc>
              <a:defRPr sz="5600">
                <a:solidFill>
                  <a:srgbClr val="253165"/>
                </a:solidFill>
                <a:latin typeface="AlvaniaRegular"/>
                <a:ea typeface="AlvaniaRegular"/>
                <a:cs typeface="AlvaniaRegular"/>
                <a:sym typeface="AlvaniaRegular"/>
              </a:defRPr>
            </a:pPr>
            <a:r>
              <a:rPr>
                <a:solidFill>
                  <a:srgbClr val="4CC2F1"/>
                </a:solidFill>
              </a:rPr>
              <a:t>of behaviour change approach </a:t>
            </a:r>
          </a:p>
        </p:txBody>
      </p:sp>
      <p:sp>
        <p:nvSpPr>
          <p:cNvPr id="647" name="Shape 1"/>
          <p:cNvSpPr/>
          <p:nvPr/>
        </p:nvSpPr>
        <p:spPr>
          <a:xfrm>
            <a:off x="1045111" y="1080464"/>
            <a:ext cx="1345580" cy="1632858"/>
          </a:xfrm>
          <a:prstGeom prst="roundRect">
            <a:avLst>
              <a:gd name="adj" fmla="val 16309"/>
            </a:avLst>
          </a:prstGeom>
          <a:solidFill>
            <a:srgbClr val="253165"/>
          </a:solidFill>
          <a:ln w="12700">
            <a:miter lim="400000"/>
          </a:ln>
        </p:spPr>
        <p:txBody>
          <a:bodyPr lIns="45719" rIns="45719"/>
          <a:lstStyle/>
          <a:p>
            <a:endParaRPr/>
          </a:p>
        </p:txBody>
      </p:sp>
      <p:sp>
        <p:nvSpPr>
          <p:cNvPr id="648" name="Text 2"/>
          <p:cNvSpPr txBox="1"/>
          <p:nvPr/>
        </p:nvSpPr>
        <p:spPr>
          <a:xfrm>
            <a:off x="1158331" y="1398814"/>
            <a:ext cx="1158332"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9500"/>
              </a:lnSpc>
              <a:defRPr sz="8600">
                <a:solidFill>
                  <a:srgbClr val="FFFFFF"/>
                </a:solidFill>
                <a:latin typeface="AlvaniaRegular"/>
                <a:ea typeface="AlvaniaRegular"/>
                <a:cs typeface="AlvaniaRegular"/>
                <a:sym typeface="AlvaniaRegular"/>
              </a:defRPr>
            </a:lvl1pPr>
          </a:lstStyle>
          <a:p>
            <a:r>
              <a:t>2</a:t>
            </a:r>
          </a:p>
        </p:txBody>
      </p:sp>
      <p:pic>
        <p:nvPicPr>
          <p:cNvPr id="649" name="Image 3" descr="Image 3"/>
          <p:cNvPicPr>
            <a:picLocks noChangeAspect="1"/>
          </p:cNvPicPr>
          <p:nvPr/>
        </p:nvPicPr>
        <p:blipFill>
          <a:blip r:embed="rId6"/>
          <a:stretch>
            <a:fillRect/>
          </a:stretch>
        </p:blipFill>
        <p:spPr>
          <a:xfrm>
            <a:off x="3784896" y="12293600"/>
            <a:ext cx="21689677" cy="1820817"/>
          </a:xfrm>
          <a:prstGeom prst="rect">
            <a:avLst/>
          </a:prstGeom>
          <a:ln w="12700">
            <a:miter lim="400000"/>
          </a:ln>
        </p:spPr>
      </p:pic>
      <p:pic>
        <p:nvPicPr>
          <p:cNvPr id="650" name="Image 4" descr="Image 4"/>
          <p:cNvPicPr>
            <a:picLocks noChangeAspect="1"/>
          </p:cNvPicPr>
          <p:nvPr/>
        </p:nvPicPr>
        <p:blipFill>
          <a:blip r:embed="rId7"/>
          <a:stretch>
            <a:fillRect/>
          </a:stretch>
        </p:blipFill>
        <p:spPr>
          <a:xfrm>
            <a:off x="-11543174" y="12293600"/>
            <a:ext cx="35468444" cy="1657531"/>
          </a:xfrm>
          <a:prstGeom prst="rect">
            <a:avLst/>
          </a:prstGeom>
          <a:ln w="12700">
            <a:miter lim="400000"/>
          </a:ln>
        </p:spPr>
      </p:pic>
      <p:pic>
        <p:nvPicPr>
          <p:cNvPr id="651" name="Image 5" descr="Image 5"/>
          <p:cNvPicPr>
            <a:picLocks noChangeAspect="1"/>
          </p:cNvPicPr>
          <p:nvPr/>
        </p:nvPicPr>
        <p:blipFill>
          <a:blip r:embed="rId8"/>
          <a:stretch>
            <a:fillRect/>
          </a:stretch>
        </p:blipFill>
        <p:spPr>
          <a:xfrm>
            <a:off x="-2645437" y="12128500"/>
            <a:ext cx="22404563" cy="1822631"/>
          </a:xfrm>
          <a:prstGeom prst="rect">
            <a:avLst/>
          </a:prstGeom>
          <a:ln w="12700">
            <a:miter lim="400000"/>
          </a:ln>
        </p:spPr>
      </p:pic>
      <p:sp>
        <p:nvSpPr>
          <p:cNvPr id="652" name="Text 4"/>
          <p:cNvSpPr txBox="1"/>
          <p:nvPr/>
        </p:nvSpPr>
        <p:spPr>
          <a:xfrm>
            <a:off x="1045111" y="5255022"/>
            <a:ext cx="7864458" cy="4099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600"/>
              </a:lnSpc>
              <a:defRPr sz="4100">
                <a:solidFill>
                  <a:srgbClr val="253165"/>
                </a:solidFill>
                <a:latin typeface="RobotoCondensed-Regular"/>
                <a:ea typeface="RobotoCondensed-Regular"/>
                <a:cs typeface="RobotoCondensed-Regular"/>
                <a:sym typeface="RobotoCondensed-Regular"/>
              </a:defRPr>
            </a:pPr>
            <a:r>
              <a:rPr dirty="0"/>
              <a:t>The COM-B model explains current behaviour and can be used to encourage behaviour change.</a:t>
            </a:r>
          </a:p>
          <a:p>
            <a:pPr>
              <a:lnSpc>
                <a:spcPts val="4600"/>
              </a:lnSpc>
              <a:defRPr sz="4100">
                <a:solidFill>
                  <a:srgbClr val="253165"/>
                </a:solidFill>
                <a:latin typeface="RobotoCondensed-Regular"/>
                <a:ea typeface="RobotoCondensed-Regular"/>
                <a:cs typeface="RobotoCondensed-Regular"/>
                <a:sym typeface="RobotoCondensed-Regular"/>
              </a:defRPr>
            </a:pPr>
            <a:endParaRPr dirty="0"/>
          </a:p>
          <a:p>
            <a:pPr>
              <a:lnSpc>
                <a:spcPts val="4600"/>
              </a:lnSpc>
              <a:defRPr sz="4100">
                <a:solidFill>
                  <a:srgbClr val="253165"/>
                </a:solidFill>
                <a:latin typeface="RobotoCondensed-Regular"/>
                <a:ea typeface="RobotoCondensed-Regular"/>
                <a:cs typeface="RobotoCondensed-Regular"/>
                <a:sym typeface="RobotoCondensed-Regular"/>
              </a:defRPr>
            </a:pPr>
            <a:r>
              <a:rPr dirty="0">
                <a:latin typeface="RobotoCondensed-SemiBold"/>
                <a:ea typeface="RobotoCondensed-SemiBold"/>
                <a:cs typeface="RobotoCondensed-SemiBold"/>
                <a:sym typeface="RobotoCondensed-SemiBold"/>
              </a:rPr>
              <a:t>Capability, opportunity and motivation are all needed for behaviour (change) to occur.</a:t>
            </a:r>
          </a:p>
        </p:txBody>
      </p:sp>
      <p:sp>
        <p:nvSpPr>
          <p:cNvPr id="653" name="Text 5"/>
          <p:cNvSpPr txBox="1"/>
          <p:nvPr/>
        </p:nvSpPr>
        <p:spPr>
          <a:xfrm>
            <a:off x="964487" y="4256855"/>
            <a:ext cx="7864458" cy="525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ts val="4100"/>
              </a:lnSpc>
              <a:defRPr sz="4100">
                <a:solidFill>
                  <a:srgbClr val="4CC2F1"/>
                </a:solidFill>
                <a:latin typeface="RobotoCondensed-Regular"/>
                <a:ea typeface="RobotoCondensed-Regular"/>
                <a:cs typeface="RobotoCondensed-Regular"/>
                <a:sym typeface="RobotoCondensed-Regular"/>
              </a:defRPr>
            </a:lvl1pPr>
          </a:lstStyle>
          <a:p>
            <a:r>
              <a:rPr b="1" dirty="0"/>
              <a:t>BEHAVIOUR CHANGE THEORY</a:t>
            </a:r>
          </a:p>
        </p:txBody>
      </p:sp>
      <p:sp>
        <p:nvSpPr>
          <p:cNvPr id="654" name="Shape 6"/>
          <p:cNvSpPr/>
          <p:nvPr/>
        </p:nvSpPr>
        <p:spPr>
          <a:xfrm>
            <a:off x="14742596" y="6903719"/>
            <a:ext cx="3612161" cy="1639390"/>
          </a:xfrm>
          <a:prstGeom prst="roundRect">
            <a:avLst>
              <a:gd name="adj" fmla="val 15060"/>
            </a:avLst>
          </a:prstGeom>
          <a:solidFill>
            <a:srgbClr val="253165"/>
          </a:solidFill>
          <a:ln w="12700">
            <a:miter lim="400000"/>
          </a:ln>
        </p:spPr>
        <p:txBody>
          <a:bodyPr lIns="45719" rIns="45719"/>
          <a:lstStyle/>
          <a:p>
            <a:endParaRPr/>
          </a:p>
        </p:txBody>
      </p:sp>
      <p:sp>
        <p:nvSpPr>
          <p:cNvPr id="655" name="Shape 7"/>
          <p:cNvSpPr/>
          <p:nvPr/>
        </p:nvSpPr>
        <p:spPr>
          <a:xfrm>
            <a:off x="9699934" y="6903719"/>
            <a:ext cx="3612161" cy="1639390"/>
          </a:xfrm>
          <a:prstGeom prst="roundRect">
            <a:avLst>
              <a:gd name="adj" fmla="val 15060"/>
            </a:avLst>
          </a:prstGeom>
          <a:solidFill>
            <a:srgbClr val="138841"/>
          </a:solidFill>
          <a:ln w="12700">
            <a:miter lim="400000"/>
          </a:ln>
        </p:spPr>
        <p:txBody>
          <a:bodyPr lIns="45719" rIns="45719"/>
          <a:lstStyle/>
          <a:p>
            <a:endParaRPr/>
          </a:p>
        </p:txBody>
      </p:sp>
      <p:sp>
        <p:nvSpPr>
          <p:cNvPr id="656" name="Shape 8"/>
          <p:cNvSpPr/>
          <p:nvPr/>
        </p:nvSpPr>
        <p:spPr>
          <a:xfrm>
            <a:off x="9699934" y="3958046"/>
            <a:ext cx="3612161" cy="1639390"/>
          </a:xfrm>
          <a:prstGeom prst="roundRect">
            <a:avLst>
              <a:gd name="adj" fmla="val 15060"/>
            </a:avLst>
          </a:prstGeom>
          <a:solidFill>
            <a:srgbClr val="4CC2F1"/>
          </a:solidFill>
          <a:ln w="12700">
            <a:miter lim="400000"/>
          </a:ln>
        </p:spPr>
        <p:txBody>
          <a:bodyPr lIns="45719" rIns="45719"/>
          <a:lstStyle/>
          <a:p>
            <a:endParaRPr/>
          </a:p>
        </p:txBody>
      </p:sp>
      <p:sp>
        <p:nvSpPr>
          <p:cNvPr id="657" name="Shape 9"/>
          <p:cNvSpPr/>
          <p:nvPr/>
        </p:nvSpPr>
        <p:spPr>
          <a:xfrm>
            <a:off x="9699934" y="9849394"/>
            <a:ext cx="3612161" cy="1639390"/>
          </a:xfrm>
          <a:prstGeom prst="roundRect">
            <a:avLst>
              <a:gd name="adj" fmla="val 15060"/>
            </a:avLst>
          </a:prstGeom>
          <a:solidFill>
            <a:srgbClr val="4CC2F1"/>
          </a:solidFill>
          <a:ln w="12700">
            <a:miter lim="400000"/>
          </a:ln>
        </p:spPr>
        <p:txBody>
          <a:bodyPr lIns="45719" rIns="45719"/>
          <a:lstStyle/>
          <a:p>
            <a:endParaRPr/>
          </a:p>
        </p:txBody>
      </p:sp>
      <p:sp>
        <p:nvSpPr>
          <p:cNvPr id="658" name="Text 10"/>
          <p:cNvSpPr txBox="1"/>
          <p:nvPr/>
        </p:nvSpPr>
        <p:spPr>
          <a:xfrm>
            <a:off x="15071535" y="7465422"/>
            <a:ext cx="2954283"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000">
                <a:solidFill>
                  <a:srgbClr val="FFFFFF"/>
                </a:solidFill>
                <a:latin typeface="AlvaniaRegular"/>
                <a:ea typeface="AlvaniaRegular"/>
                <a:cs typeface="AlvaniaRegular"/>
                <a:sym typeface="AlvaniaRegular"/>
              </a:defRPr>
            </a:lvl1pPr>
          </a:lstStyle>
          <a:p>
            <a:r>
              <a:t>BEHAVIOUR</a:t>
            </a:r>
          </a:p>
        </p:txBody>
      </p:sp>
      <p:sp>
        <p:nvSpPr>
          <p:cNvPr id="659" name="Text 11"/>
          <p:cNvSpPr txBox="1"/>
          <p:nvPr/>
        </p:nvSpPr>
        <p:spPr>
          <a:xfrm>
            <a:off x="10028872" y="7465422"/>
            <a:ext cx="2954283"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000">
                <a:solidFill>
                  <a:srgbClr val="FFFFFF"/>
                </a:solidFill>
                <a:latin typeface="AlvaniaRegular"/>
                <a:ea typeface="AlvaniaRegular"/>
                <a:cs typeface="AlvaniaRegular"/>
                <a:sym typeface="AlvaniaRegular"/>
              </a:defRPr>
            </a:lvl1pPr>
          </a:lstStyle>
          <a:p>
            <a:r>
              <a:t>MOTIVATIOn</a:t>
            </a:r>
          </a:p>
        </p:txBody>
      </p:sp>
      <p:sp>
        <p:nvSpPr>
          <p:cNvPr id="660" name="Text 12"/>
          <p:cNvSpPr txBox="1"/>
          <p:nvPr/>
        </p:nvSpPr>
        <p:spPr>
          <a:xfrm>
            <a:off x="10028872" y="4519748"/>
            <a:ext cx="2954283" cy="594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000">
                <a:solidFill>
                  <a:srgbClr val="FFFFFF"/>
                </a:solidFill>
                <a:latin typeface="AlvaniaRegular"/>
                <a:ea typeface="AlvaniaRegular"/>
                <a:cs typeface="AlvaniaRegular"/>
                <a:sym typeface="AlvaniaRegular"/>
              </a:defRPr>
            </a:lvl1pPr>
          </a:lstStyle>
          <a:p>
            <a:r>
              <a:t>CAPABILITY</a:t>
            </a:r>
          </a:p>
        </p:txBody>
      </p:sp>
      <p:sp>
        <p:nvSpPr>
          <p:cNvPr id="661" name="Text 13"/>
          <p:cNvSpPr txBox="1"/>
          <p:nvPr/>
        </p:nvSpPr>
        <p:spPr>
          <a:xfrm>
            <a:off x="10028872" y="10411097"/>
            <a:ext cx="2954283" cy="59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3000">
                <a:solidFill>
                  <a:srgbClr val="FFFFFF"/>
                </a:solidFill>
                <a:latin typeface="AlvaniaRegular"/>
                <a:ea typeface="AlvaniaRegular"/>
                <a:cs typeface="AlvaniaRegular"/>
                <a:sym typeface="AlvaniaRegular"/>
              </a:defRPr>
            </a:lvl1pPr>
          </a:lstStyle>
          <a:p>
            <a:r>
              <a:t>OPPORTUnITY</a:t>
            </a:r>
          </a:p>
        </p:txBody>
      </p:sp>
      <p:pic>
        <p:nvPicPr>
          <p:cNvPr id="662" name="Image 6" descr="Image 6"/>
          <p:cNvPicPr>
            <a:picLocks noChangeAspect="1"/>
          </p:cNvPicPr>
          <p:nvPr/>
        </p:nvPicPr>
        <p:blipFill>
          <a:blip r:embed="rId9"/>
          <a:stretch>
            <a:fillRect/>
          </a:stretch>
        </p:blipFill>
        <p:spPr>
          <a:xfrm>
            <a:off x="13539263" y="8597900"/>
            <a:ext cx="2298882" cy="2260600"/>
          </a:xfrm>
          <a:prstGeom prst="rect">
            <a:avLst/>
          </a:prstGeom>
          <a:ln w="12700">
            <a:miter lim="400000"/>
          </a:ln>
        </p:spPr>
      </p:pic>
      <p:pic>
        <p:nvPicPr>
          <p:cNvPr id="663" name="Image 7" descr="Image 7"/>
          <p:cNvPicPr>
            <a:picLocks noChangeAspect="1"/>
          </p:cNvPicPr>
          <p:nvPr/>
        </p:nvPicPr>
        <p:blipFill>
          <a:blip r:embed="rId10"/>
          <a:stretch>
            <a:fillRect/>
          </a:stretch>
        </p:blipFill>
        <p:spPr>
          <a:xfrm>
            <a:off x="13539263" y="4483100"/>
            <a:ext cx="2298882" cy="2260600"/>
          </a:xfrm>
          <a:prstGeom prst="rect">
            <a:avLst/>
          </a:prstGeom>
          <a:ln w="12700">
            <a:miter lim="400000"/>
          </a:ln>
        </p:spPr>
      </p:pic>
      <p:pic>
        <p:nvPicPr>
          <p:cNvPr id="664" name="Image 8" descr="Image 8"/>
          <p:cNvPicPr>
            <a:picLocks noChangeAspect="1"/>
          </p:cNvPicPr>
          <p:nvPr/>
        </p:nvPicPr>
        <p:blipFill>
          <a:blip r:embed="rId11"/>
          <a:stretch>
            <a:fillRect/>
          </a:stretch>
        </p:blipFill>
        <p:spPr>
          <a:xfrm>
            <a:off x="13259841" y="6985000"/>
            <a:ext cx="1486018" cy="14859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Text 0"/>
          <p:cNvSpPr txBox="1"/>
          <p:nvPr/>
        </p:nvSpPr>
        <p:spPr>
          <a:xfrm>
            <a:off x="2756479" y="1175656"/>
            <a:ext cx="14882667" cy="1605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t>Workshop 3 </a:t>
            </a:r>
            <a:r>
              <a:rPr>
                <a:solidFill>
                  <a:srgbClr val="4CC2F1"/>
                </a:solidFill>
              </a:rPr>
              <a:t>Evidence-based development</a:t>
            </a:r>
            <a:endParaRPr sz="5500"/>
          </a:p>
          <a:p>
            <a:pPr>
              <a:lnSpc>
                <a:spcPts val="6400"/>
              </a:lnSpc>
              <a:defRPr sz="5600">
                <a:solidFill>
                  <a:srgbClr val="4CC2F1"/>
                </a:solidFill>
                <a:latin typeface="AlvaniaRegular"/>
                <a:ea typeface="AlvaniaRegular"/>
                <a:cs typeface="AlvaniaRegular"/>
                <a:sym typeface="AlvaniaRegular"/>
              </a:defRPr>
            </a:pPr>
            <a:r>
              <a:t>and collaborative decision on action plan</a:t>
            </a:r>
          </a:p>
        </p:txBody>
      </p:sp>
      <p:sp>
        <p:nvSpPr>
          <p:cNvPr id="667" name="Shape 1"/>
          <p:cNvSpPr/>
          <p:nvPr/>
        </p:nvSpPr>
        <p:spPr>
          <a:xfrm>
            <a:off x="1045111" y="1080464"/>
            <a:ext cx="1345580" cy="1632858"/>
          </a:xfrm>
          <a:prstGeom prst="roundRect">
            <a:avLst>
              <a:gd name="adj" fmla="val 16309"/>
            </a:avLst>
          </a:prstGeom>
          <a:solidFill>
            <a:srgbClr val="253165"/>
          </a:solidFill>
          <a:ln w="12700">
            <a:miter lim="400000"/>
          </a:ln>
        </p:spPr>
        <p:txBody>
          <a:bodyPr lIns="45719" rIns="45719"/>
          <a:lstStyle/>
          <a:p>
            <a:endParaRPr/>
          </a:p>
        </p:txBody>
      </p:sp>
      <p:sp>
        <p:nvSpPr>
          <p:cNvPr id="668" name="Text 2"/>
          <p:cNvSpPr txBox="1"/>
          <p:nvPr/>
        </p:nvSpPr>
        <p:spPr>
          <a:xfrm>
            <a:off x="1151798" y="1513114"/>
            <a:ext cx="1158332" cy="113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9000"/>
              </a:lnSpc>
              <a:defRPr sz="8600">
                <a:solidFill>
                  <a:srgbClr val="FFFFFF"/>
                </a:solidFill>
                <a:latin typeface="AlvaniaRegular"/>
                <a:ea typeface="AlvaniaRegular"/>
                <a:cs typeface="AlvaniaRegular"/>
                <a:sym typeface="AlvaniaRegular"/>
              </a:defRPr>
            </a:lvl1pPr>
          </a:lstStyle>
          <a:p>
            <a:r>
              <a:t>3</a:t>
            </a:r>
          </a:p>
        </p:txBody>
      </p:sp>
      <p:pic>
        <p:nvPicPr>
          <p:cNvPr id="669" name="Image 0" descr="Image 0"/>
          <p:cNvPicPr>
            <a:picLocks noChangeAspect="1"/>
          </p:cNvPicPr>
          <p:nvPr/>
        </p:nvPicPr>
        <p:blipFill>
          <a:blip r:embed="rId3"/>
          <a:stretch>
            <a:fillRect/>
          </a:stretch>
        </p:blipFill>
        <p:spPr>
          <a:xfrm>
            <a:off x="2718013" y="12293600"/>
            <a:ext cx="22756561" cy="1820817"/>
          </a:xfrm>
          <a:prstGeom prst="rect">
            <a:avLst/>
          </a:prstGeom>
          <a:ln w="12700">
            <a:miter lim="400000"/>
          </a:ln>
        </p:spPr>
      </p:pic>
      <p:pic>
        <p:nvPicPr>
          <p:cNvPr id="670" name="Image 1" descr="Image 1"/>
          <p:cNvPicPr>
            <a:picLocks noChangeAspect="1"/>
          </p:cNvPicPr>
          <p:nvPr/>
        </p:nvPicPr>
        <p:blipFill>
          <a:blip r:embed="rId4"/>
          <a:stretch>
            <a:fillRect/>
          </a:stretch>
        </p:blipFill>
        <p:spPr>
          <a:xfrm>
            <a:off x="-7454179" y="12293600"/>
            <a:ext cx="31379450" cy="1657531"/>
          </a:xfrm>
          <a:prstGeom prst="rect">
            <a:avLst/>
          </a:prstGeom>
          <a:ln w="12700">
            <a:miter lim="400000"/>
          </a:ln>
        </p:spPr>
      </p:pic>
      <p:pic>
        <p:nvPicPr>
          <p:cNvPr id="671" name="Image 2" descr="Image 2"/>
          <p:cNvPicPr>
            <a:picLocks noChangeAspect="1"/>
          </p:cNvPicPr>
          <p:nvPr/>
        </p:nvPicPr>
        <p:blipFill>
          <a:blip r:embed="rId5"/>
          <a:stretch>
            <a:fillRect/>
          </a:stretch>
        </p:blipFill>
        <p:spPr>
          <a:xfrm>
            <a:off x="-5401917" y="12128500"/>
            <a:ext cx="25161041" cy="1822631"/>
          </a:xfrm>
          <a:prstGeom prst="rect">
            <a:avLst/>
          </a:prstGeom>
          <a:ln w="12700">
            <a:miter lim="400000"/>
          </a:ln>
        </p:spPr>
      </p:pic>
      <p:sp>
        <p:nvSpPr>
          <p:cNvPr id="672" name="Shape 4"/>
          <p:cNvSpPr/>
          <p:nvPr/>
        </p:nvSpPr>
        <p:spPr>
          <a:xfrm>
            <a:off x="5631646" y="6139229"/>
            <a:ext cx="691855" cy="691231"/>
          </a:xfrm>
          <a:prstGeom prst="ellipse">
            <a:avLst/>
          </a:prstGeom>
          <a:solidFill>
            <a:srgbClr val="138841"/>
          </a:solidFill>
          <a:ln w="12700">
            <a:miter lim="400000"/>
          </a:ln>
        </p:spPr>
        <p:txBody>
          <a:bodyPr lIns="45719" rIns="45719"/>
          <a:lstStyle/>
          <a:p>
            <a:endParaRPr/>
          </a:p>
        </p:txBody>
      </p:sp>
      <p:pic>
        <p:nvPicPr>
          <p:cNvPr id="673" name="Image 3" descr="Image 3"/>
          <p:cNvPicPr>
            <a:picLocks noChangeAspect="1"/>
          </p:cNvPicPr>
          <p:nvPr/>
        </p:nvPicPr>
        <p:blipFill>
          <a:blip r:embed="rId6"/>
          <a:stretch>
            <a:fillRect/>
          </a:stretch>
        </p:blipFill>
        <p:spPr>
          <a:xfrm>
            <a:off x="5588439" y="4178300"/>
            <a:ext cx="774762" cy="774700"/>
          </a:xfrm>
          <a:prstGeom prst="rect">
            <a:avLst/>
          </a:prstGeom>
          <a:ln w="12700">
            <a:miter lim="400000"/>
          </a:ln>
        </p:spPr>
      </p:pic>
      <p:pic>
        <p:nvPicPr>
          <p:cNvPr id="674" name="Image 4" descr="Image 4"/>
          <p:cNvPicPr>
            <a:picLocks noChangeAspect="1"/>
          </p:cNvPicPr>
          <p:nvPr/>
        </p:nvPicPr>
        <p:blipFill>
          <a:blip r:embed="rId7"/>
          <a:stretch>
            <a:fillRect/>
          </a:stretch>
        </p:blipFill>
        <p:spPr>
          <a:xfrm>
            <a:off x="5461429" y="4051300"/>
            <a:ext cx="1041483" cy="546100"/>
          </a:xfrm>
          <a:prstGeom prst="rect">
            <a:avLst/>
          </a:prstGeom>
          <a:ln w="12700">
            <a:miter lim="400000"/>
          </a:ln>
        </p:spPr>
      </p:pic>
      <p:pic>
        <p:nvPicPr>
          <p:cNvPr id="675" name="Image 5" descr="Image 5"/>
          <p:cNvPicPr>
            <a:picLocks noChangeAspect="1"/>
          </p:cNvPicPr>
          <p:nvPr/>
        </p:nvPicPr>
        <p:blipFill>
          <a:blip r:embed="rId8"/>
          <a:stretch>
            <a:fillRect/>
          </a:stretch>
        </p:blipFill>
        <p:spPr>
          <a:xfrm>
            <a:off x="5588439" y="5130800"/>
            <a:ext cx="774762" cy="787400"/>
          </a:xfrm>
          <a:prstGeom prst="rect">
            <a:avLst/>
          </a:prstGeom>
          <a:ln w="12700">
            <a:miter lim="400000"/>
          </a:ln>
        </p:spPr>
      </p:pic>
      <p:pic>
        <p:nvPicPr>
          <p:cNvPr id="676" name="Image 6" descr="Image 6"/>
          <p:cNvPicPr>
            <a:picLocks noChangeAspect="1"/>
          </p:cNvPicPr>
          <p:nvPr/>
        </p:nvPicPr>
        <p:blipFill>
          <a:blip r:embed="rId9"/>
          <a:stretch>
            <a:fillRect/>
          </a:stretch>
        </p:blipFill>
        <p:spPr>
          <a:xfrm>
            <a:off x="5461429" y="5003800"/>
            <a:ext cx="1041483" cy="546100"/>
          </a:xfrm>
          <a:prstGeom prst="rect">
            <a:avLst/>
          </a:prstGeom>
          <a:ln w="12700">
            <a:miter lim="400000"/>
          </a:ln>
        </p:spPr>
      </p:pic>
      <p:pic>
        <p:nvPicPr>
          <p:cNvPr id="677" name="Image 7" descr="Image 7"/>
          <p:cNvPicPr>
            <a:picLocks noChangeAspect="1"/>
          </p:cNvPicPr>
          <p:nvPr/>
        </p:nvPicPr>
        <p:blipFill>
          <a:blip r:embed="rId10"/>
          <a:stretch>
            <a:fillRect/>
          </a:stretch>
        </p:blipFill>
        <p:spPr>
          <a:xfrm>
            <a:off x="5588439" y="6096000"/>
            <a:ext cx="774762" cy="774700"/>
          </a:xfrm>
          <a:prstGeom prst="rect">
            <a:avLst/>
          </a:prstGeom>
          <a:ln w="12700">
            <a:miter lim="400000"/>
          </a:ln>
        </p:spPr>
      </p:pic>
      <p:pic>
        <p:nvPicPr>
          <p:cNvPr id="678" name="Image 8" descr="Image 8"/>
          <p:cNvPicPr>
            <a:picLocks noChangeAspect="1"/>
          </p:cNvPicPr>
          <p:nvPr/>
        </p:nvPicPr>
        <p:blipFill>
          <a:blip r:embed="rId11"/>
          <a:stretch>
            <a:fillRect/>
          </a:stretch>
        </p:blipFill>
        <p:spPr>
          <a:xfrm>
            <a:off x="5461429" y="5969000"/>
            <a:ext cx="1041483" cy="533400"/>
          </a:xfrm>
          <a:prstGeom prst="rect">
            <a:avLst/>
          </a:prstGeom>
          <a:ln w="12700">
            <a:miter lim="400000"/>
          </a:ln>
        </p:spPr>
      </p:pic>
      <p:pic>
        <p:nvPicPr>
          <p:cNvPr id="679" name="Image 9" descr="Image 9"/>
          <p:cNvPicPr>
            <a:picLocks noChangeAspect="1"/>
          </p:cNvPicPr>
          <p:nvPr/>
        </p:nvPicPr>
        <p:blipFill>
          <a:blip r:embed="rId12"/>
          <a:stretch>
            <a:fillRect/>
          </a:stretch>
        </p:blipFill>
        <p:spPr>
          <a:xfrm>
            <a:off x="4673967" y="3886200"/>
            <a:ext cx="2616407" cy="3111500"/>
          </a:xfrm>
          <a:prstGeom prst="rect">
            <a:avLst/>
          </a:prstGeom>
          <a:ln w="12700">
            <a:miter lim="400000"/>
          </a:ln>
        </p:spPr>
      </p:pic>
      <p:pic>
        <p:nvPicPr>
          <p:cNvPr id="680" name="Image 10" descr="Image 10"/>
          <p:cNvPicPr>
            <a:picLocks noChangeAspect="1"/>
          </p:cNvPicPr>
          <p:nvPr/>
        </p:nvPicPr>
        <p:blipFill>
          <a:blip r:embed="rId13"/>
          <a:stretch>
            <a:fillRect/>
          </a:stretch>
        </p:blipFill>
        <p:spPr>
          <a:xfrm>
            <a:off x="5766253" y="6235700"/>
            <a:ext cx="431835" cy="431800"/>
          </a:xfrm>
          <a:prstGeom prst="rect">
            <a:avLst/>
          </a:prstGeom>
          <a:ln w="12700">
            <a:miter lim="400000"/>
          </a:ln>
        </p:spPr>
      </p:pic>
      <p:sp>
        <p:nvSpPr>
          <p:cNvPr id="681" name="Shape 5"/>
          <p:cNvSpPr/>
          <p:nvPr/>
        </p:nvSpPr>
        <p:spPr>
          <a:xfrm>
            <a:off x="9352832" y="5176444"/>
            <a:ext cx="691855" cy="691231"/>
          </a:xfrm>
          <a:prstGeom prst="ellipse">
            <a:avLst/>
          </a:prstGeom>
          <a:solidFill>
            <a:srgbClr val="FDDA01"/>
          </a:solidFill>
          <a:ln w="12700">
            <a:miter lim="400000"/>
          </a:ln>
        </p:spPr>
        <p:txBody>
          <a:bodyPr lIns="45719" rIns="45719"/>
          <a:lstStyle/>
          <a:p>
            <a:endParaRPr/>
          </a:p>
        </p:txBody>
      </p:sp>
      <p:pic>
        <p:nvPicPr>
          <p:cNvPr id="682" name="Image 11" descr="Image 11"/>
          <p:cNvPicPr>
            <a:picLocks noChangeAspect="1"/>
          </p:cNvPicPr>
          <p:nvPr/>
        </p:nvPicPr>
        <p:blipFill>
          <a:blip r:embed="rId14"/>
          <a:stretch>
            <a:fillRect/>
          </a:stretch>
        </p:blipFill>
        <p:spPr>
          <a:xfrm>
            <a:off x="9309831" y="4178300"/>
            <a:ext cx="774762" cy="774700"/>
          </a:xfrm>
          <a:prstGeom prst="rect">
            <a:avLst/>
          </a:prstGeom>
          <a:ln w="12700">
            <a:miter lim="400000"/>
          </a:ln>
        </p:spPr>
      </p:pic>
      <p:pic>
        <p:nvPicPr>
          <p:cNvPr id="683" name="Image 12" descr="Image 12"/>
          <p:cNvPicPr>
            <a:picLocks noChangeAspect="1"/>
          </p:cNvPicPr>
          <p:nvPr/>
        </p:nvPicPr>
        <p:blipFill>
          <a:blip r:embed="rId15"/>
          <a:stretch>
            <a:fillRect/>
          </a:stretch>
        </p:blipFill>
        <p:spPr>
          <a:xfrm>
            <a:off x="9182821" y="4051300"/>
            <a:ext cx="1041483" cy="546100"/>
          </a:xfrm>
          <a:prstGeom prst="rect">
            <a:avLst/>
          </a:prstGeom>
          <a:ln w="12700">
            <a:miter lim="400000"/>
          </a:ln>
        </p:spPr>
      </p:pic>
      <p:pic>
        <p:nvPicPr>
          <p:cNvPr id="684" name="Image 13" descr="Image 13"/>
          <p:cNvPicPr>
            <a:picLocks noChangeAspect="1"/>
          </p:cNvPicPr>
          <p:nvPr/>
        </p:nvPicPr>
        <p:blipFill>
          <a:blip r:embed="rId16"/>
          <a:stretch>
            <a:fillRect/>
          </a:stretch>
        </p:blipFill>
        <p:spPr>
          <a:xfrm>
            <a:off x="9309831" y="5130800"/>
            <a:ext cx="774762" cy="787400"/>
          </a:xfrm>
          <a:prstGeom prst="rect">
            <a:avLst/>
          </a:prstGeom>
          <a:ln w="12700">
            <a:miter lim="400000"/>
          </a:ln>
        </p:spPr>
      </p:pic>
      <p:pic>
        <p:nvPicPr>
          <p:cNvPr id="685" name="Image 14" descr="Image 14"/>
          <p:cNvPicPr>
            <a:picLocks noChangeAspect="1"/>
          </p:cNvPicPr>
          <p:nvPr/>
        </p:nvPicPr>
        <p:blipFill>
          <a:blip r:embed="rId17"/>
          <a:stretch>
            <a:fillRect/>
          </a:stretch>
        </p:blipFill>
        <p:spPr>
          <a:xfrm>
            <a:off x="9182821" y="5003800"/>
            <a:ext cx="1041483" cy="546100"/>
          </a:xfrm>
          <a:prstGeom prst="rect">
            <a:avLst/>
          </a:prstGeom>
          <a:ln w="12700">
            <a:miter lim="400000"/>
          </a:ln>
        </p:spPr>
      </p:pic>
      <p:pic>
        <p:nvPicPr>
          <p:cNvPr id="686" name="Image 15" descr="Image 15"/>
          <p:cNvPicPr>
            <a:picLocks noChangeAspect="1"/>
          </p:cNvPicPr>
          <p:nvPr/>
        </p:nvPicPr>
        <p:blipFill>
          <a:blip r:embed="rId18"/>
          <a:stretch>
            <a:fillRect/>
          </a:stretch>
        </p:blipFill>
        <p:spPr>
          <a:xfrm>
            <a:off x="9309831" y="6096000"/>
            <a:ext cx="774762" cy="774700"/>
          </a:xfrm>
          <a:prstGeom prst="rect">
            <a:avLst/>
          </a:prstGeom>
          <a:ln w="12700">
            <a:miter lim="400000"/>
          </a:ln>
        </p:spPr>
      </p:pic>
      <p:pic>
        <p:nvPicPr>
          <p:cNvPr id="687" name="Image 16" descr="Image 16"/>
          <p:cNvPicPr>
            <a:picLocks noChangeAspect="1"/>
          </p:cNvPicPr>
          <p:nvPr/>
        </p:nvPicPr>
        <p:blipFill>
          <a:blip r:embed="rId19"/>
          <a:stretch>
            <a:fillRect/>
          </a:stretch>
        </p:blipFill>
        <p:spPr>
          <a:xfrm>
            <a:off x="9182821" y="5969000"/>
            <a:ext cx="1041483" cy="533400"/>
          </a:xfrm>
          <a:prstGeom prst="rect">
            <a:avLst/>
          </a:prstGeom>
          <a:ln w="12700">
            <a:miter lim="400000"/>
          </a:ln>
        </p:spPr>
      </p:pic>
      <p:pic>
        <p:nvPicPr>
          <p:cNvPr id="688" name="Image 17" descr="Image 17"/>
          <p:cNvPicPr>
            <a:picLocks noChangeAspect="1"/>
          </p:cNvPicPr>
          <p:nvPr/>
        </p:nvPicPr>
        <p:blipFill>
          <a:blip r:embed="rId20"/>
          <a:stretch>
            <a:fillRect/>
          </a:stretch>
        </p:blipFill>
        <p:spPr>
          <a:xfrm>
            <a:off x="8395359" y="3886200"/>
            <a:ext cx="2616407" cy="3111500"/>
          </a:xfrm>
          <a:prstGeom prst="rect">
            <a:avLst/>
          </a:prstGeom>
          <a:ln w="12700">
            <a:miter lim="400000"/>
          </a:ln>
        </p:spPr>
      </p:pic>
      <p:sp>
        <p:nvSpPr>
          <p:cNvPr id="689" name="Shape 6"/>
          <p:cNvSpPr/>
          <p:nvPr/>
        </p:nvSpPr>
        <p:spPr>
          <a:xfrm>
            <a:off x="9510970" y="5472686"/>
            <a:ext cx="98837" cy="98749"/>
          </a:xfrm>
          <a:prstGeom prst="ellipse">
            <a:avLst/>
          </a:prstGeom>
          <a:solidFill>
            <a:srgbClr val="253165"/>
          </a:solidFill>
          <a:ln w="12700">
            <a:miter lim="400000"/>
          </a:ln>
        </p:spPr>
        <p:txBody>
          <a:bodyPr lIns="45719" rIns="45719"/>
          <a:lstStyle/>
          <a:p>
            <a:endParaRPr/>
          </a:p>
        </p:txBody>
      </p:sp>
      <p:sp>
        <p:nvSpPr>
          <p:cNvPr id="690" name="Shape 7"/>
          <p:cNvSpPr/>
          <p:nvPr/>
        </p:nvSpPr>
        <p:spPr>
          <a:xfrm>
            <a:off x="9649342" y="5472686"/>
            <a:ext cx="98837" cy="98749"/>
          </a:xfrm>
          <a:prstGeom prst="ellipse">
            <a:avLst/>
          </a:prstGeom>
          <a:solidFill>
            <a:srgbClr val="253165"/>
          </a:solidFill>
          <a:ln w="12700">
            <a:miter lim="400000"/>
          </a:ln>
        </p:spPr>
        <p:txBody>
          <a:bodyPr lIns="45719" rIns="45719"/>
          <a:lstStyle/>
          <a:p>
            <a:endParaRPr/>
          </a:p>
        </p:txBody>
      </p:sp>
      <p:sp>
        <p:nvSpPr>
          <p:cNvPr id="691" name="Shape 8"/>
          <p:cNvSpPr/>
          <p:nvPr/>
        </p:nvSpPr>
        <p:spPr>
          <a:xfrm>
            <a:off x="9787712" y="5472686"/>
            <a:ext cx="98837" cy="98749"/>
          </a:xfrm>
          <a:prstGeom prst="ellipse">
            <a:avLst/>
          </a:prstGeom>
          <a:solidFill>
            <a:srgbClr val="253165"/>
          </a:solidFill>
          <a:ln w="12700">
            <a:miter lim="400000"/>
          </a:ln>
        </p:spPr>
        <p:txBody>
          <a:bodyPr lIns="45719" rIns="45719"/>
          <a:lstStyle/>
          <a:p>
            <a:endParaRPr/>
          </a:p>
        </p:txBody>
      </p:sp>
      <p:sp>
        <p:nvSpPr>
          <p:cNvPr id="692" name="Shape 9"/>
          <p:cNvSpPr/>
          <p:nvPr/>
        </p:nvSpPr>
        <p:spPr>
          <a:xfrm>
            <a:off x="13078961" y="4223534"/>
            <a:ext cx="691855" cy="691231"/>
          </a:xfrm>
          <a:prstGeom prst="ellipse">
            <a:avLst/>
          </a:prstGeom>
          <a:solidFill>
            <a:srgbClr val="F14C4C"/>
          </a:solidFill>
          <a:ln w="12700">
            <a:miter lim="400000"/>
          </a:ln>
        </p:spPr>
        <p:txBody>
          <a:bodyPr lIns="45719" rIns="45719"/>
          <a:lstStyle/>
          <a:p>
            <a:endParaRPr/>
          </a:p>
        </p:txBody>
      </p:sp>
      <p:pic>
        <p:nvPicPr>
          <p:cNvPr id="693" name="Image 18" descr="Image 18"/>
          <p:cNvPicPr>
            <a:picLocks noChangeAspect="1"/>
          </p:cNvPicPr>
          <p:nvPr/>
        </p:nvPicPr>
        <p:blipFill>
          <a:blip r:embed="rId21"/>
          <a:stretch>
            <a:fillRect/>
          </a:stretch>
        </p:blipFill>
        <p:spPr>
          <a:xfrm>
            <a:off x="13043924" y="4178300"/>
            <a:ext cx="774762" cy="774700"/>
          </a:xfrm>
          <a:prstGeom prst="rect">
            <a:avLst/>
          </a:prstGeom>
          <a:ln w="12700">
            <a:miter lim="400000"/>
          </a:ln>
        </p:spPr>
      </p:pic>
      <p:pic>
        <p:nvPicPr>
          <p:cNvPr id="694" name="Image 19" descr="Image 19"/>
          <p:cNvPicPr>
            <a:picLocks noChangeAspect="1"/>
          </p:cNvPicPr>
          <p:nvPr/>
        </p:nvPicPr>
        <p:blipFill>
          <a:blip r:embed="rId22"/>
          <a:stretch>
            <a:fillRect/>
          </a:stretch>
        </p:blipFill>
        <p:spPr>
          <a:xfrm>
            <a:off x="12904213" y="4051300"/>
            <a:ext cx="1041483" cy="546100"/>
          </a:xfrm>
          <a:prstGeom prst="rect">
            <a:avLst/>
          </a:prstGeom>
          <a:ln w="12700">
            <a:miter lim="400000"/>
          </a:ln>
        </p:spPr>
      </p:pic>
      <p:pic>
        <p:nvPicPr>
          <p:cNvPr id="695" name="Image 20" descr="Image 20"/>
          <p:cNvPicPr>
            <a:picLocks noChangeAspect="1"/>
          </p:cNvPicPr>
          <p:nvPr/>
        </p:nvPicPr>
        <p:blipFill>
          <a:blip r:embed="rId23"/>
          <a:stretch>
            <a:fillRect/>
          </a:stretch>
        </p:blipFill>
        <p:spPr>
          <a:xfrm>
            <a:off x="13043924" y="5130800"/>
            <a:ext cx="774762" cy="787400"/>
          </a:xfrm>
          <a:prstGeom prst="rect">
            <a:avLst/>
          </a:prstGeom>
          <a:ln w="12700">
            <a:miter lim="400000"/>
          </a:ln>
        </p:spPr>
      </p:pic>
      <p:pic>
        <p:nvPicPr>
          <p:cNvPr id="696" name="Image 21" descr="Image 21"/>
          <p:cNvPicPr>
            <a:picLocks noChangeAspect="1"/>
          </p:cNvPicPr>
          <p:nvPr/>
        </p:nvPicPr>
        <p:blipFill>
          <a:blip r:embed="rId24"/>
          <a:stretch>
            <a:fillRect/>
          </a:stretch>
        </p:blipFill>
        <p:spPr>
          <a:xfrm>
            <a:off x="12904213" y="5003800"/>
            <a:ext cx="1041483" cy="546100"/>
          </a:xfrm>
          <a:prstGeom prst="rect">
            <a:avLst/>
          </a:prstGeom>
          <a:ln w="12700">
            <a:miter lim="400000"/>
          </a:ln>
        </p:spPr>
      </p:pic>
      <p:pic>
        <p:nvPicPr>
          <p:cNvPr id="697" name="Image 22" descr="Image 22"/>
          <p:cNvPicPr>
            <a:picLocks noChangeAspect="1"/>
          </p:cNvPicPr>
          <p:nvPr/>
        </p:nvPicPr>
        <p:blipFill>
          <a:blip r:embed="rId25"/>
          <a:stretch>
            <a:fillRect/>
          </a:stretch>
        </p:blipFill>
        <p:spPr>
          <a:xfrm>
            <a:off x="13043924" y="6096000"/>
            <a:ext cx="774762" cy="774700"/>
          </a:xfrm>
          <a:prstGeom prst="rect">
            <a:avLst/>
          </a:prstGeom>
          <a:ln w="12700">
            <a:miter lim="400000"/>
          </a:ln>
        </p:spPr>
      </p:pic>
      <p:pic>
        <p:nvPicPr>
          <p:cNvPr id="698" name="Image 23" descr="Image 23"/>
          <p:cNvPicPr>
            <a:picLocks noChangeAspect="1"/>
          </p:cNvPicPr>
          <p:nvPr/>
        </p:nvPicPr>
        <p:blipFill>
          <a:blip r:embed="rId26"/>
          <a:stretch>
            <a:fillRect/>
          </a:stretch>
        </p:blipFill>
        <p:spPr>
          <a:xfrm>
            <a:off x="12904213" y="5969000"/>
            <a:ext cx="1041483" cy="533400"/>
          </a:xfrm>
          <a:prstGeom prst="rect">
            <a:avLst/>
          </a:prstGeom>
          <a:ln w="12700">
            <a:miter lim="400000"/>
          </a:ln>
        </p:spPr>
      </p:pic>
      <p:pic>
        <p:nvPicPr>
          <p:cNvPr id="699" name="Image 24" descr="Image 24"/>
          <p:cNvPicPr>
            <a:picLocks noChangeAspect="1"/>
          </p:cNvPicPr>
          <p:nvPr/>
        </p:nvPicPr>
        <p:blipFill>
          <a:blip r:embed="rId27"/>
          <a:stretch>
            <a:fillRect/>
          </a:stretch>
        </p:blipFill>
        <p:spPr>
          <a:xfrm>
            <a:off x="12116751" y="3886200"/>
            <a:ext cx="2616407" cy="3111500"/>
          </a:xfrm>
          <a:prstGeom prst="rect">
            <a:avLst/>
          </a:prstGeom>
          <a:ln w="12700">
            <a:miter lim="400000"/>
          </a:ln>
        </p:spPr>
      </p:pic>
      <p:pic>
        <p:nvPicPr>
          <p:cNvPr id="700" name="Image 25" descr="Image 25"/>
          <p:cNvPicPr>
            <a:picLocks noChangeAspect="1"/>
          </p:cNvPicPr>
          <p:nvPr/>
        </p:nvPicPr>
        <p:blipFill>
          <a:blip r:embed="rId28"/>
          <a:stretch>
            <a:fillRect/>
          </a:stretch>
        </p:blipFill>
        <p:spPr>
          <a:xfrm>
            <a:off x="13247140" y="4406900"/>
            <a:ext cx="355629" cy="355600"/>
          </a:xfrm>
          <a:prstGeom prst="rect">
            <a:avLst/>
          </a:prstGeom>
          <a:ln w="12700">
            <a:miter lim="400000"/>
          </a:ln>
        </p:spPr>
      </p:pic>
      <p:sp>
        <p:nvSpPr>
          <p:cNvPr id="701" name="Text 10"/>
          <p:cNvSpPr txBox="1"/>
          <p:nvPr/>
        </p:nvSpPr>
        <p:spPr>
          <a:xfrm>
            <a:off x="6257599" y="7987937"/>
            <a:ext cx="9391110" cy="560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ts val="4100"/>
              </a:lnSpc>
              <a:defRPr sz="5700" spc="62">
                <a:solidFill>
                  <a:srgbClr val="253165"/>
                </a:solidFill>
                <a:latin typeface="RobotoCondensed-Regular"/>
                <a:ea typeface="RobotoCondensed-Regular"/>
                <a:cs typeface="RobotoCondensed-Regular"/>
                <a:sym typeface="RobotoCondensed-Regular"/>
              </a:defRPr>
            </a:lvl1pPr>
          </a:lstStyle>
          <a:p>
            <a:r>
              <a:rPr b="1" dirty="0"/>
              <a:t>APEASES FRAMEWORK </a:t>
            </a:r>
          </a:p>
        </p:txBody>
      </p:sp>
      <p:sp>
        <p:nvSpPr>
          <p:cNvPr id="702" name="Shape 11"/>
          <p:cNvSpPr/>
          <p:nvPr/>
        </p:nvSpPr>
        <p:spPr>
          <a:xfrm>
            <a:off x="2736883" y="9117873"/>
            <a:ext cx="3232122" cy="954152"/>
          </a:xfrm>
          <a:prstGeom prst="roundRect">
            <a:avLst>
              <a:gd name="adj" fmla="val 23000"/>
            </a:avLst>
          </a:prstGeom>
          <a:solidFill>
            <a:srgbClr val="4CC2F1"/>
          </a:solidFill>
          <a:ln w="12700">
            <a:miter lim="400000"/>
          </a:ln>
        </p:spPr>
        <p:txBody>
          <a:bodyPr lIns="45719" rIns="45719"/>
          <a:lstStyle/>
          <a:p>
            <a:endParaRPr/>
          </a:p>
        </p:txBody>
      </p:sp>
      <p:sp>
        <p:nvSpPr>
          <p:cNvPr id="703" name="Shape 12"/>
          <p:cNvSpPr/>
          <p:nvPr/>
        </p:nvSpPr>
        <p:spPr>
          <a:xfrm>
            <a:off x="6301830" y="9117873"/>
            <a:ext cx="3232122" cy="954152"/>
          </a:xfrm>
          <a:prstGeom prst="roundRect">
            <a:avLst>
              <a:gd name="adj" fmla="val 23000"/>
            </a:avLst>
          </a:prstGeom>
          <a:solidFill>
            <a:srgbClr val="4CC2F1"/>
          </a:solidFill>
          <a:ln w="12700">
            <a:miter lim="400000"/>
          </a:ln>
        </p:spPr>
        <p:txBody>
          <a:bodyPr lIns="45719" rIns="45719"/>
          <a:lstStyle/>
          <a:p>
            <a:endParaRPr/>
          </a:p>
        </p:txBody>
      </p:sp>
      <p:sp>
        <p:nvSpPr>
          <p:cNvPr id="704" name="Shape 13"/>
          <p:cNvSpPr/>
          <p:nvPr/>
        </p:nvSpPr>
        <p:spPr>
          <a:xfrm>
            <a:off x="4519357" y="10397472"/>
            <a:ext cx="3232122" cy="954152"/>
          </a:xfrm>
          <a:prstGeom prst="roundRect">
            <a:avLst>
              <a:gd name="adj" fmla="val 23000"/>
            </a:avLst>
          </a:prstGeom>
          <a:solidFill>
            <a:srgbClr val="4CC2F1"/>
          </a:solidFill>
          <a:ln w="12700">
            <a:miter lim="400000"/>
          </a:ln>
        </p:spPr>
        <p:txBody>
          <a:bodyPr lIns="45719" rIns="45719"/>
          <a:lstStyle/>
          <a:p>
            <a:endParaRPr/>
          </a:p>
        </p:txBody>
      </p:sp>
      <p:sp>
        <p:nvSpPr>
          <p:cNvPr id="705" name="Shape 14"/>
          <p:cNvSpPr/>
          <p:nvPr/>
        </p:nvSpPr>
        <p:spPr>
          <a:xfrm>
            <a:off x="9859382" y="9117873"/>
            <a:ext cx="3232122" cy="954152"/>
          </a:xfrm>
          <a:prstGeom prst="roundRect">
            <a:avLst>
              <a:gd name="adj" fmla="val 23000"/>
            </a:avLst>
          </a:prstGeom>
          <a:solidFill>
            <a:srgbClr val="4CC2F1"/>
          </a:solidFill>
          <a:ln w="12700">
            <a:miter lim="400000"/>
          </a:ln>
        </p:spPr>
        <p:txBody>
          <a:bodyPr lIns="45719" rIns="45719"/>
          <a:lstStyle/>
          <a:p>
            <a:endParaRPr/>
          </a:p>
        </p:txBody>
      </p:sp>
      <p:sp>
        <p:nvSpPr>
          <p:cNvPr id="706" name="Shape 15"/>
          <p:cNvSpPr/>
          <p:nvPr/>
        </p:nvSpPr>
        <p:spPr>
          <a:xfrm>
            <a:off x="8084304" y="10397472"/>
            <a:ext cx="3232122" cy="954152"/>
          </a:xfrm>
          <a:prstGeom prst="roundRect">
            <a:avLst>
              <a:gd name="adj" fmla="val 23000"/>
            </a:avLst>
          </a:prstGeom>
          <a:solidFill>
            <a:srgbClr val="4CC2F1"/>
          </a:solidFill>
          <a:ln w="12700">
            <a:miter lim="400000"/>
          </a:ln>
        </p:spPr>
        <p:txBody>
          <a:bodyPr lIns="45719" rIns="45719"/>
          <a:lstStyle/>
          <a:p>
            <a:endParaRPr/>
          </a:p>
        </p:txBody>
      </p:sp>
      <p:sp>
        <p:nvSpPr>
          <p:cNvPr id="707" name="Shape 16"/>
          <p:cNvSpPr/>
          <p:nvPr/>
        </p:nvSpPr>
        <p:spPr>
          <a:xfrm>
            <a:off x="13424330" y="9117873"/>
            <a:ext cx="3232122" cy="954152"/>
          </a:xfrm>
          <a:prstGeom prst="roundRect">
            <a:avLst>
              <a:gd name="adj" fmla="val 23000"/>
            </a:avLst>
          </a:prstGeom>
          <a:solidFill>
            <a:srgbClr val="4CC2F1"/>
          </a:solidFill>
          <a:ln w="12700">
            <a:miter lim="400000"/>
          </a:ln>
        </p:spPr>
        <p:txBody>
          <a:bodyPr lIns="45719" rIns="45719"/>
          <a:lstStyle/>
          <a:p>
            <a:endParaRPr/>
          </a:p>
        </p:txBody>
      </p:sp>
      <p:sp>
        <p:nvSpPr>
          <p:cNvPr id="708" name="Shape 17"/>
          <p:cNvSpPr/>
          <p:nvPr/>
        </p:nvSpPr>
        <p:spPr>
          <a:xfrm>
            <a:off x="11641856" y="10397472"/>
            <a:ext cx="3232122" cy="954152"/>
          </a:xfrm>
          <a:prstGeom prst="roundRect">
            <a:avLst>
              <a:gd name="adj" fmla="val 23000"/>
            </a:avLst>
          </a:prstGeom>
          <a:solidFill>
            <a:srgbClr val="4CC2F1"/>
          </a:solidFill>
          <a:ln w="12700">
            <a:miter lim="400000"/>
          </a:ln>
        </p:spPr>
        <p:txBody>
          <a:bodyPr lIns="45719" rIns="45719"/>
          <a:lstStyle/>
          <a:p>
            <a:endParaRPr/>
          </a:p>
        </p:txBody>
      </p:sp>
      <p:sp>
        <p:nvSpPr>
          <p:cNvPr id="709" name="Text 18"/>
          <p:cNvSpPr txBox="1"/>
          <p:nvPr/>
        </p:nvSpPr>
        <p:spPr>
          <a:xfrm>
            <a:off x="3035068" y="9361958"/>
            <a:ext cx="2643148"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2700">
                <a:solidFill>
                  <a:srgbClr val="FFFFFF"/>
                </a:solidFill>
                <a:latin typeface="AlvaniaRegular"/>
                <a:ea typeface="AlvaniaRegular"/>
                <a:cs typeface="AlvaniaRegular"/>
                <a:sym typeface="AlvaniaRegular"/>
              </a:defRPr>
            </a:lvl1pPr>
          </a:lstStyle>
          <a:p>
            <a:r>
              <a:t>Affordability</a:t>
            </a:r>
          </a:p>
        </p:txBody>
      </p:sp>
      <p:sp>
        <p:nvSpPr>
          <p:cNvPr id="710" name="Text 19"/>
          <p:cNvSpPr txBox="1"/>
          <p:nvPr/>
        </p:nvSpPr>
        <p:spPr>
          <a:xfrm>
            <a:off x="6592620" y="9361958"/>
            <a:ext cx="2643147"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2700">
                <a:solidFill>
                  <a:srgbClr val="FFFFFF"/>
                </a:solidFill>
                <a:latin typeface="AlvaniaRegular"/>
                <a:ea typeface="AlvaniaRegular"/>
                <a:cs typeface="AlvaniaRegular"/>
                <a:sym typeface="AlvaniaRegular"/>
              </a:defRPr>
            </a:lvl1pPr>
          </a:lstStyle>
          <a:p>
            <a:r>
              <a:t>practicability</a:t>
            </a:r>
          </a:p>
        </p:txBody>
      </p:sp>
      <p:sp>
        <p:nvSpPr>
          <p:cNvPr id="711" name="Text 20"/>
          <p:cNvSpPr txBox="1"/>
          <p:nvPr/>
        </p:nvSpPr>
        <p:spPr>
          <a:xfrm>
            <a:off x="4817543" y="10641556"/>
            <a:ext cx="2643147"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2700">
                <a:solidFill>
                  <a:srgbClr val="FFFFFF"/>
                </a:solidFill>
                <a:latin typeface="AlvaniaRegular"/>
                <a:ea typeface="AlvaniaRegular"/>
                <a:cs typeface="AlvaniaRegular"/>
                <a:sym typeface="AlvaniaRegular"/>
              </a:defRPr>
            </a:lvl1pPr>
          </a:lstStyle>
          <a:p>
            <a:r>
              <a:t>safety</a:t>
            </a:r>
          </a:p>
        </p:txBody>
      </p:sp>
      <p:sp>
        <p:nvSpPr>
          <p:cNvPr id="712" name="Text 21"/>
          <p:cNvSpPr txBox="1"/>
          <p:nvPr/>
        </p:nvSpPr>
        <p:spPr>
          <a:xfrm>
            <a:off x="10157568" y="9361958"/>
            <a:ext cx="2643147"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2700">
                <a:solidFill>
                  <a:srgbClr val="FFFFFF"/>
                </a:solidFill>
                <a:latin typeface="AlvaniaRegular"/>
                <a:ea typeface="AlvaniaRegular"/>
                <a:cs typeface="AlvaniaRegular"/>
                <a:sym typeface="AlvaniaRegular"/>
              </a:defRPr>
            </a:lvl1pPr>
          </a:lstStyle>
          <a:p>
            <a:r>
              <a:t>effectiveness</a:t>
            </a:r>
          </a:p>
        </p:txBody>
      </p:sp>
      <p:sp>
        <p:nvSpPr>
          <p:cNvPr id="713" name="Text 22"/>
          <p:cNvSpPr txBox="1"/>
          <p:nvPr/>
        </p:nvSpPr>
        <p:spPr>
          <a:xfrm>
            <a:off x="8375094" y="10641556"/>
            <a:ext cx="2643147"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2700">
                <a:solidFill>
                  <a:srgbClr val="FFFFFF"/>
                </a:solidFill>
                <a:latin typeface="AlvaniaRegular"/>
                <a:ea typeface="AlvaniaRegular"/>
                <a:cs typeface="AlvaniaRegular"/>
                <a:sym typeface="AlvaniaRegular"/>
              </a:defRPr>
            </a:lvl1pPr>
          </a:lstStyle>
          <a:p>
            <a:r>
              <a:t>equity</a:t>
            </a:r>
          </a:p>
        </p:txBody>
      </p:sp>
      <p:sp>
        <p:nvSpPr>
          <p:cNvPr id="714" name="Text 23"/>
          <p:cNvSpPr txBox="1"/>
          <p:nvPr/>
        </p:nvSpPr>
        <p:spPr>
          <a:xfrm>
            <a:off x="13715119" y="9361958"/>
            <a:ext cx="2643147"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2700">
                <a:solidFill>
                  <a:srgbClr val="FFFFFF"/>
                </a:solidFill>
                <a:latin typeface="AlvaniaRegular"/>
                <a:ea typeface="AlvaniaRegular"/>
                <a:cs typeface="AlvaniaRegular"/>
                <a:sym typeface="AlvaniaRegular"/>
              </a:defRPr>
            </a:lvl1pPr>
          </a:lstStyle>
          <a:p>
            <a:r>
              <a:t>acceptability</a:t>
            </a:r>
          </a:p>
        </p:txBody>
      </p:sp>
      <p:sp>
        <p:nvSpPr>
          <p:cNvPr id="715" name="Text 24"/>
          <p:cNvSpPr txBox="1"/>
          <p:nvPr/>
        </p:nvSpPr>
        <p:spPr>
          <a:xfrm>
            <a:off x="11940041" y="10641556"/>
            <a:ext cx="2643147"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2700">
                <a:solidFill>
                  <a:srgbClr val="FFFFFF"/>
                </a:solidFill>
                <a:latin typeface="AlvaniaRegular"/>
                <a:ea typeface="AlvaniaRegular"/>
                <a:cs typeface="AlvaniaRegular"/>
                <a:sym typeface="AlvaniaRegular"/>
              </a:defRPr>
            </a:lvl1pPr>
          </a:lstStyle>
          <a:p>
            <a:r>
              <a:t>sustainability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 0"/>
          <p:cNvSpPr txBox="1"/>
          <p:nvPr/>
        </p:nvSpPr>
        <p:spPr>
          <a:xfrm>
            <a:off x="1045110" y="1175656"/>
            <a:ext cx="12655575"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sz="5600" b="0" i="0" u="none" strike="noStrike" kern="0" cap="none" spc="0" normalizeH="0" baseline="0" noProof="0" dirty="0">
                <a:ln>
                  <a:noFill/>
                </a:ln>
                <a:solidFill>
                  <a:srgbClr val="253165"/>
                </a:solidFill>
                <a:effectLst/>
                <a:uLnTx/>
                <a:uFillTx/>
                <a:latin typeface="AlvaniaRegular"/>
                <a:sym typeface="AlvaniaRegular"/>
              </a:rPr>
              <a:t>neighbourhood process</a:t>
            </a:r>
            <a:r>
              <a:rPr kumimoji="0" lang="en-GB" sz="5600" b="0" i="0" u="none" strike="noStrike" kern="0" cap="none" spc="0" normalizeH="0" baseline="0" noProof="0" dirty="0">
                <a:ln>
                  <a:noFill/>
                </a:ln>
                <a:solidFill>
                  <a:srgbClr val="253165"/>
                </a:solidFill>
                <a:effectLst/>
                <a:uLnTx/>
                <a:uFillTx/>
                <a:latin typeface="AlvaniaRegular"/>
                <a:sym typeface="AlvaniaRegular"/>
              </a:rPr>
              <a:t> Evaluation</a:t>
            </a:r>
            <a:r>
              <a:rPr kumimoji="0" sz="5600" b="0" i="0" u="none" strike="noStrike" kern="0" cap="none" spc="0" normalizeH="0" baseline="0" noProof="0" dirty="0">
                <a:ln>
                  <a:noFill/>
                </a:ln>
                <a:solidFill>
                  <a:srgbClr val="253165"/>
                </a:solidFill>
                <a:effectLst/>
                <a:uLnTx/>
                <a:uFillTx/>
                <a:latin typeface="AlvaniaRegular"/>
                <a:sym typeface="AlvaniaRegular"/>
              </a:rPr>
              <a:t> </a:t>
            </a:r>
          </a:p>
        </p:txBody>
      </p:sp>
      <p:pic>
        <p:nvPicPr>
          <p:cNvPr id="742" name="Image 0" descr="Image 0"/>
          <p:cNvPicPr>
            <a:picLocks noChangeAspect="1"/>
          </p:cNvPicPr>
          <p:nvPr/>
        </p:nvPicPr>
        <p:blipFill>
          <a:blip r:embed="rId3"/>
          <a:stretch>
            <a:fillRect/>
          </a:stretch>
        </p:blipFill>
        <p:spPr>
          <a:xfrm>
            <a:off x="15088785" y="1130300"/>
            <a:ext cx="3276858" cy="673100"/>
          </a:xfrm>
          <a:prstGeom prst="rect">
            <a:avLst/>
          </a:prstGeom>
          <a:ln w="12700">
            <a:miter lim="400000"/>
          </a:ln>
        </p:spPr>
      </p:pic>
      <p:pic>
        <p:nvPicPr>
          <p:cNvPr id="743" name="Image 1" descr="Image 1"/>
          <p:cNvPicPr>
            <a:picLocks noChangeAspect="1"/>
          </p:cNvPicPr>
          <p:nvPr/>
        </p:nvPicPr>
        <p:blipFill>
          <a:blip r:embed="rId4"/>
          <a:stretch>
            <a:fillRect/>
          </a:stretch>
        </p:blipFill>
        <p:spPr>
          <a:xfrm>
            <a:off x="2718013" y="12293600"/>
            <a:ext cx="22756561" cy="1820817"/>
          </a:xfrm>
          <a:prstGeom prst="rect">
            <a:avLst/>
          </a:prstGeom>
          <a:ln w="12700">
            <a:miter lim="400000"/>
          </a:ln>
        </p:spPr>
      </p:pic>
      <p:pic>
        <p:nvPicPr>
          <p:cNvPr id="744" name="Image 2" descr="Image 2"/>
          <p:cNvPicPr>
            <a:picLocks noChangeAspect="1"/>
          </p:cNvPicPr>
          <p:nvPr/>
        </p:nvPicPr>
        <p:blipFill>
          <a:blip r:embed="rId5"/>
          <a:stretch>
            <a:fillRect/>
          </a:stretch>
        </p:blipFill>
        <p:spPr>
          <a:xfrm>
            <a:off x="-7454179" y="12293600"/>
            <a:ext cx="31379450" cy="1657531"/>
          </a:xfrm>
          <a:prstGeom prst="rect">
            <a:avLst/>
          </a:prstGeom>
          <a:ln w="12700">
            <a:miter lim="400000"/>
          </a:ln>
        </p:spPr>
      </p:pic>
      <p:pic>
        <p:nvPicPr>
          <p:cNvPr id="745" name="Image 3" descr="Image 3"/>
          <p:cNvPicPr>
            <a:picLocks noChangeAspect="1"/>
          </p:cNvPicPr>
          <p:nvPr/>
        </p:nvPicPr>
        <p:blipFill>
          <a:blip r:embed="rId6"/>
          <a:stretch>
            <a:fillRect/>
          </a:stretch>
        </p:blipFill>
        <p:spPr>
          <a:xfrm>
            <a:off x="-5401917" y="12128500"/>
            <a:ext cx="25161041" cy="1822631"/>
          </a:xfrm>
          <a:prstGeom prst="rect">
            <a:avLst/>
          </a:prstGeom>
          <a:ln w="12700">
            <a:miter lim="400000"/>
          </a:ln>
        </p:spPr>
      </p:pic>
      <p:pic>
        <p:nvPicPr>
          <p:cNvPr id="746" name="Image 4" descr="Image 4"/>
          <p:cNvPicPr>
            <a:picLocks noChangeAspect="1"/>
          </p:cNvPicPr>
          <p:nvPr/>
        </p:nvPicPr>
        <p:blipFill>
          <a:blip r:embed="rId7"/>
          <a:stretch>
            <a:fillRect/>
          </a:stretch>
        </p:blipFill>
        <p:spPr>
          <a:xfrm>
            <a:off x="2159169" y="3835400"/>
            <a:ext cx="15126891" cy="7353300"/>
          </a:xfrm>
          <a:prstGeom prst="rect">
            <a:avLst/>
          </a:prstGeom>
          <a:ln w="12700">
            <a:miter lim="400000"/>
          </a:ln>
        </p:spPr>
      </p:pic>
      <p:sp>
        <p:nvSpPr>
          <p:cNvPr id="747" name="Shape 2"/>
          <p:cNvSpPr/>
          <p:nvPr/>
        </p:nvSpPr>
        <p:spPr>
          <a:xfrm>
            <a:off x="1998773" y="4952105"/>
            <a:ext cx="385343" cy="38532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48" name="Shape 3"/>
          <p:cNvSpPr/>
          <p:nvPr/>
        </p:nvSpPr>
        <p:spPr>
          <a:xfrm>
            <a:off x="4656496" y="4459116"/>
            <a:ext cx="385343" cy="38532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49" name="Shape 4"/>
          <p:cNvSpPr/>
          <p:nvPr/>
        </p:nvSpPr>
        <p:spPr>
          <a:xfrm>
            <a:off x="10283611" y="3745133"/>
            <a:ext cx="385343" cy="38532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0" name="Shape 5"/>
          <p:cNvSpPr/>
          <p:nvPr/>
        </p:nvSpPr>
        <p:spPr>
          <a:xfrm>
            <a:off x="13315342" y="3711133"/>
            <a:ext cx="385343" cy="38532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1" name="Shape 6"/>
          <p:cNvSpPr/>
          <p:nvPr/>
        </p:nvSpPr>
        <p:spPr>
          <a:xfrm>
            <a:off x="17015752" y="5773752"/>
            <a:ext cx="385343" cy="385326"/>
          </a:xfrm>
          <a:prstGeom prst="ellipse">
            <a:avLst/>
          </a:prstGeom>
          <a:solidFill>
            <a:srgbClr val="25316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2" name="Shape 7"/>
          <p:cNvSpPr/>
          <p:nvPr/>
        </p:nvSpPr>
        <p:spPr>
          <a:xfrm>
            <a:off x="16551075" y="7400049"/>
            <a:ext cx="385343" cy="385325"/>
          </a:xfrm>
          <a:prstGeom prst="ellipse">
            <a:avLst/>
          </a:prstGeom>
          <a:solidFill>
            <a:srgbClr val="13884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3" name="Shape 8"/>
          <p:cNvSpPr/>
          <p:nvPr/>
        </p:nvSpPr>
        <p:spPr>
          <a:xfrm>
            <a:off x="13508012" y="8629687"/>
            <a:ext cx="385343" cy="38532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4" name="Shape 9"/>
          <p:cNvSpPr/>
          <p:nvPr/>
        </p:nvSpPr>
        <p:spPr>
          <a:xfrm>
            <a:off x="8181236" y="6890060"/>
            <a:ext cx="385343" cy="385325"/>
          </a:xfrm>
          <a:prstGeom prst="ellipse">
            <a:avLst/>
          </a:prstGeom>
          <a:solidFill>
            <a:srgbClr val="25316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5" name="Shape 10"/>
          <p:cNvSpPr/>
          <p:nvPr/>
        </p:nvSpPr>
        <p:spPr>
          <a:xfrm>
            <a:off x="6101526" y="6697398"/>
            <a:ext cx="385343" cy="385325"/>
          </a:xfrm>
          <a:prstGeom prst="ellipse">
            <a:avLst/>
          </a:prstGeom>
          <a:solidFill>
            <a:srgbClr val="13884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6" name="Shape 11"/>
          <p:cNvSpPr/>
          <p:nvPr/>
        </p:nvSpPr>
        <p:spPr>
          <a:xfrm>
            <a:off x="3313467" y="7717374"/>
            <a:ext cx="385343" cy="38532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7" name="Shape 12"/>
          <p:cNvSpPr/>
          <p:nvPr/>
        </p:nvSpPr>
        <p:spPr>
          <a:xfrm>
            <a:off x="2763790" y="9508000"/>
            <a:ext cx="385343" cy="385325"/>
          </a:xfrm>
          <a:prstGeom prst="ellipse">
            <a:avLst/>
          </a:prstGeom>
          <a:solidFill>
            <a:srgbClr val="25316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8" name="Shape 13"/>
          <p:cNvSpPr/>
          <p:nvPr/>
        </p:nvSpPr>
        <p:spPr>
          <a:xfrm>
            <a:off x="6101526" y="10907634"/>
            <a:ext cx="385343" cy="385325"/>
          </a:xfrm>
          <a:prstGeom prst="ellipse">
            <a:avLst/>
          </a:prstGeom>
          <a:solidFill>
            <a:srgbClr val="13884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59" name="Shape 14"/>
          <p:cNvSpPr/>
          <p:nvPr/>
        </p:nvSpPr>
        <p:spPr>
          <a:xfrm>
            <a:off x="7739226" y="10958634"/>
            <a:ext cx="385343" cy="38532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60" name="Shape 15"/>
          <p:cNvSpPr/>
          <p:nvPr/>
        </p:nvSpPr>
        <p:spPr>
          <a:xfrm>
            <a:off x="12572993" y="10437311"/>
            <a:ext cx="385343" cy="385325"/>
          </a:xfrm>
          <a:prstGeom prst="ellipse">
            <a:avLst/>
          </a:prstGeom>
          <a:solidFill>
            <a:srgbClr val="25316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761" name="Shape 16"/>
          <p:cNvSpPr/>
          <p:nvPr/>
        </p:nvSpPr>
        <p:spPr>
          <a:xfrm>
            <a:off x="15242047" y="9932991"/>
            <a:ext cx="385343" cy="385325"/>
          </a:xfrm>
          <a:prstGeom prst="ellipse">
            <a:avLst/>
          </a:prstGeom>
          <a:solidFill>
            <a:srgbClr val="13884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762" name="Image 5" descr="Image 5"/>
          <p:cNvPicPr>
            <a:picLocks noChangeAspect="1"/>
          </p:cNvPicPr>
          <p:nvPr/>
        </p:nvPicPr>
        <p:blipFill>
          <a:blip r:embed="rId8"/>
          <a:stretch>
            <a:fillRect/>
          </a:stretch>
        </p:blipFill>
        <p:spPr>
          <a:xfrm>
            <a:off x="10736954" y="7898703"/>
            <a:ext cx="816018" cy="815982"/>
          </a:xfrm>
          <a:prstGeom prst="rect">
            <a:avLst/>
          </a:prstGeom>
          <a:ln w="12700">
            <a:miter lim="400000"/>
          </a:ln>
        </p:spPr>
      </p:pic>
      <p:pic>
        <p:nvPicPr>
          <p:cNvPr id="763" name="Image 6" descr="Image 6"/>
          <p:cNvPicPr>
            <a:picLocks noChangeAspect="1"/>
          </p:cNvPicPr>
          <p:nvPr/>
        </p:nvPicPr>
        <p:blipFill>
          <a:blip r:embed="rId9"/>
          <a:stretch>
            <a:fillRect/>
          </a:stretch>
        </p:blipFill>
        <p:spPr>
          <a:xfrm>
            <a:off x="9478929" y="10595974"/>
            <a:ext cx="816018" cy="815982"/>
          </a:xfrm>
          <a:prstGeom prst="rect">
            <a:avLst/>
          </a:prstGeom>
          <a:ln w="12700">
            <a:miter lim="400000"/>
          </a:ln>
        </p:spPr>
      </p:pic>
      <p:pic>
        <p:nvPicPr>
          <p:cNvPr id="764" name="Image 7" descr="Image 7"/>
          <p:cNvPicPr>
            <a:picLocks noChangeAspect="1"/>
          </p:cNvPicPr>
          <p:nvPr/>
        </p:nvPicPr>
        <p:blipFill>
          <a:blip r:embed="rId10"/>
          <a:stretch>
            <a:fillRect/>
          </a:stretch>
        </p:blipFill>
        <p:spPr>
          <a:xfrm>
            <a:off x="15242047" y="3796131"/>
            <a:ext cx="816018" cy="815982"/>
          </a:xfrm>
          <a:prstGeom prst="rect">
            <a:avLst/>
          </a:prstGeom>
          <a:ln w="12700">
            <a:miter lim="400000"/>
          </a:ln>
        </p:spPr>
      </p:pic>
      <p:pic>
        <p:nvPicPr>
          <p:cNvPr id="765" name="Image 8" descr="Image 8"/>
          <p:cNvPicPr>
            <a:picLocks noChangeAspect="1"/>
          </p:cNvPicPr>
          <p:nvPr/>
        </p:nvPicPr>
        <p:blipFill>
          <a:blip r:embed="rId11"/>
          <a:stretch>
            <a:fillRect/>
          </a:stretch>
        </p:blipFill>
        <p:spPr>
          <a:xfrm>
            <a:off x="7379279" y="3568700"/>
            <a:ext cx="1689234" cy="1714500"/>
          </a:xfrm>
          <a:prstGeom prst="rect">
            <a:avLst/>
          </a:prstGeom>
          <a:ln w="12700">
            <a:miter lim="400000"/>
          </a:ln>
        </p:spPr>
      </p:pic>
      <p:sp>
        <p:nvSpPr>
          <p:cNvPr id="766" name="Text 17"/>
          <p:cNvSpPr txBox="1"/>
          <p:nvPr/>
        </p:nvSpPr>
        <p:spPr>
          <a:xfrm>
            <a:off x="1998774" y="5428112"/>
            <a:ext cx="2317715" cy="1231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l" defTabSz="914400" rtl="0" eaLnBrk="1" fontAlgn="auto" latinLnBrk="0" hangingPunct="0">
              <a:lnSpc>
                <a:spcPts val="2400"/>
              </a:lnSpc>
              <a:spcBef>
                <a:spcPts val="0"/>
              </a:spcBef>
              <a:spcAft>
                <a:spcPts val="0"/>
              </a:spcAft>
              <a:buClrTx/>
              <a:buSzTx/>
              <a:buFontTx/>
              <a:buNone/>
              <a:tabLst/>
              <a:defRPr sz="2500" b="1">
                <a:solidFill>
                  <a:srgbClr val="4CC2F1"/>
                </a:solidFill>
                <a:latin typeface="RobotoCondensed-SemiBold"/>
                <a:ea typeface="RobotoCondensed-SemiBold"/>
                <a:cs typeface="RobotoCondensed-SemiBold"/>
                <a:sym typeface="RobotoCondensed-SemiBold"/>
              </a:defRPr>
            </a:pPr>
            <a:r>
              <a:rPr kumimoji="0" sz="2500" b="1" i="0" u="none" strike="noStrike" kern="0" cap="none" spc="0" normalizeH="0" baseline="0" noProof="0">
                <a:ln>
                  <a:noFill/>
                </a:ln>
                <a:solidFill>
                  <a:srgbClr val="4CC2F1"/>
                </a:solidFill>
                <a:effectLst/>
                <a:uLnTx/>
                <a:uFillTx/>
                <a:latin typeface="RobotoCondensed-SemiBold"/>
                <a:sym typeface="RobotoCondensed-SemiBold"/>
              </a:rPr>
              <a:t>JAG 1</a:t>
            </a:r>
            <a:endParaRPr kumimoji="0" sz="2400" b="1" i="0" u="none" strike="noStrike" kern="0" cap="none" spc="0" normalizeH="0" baseline="0" noProof="0">
              <a:ln>
                <a:noFill/>
              </a:ln>
              <a:solidFill>
                <a:srgbClr val="4CC2F1"/>
              </a:solidFill>
              <a:effectLst/>
              <a:uLnTx/>
              <a:uFillTx/>
              <a:latin typeface="RobotoCondensed-SemiBold"/>
              <a:sym typeface="RobotoCondensed-SemiBold"/>
            </a:endParaRPr>
          </a:p>
          <a:p>
            <a:pPr marL="0" marR="0" lvl="0" indent="0" algn="l" defTabSz="914400" rtl="0" eaLnBrk="1" fontAlgn="auto" latinLnBrk="0" hangingPunct="0">
              <a:lnSpc>
                <a:spcPts val="2400"/>
              </a:lnSpc>
              <a:spcBef>
                <a:spcPts val="0"/>
              </a:spcBef>
              <a:spcAft>
                <a:spcPts val="0"/>
              </a:spcAft>
              <a:buClrTx/>
              <a:buSzTx/>
              <a:buFontTx/>
              <a:buNone/>
              <a:tabLst/>
              <a:defRPr sz="2500">
                <a:solidFill>
                  <a:srgbClr val="253165"/>
                </a:solidFill>
                <a:latin typeface="RobotoCondensed-Regular"/>
                <a:ea typeface="RobotoCondensed-Regular"/>
                <a:cs typeface="RobotoCondensed-Regular"/>
                <a:sym typeface="RobotoCondensed-Regular"/>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observation, </a:t>
            </a:r>
            <a:endParaRPr kumimoji="0" sz="2400" b="0" i="0" u="none" strike="noStrike" kern="0" cap="none" spc="0" normalizeH="0" baseline="0" noProof="0">
              <a:ln>
                <a:noFill/>
              </a:ln>
              <a:solidFill>
                <a:srgbClr val="253165"/>
              </a:solidFill>
              <a:effectLst/>
              <a:uLnTx/>
              <a:uFillTx/>
              <a:latin typeface="RobotoCondensed-Regular"/>
              <a:sym typeface="RobotoCondensed-Regular"/>
            </a:endParaRPr>
          </a:p>
          <a:p>
            <a:pPr marL="0" marR="0" lvl="0" indent="0" algn="l" defTabSz="914400" rtl="0" eaLnBrk="1" fontAlgn="auto" latinLnBrk="0" hangingPunct="0">
              <a:lnSpc>
                <a:spcPts val="2400"/>
              </a:lnSpc>
              <a:spcBef>
                <a:spcPts val="0"/>
              </a:spcBef>
              <a:spcAft>
                <a:spcPts val="0"/>
              </a:spcAft>
              <a:buClrTx/>
              <a:buSzTx/>
              <a:buFontTx/>
              <a:buNone/>
              <a:tabLst/>
              <a:defRPr sz="2500">
                <a:solidFill>
                  <a:srgbClr val="253165"/>
                </a:solidFill>
                <a:latin typeface="RobotoCondensed-SemiBold"/>
                <a:ea typeface="RobotoCondensed-SemiBold"/>
                <a:cs typeface="RobotoCondensed-SemiBold"/>
                <a:sym typeface="RobotoCondensed-SemiBold"/>
              </a:defRPr>
            </a:pPr>
            <a:r>
              <a:rPr kumimoji="0" sz="2500" b="0" i="0" u="none" strike="noStrike" kern="0" cap="none" spc="0" normalizeH="0" baseline="0" noProof="0">
                <a:ln>
                  <a:noFill/>
                </a:ln>
                <a:solidFill>
                  <a:srgbClr val="253165"/>
                </a:solidFill>
                <a:effectLst/>
                <a:uLnTx/>
                <a:uFillTx/>
                <a:latin typeface="RobotoCondensed-SemiBold"/>
                <a:sym typeface="RobotoCondensed-SemiBold"/>
              </a:rPr>
              <a:t>baseline surveys</a:t>
            </a:r>
          </a:p>
        </p:txBody>
      </p:sp>
      <p:sp>
        <p:nvSpPr>
          <p:cNvPr id="767" name="Text 18"/>
          <p:cNvSpPr txBox="1"/>
          <p:nvPr/>
        </p:nvSpPr>
        <p:spPr>
          <a:xfrm>
            <a:off x="14426031" y="5643441"/>
            <a:ext cx="2317715" cy="626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Ripple effects mapping</a:t>
            </a:r>
          </a:p>
        </p:txBody>
      </p:sp>
      <p:sp>
        <p:nvSpPr>
          <p:cNvPr id="768" name="Text 19"/>
          <p:cNvSpPr txBox="1"/>
          <p:nvPr/>
        </p:nvSpPr>
        <p:spPr>
          <a:xfrm>
            <a:off x="3415469" y="9355022"/>
            <a:ext cx="2317716"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l"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Ripple effects mapping</a:t>
            </a:r>
          </a:p>
        </p:txBody>
      </p:sp>
      <p:sp>
        <p:nvSpPr>
          <p:cNvPr id="769" name="Text 20"/>
          <p:cNvSpPr txBox="1"/>
          <p:nvPr/>
        </p:nvSpPr>
        <p:spPr>
          <a:xfrm>
            <a:off x="7217882" y="6085430"/>
            <a:ext cx="2317715"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Ripple effects mapping</a:t>
            </a:r>
          </a:p>
        </p:txBody>
      </p:sp>
      <p:sp>
        <p:nvSpPr>
          <p:cNvPr id="770" name="Text 21"/>
          <p:cNvSpPr txBox="1"/>
          <p:nvPr/>
        </p:nvSpPr>
        <p:spPr>
          <a:xfrm>
            <a:off x="11388635" y="9587351"/>
            <a:ext cx="2788059" cy="626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Ripple effects mapping</a:t>
            </a:r>
          </a:p>
        </p:txBody>
      </p:sp>
      <p:sp>
        <p:nvSpPr>
          <p:cNvPr id="771" name="Text 22"/>
          <p:cNvSpPr txBox="1"/>
          <p:nvPr/>
        </p:nvSpPr>
        <p:spPr>
          <a:xfrm>
            <a:off x="13236007" y="7275403"/>
            <a:ext cx="3048731"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Balanced scorecard completion</a:t>
            </a:r>
          </a:p>
        </p:txBody>
      </p:sp>
      <p:sp>
        <p:nvSpPr>
          <p:cNvPr id="772" name="Text 23"/>
          <p:cNvSpPr txBox="1"/>
          <p:nvPr/>
        </p:nvSpPr>
        <p:spPr>
          <a:xfrm>
            <a:off x="13910354" y="10516662"/>
            <a:ext cx="3048731"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Balanced scorecard completion</a:t>
            </a:r>
          </a:p>
        </p:txBody>
      </p:sp>
      <p:sp>
        <p:nvSpPr>
          <p:cNvPr id="773" name="Text 24"/>
          <p:cNvSpPr txBox="1"/>
          <p:nvPr/>
        </p:nvSpPr>
        <p:spPr>
          <a:xfrm>
            <a:off x="4769832" y="7315069"/>
            <a:ext cx="3048731"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Balanced scorecard completion</a:t>
            </a:r>
          </a:p>
        </p:txBody>
      </p:sp>
      <p:sp>
        <p:nvSpPr>
          <p:cNvPr id="774" name="Text 25"/>
          <p:cNvSpPr txBox="1"/>
          <p:nvPr/>
        </p:nvSpPr>
        <p:spPr>
          <a:xfrm>
            <a:off x="4769832" y="10080338"/>
            <a:ext cx="3048731"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Balanced scorecard completion</a:t>
            </a:r>
          </a:p>
        </p:txBody>
      </p:sp>
      <p:sp>
        <p:nvSpPr>
          <p:cNvPr id="775" name="Text 26"/>
          <p:cNvSpPr txBox="1"/>
          <p:nvPr/>
        </p:nvSpPr>
        <p:spPr>
          <a:xfrm>
            <a:off x="6163859" y="3127499"/>
            <a:ext cx="2317716" cy="626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Rapid reviews of ideas</a:t>
            </a:r>
          </a:p>
        </p:txBody>
      </p:sp>
      <p:sp>
        <p:nvSpPr>
          <p:cNvPr id="776" name="Text 27"/>
          <p:cNvSpPr txBox="1"/>
          <p:nvPr/>
        </p:nvSpPr>
        <p:spPr>
          <a:xfrm>
            <a:off x="14057690" y="3053833"/>
            <a:ext cx="3184734"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Surveys and interviews (6 months)</a:t>
            </a:r>
          </a:p>
        </p:txBody>
      </p:sp>
      <p:sp>
        <p:nvSpPr>
          <p:cNvPr id="777" name="Text 28"/>
          <p:cNvSpPr txBox="1"/>
          <p:nvPr/>
        </p:nvSpPr>
        <p:spPr>
          <a:xfrm>
            <a:off x="9552596" y="7133739"/>
            <a:ext cx="3184734"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Surveys and interviews (12 months)</a:t>
            </a:r>
          </a:p>
        </p:txBody>
      </p:sp>
      <p:sp>
        <p:nvSpPr>
          <p:cNvPr id="778" name="Text 29"/>
          <p:cNvSpPr txBox="1"/>
          <p:nvPr/>
        </p:nvSpPr>
        <p:spPr>
          <a:xfrm>
            <a:off x="8294571" y="9825345"/>
            <a:ext cx="3184734" cy="626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253165"/>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Surveys and interviews (24 months)</a:t>
            </a:r>
          </a:p>
        </p:txBody>
      </p:sp>
      <p:sp>
        <p:nvSpPr>
          <p:cNvPr id="779" name="Text 30"/>
          <p:cNvSpPr txBox="1"/>
          <p:nvPr/>
        </p:nvSpPr>
        <p:spPr>
          <a:xfrm>
            <a:off x="12346322" y="4255139"/>
            <a:ext cx="2317716"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914400" rtl="0" eaLnBrk="1" fontAlgn="auto" latinLnBrk="0" hangingPunct="0">
              <a:lnSpc>
                <a:spcPts val="2400"/>
              </a:lnSpc>
              <a:spcBef>
                <a:spcPts val="0"/>
              </a:spcBef>
              <a:spcAft>
                <a:spcPts val="0"/>
              </a:spcAft>
              <a:buClrTx/>
              <a:buSzTx/>
              <a:buFontTx/>
              <a:buNone/>
              <a:tabLst/>
              <a:defRPr sz="2500">
                <a:solidFill>
                  <a:srgbClr val="253165"/>
                </a:solidFill>
                <a:latin typeface="RobotoCondensed-Regular"/>
                <a:ea typeface="RobotoCondensed-Regular"/>
                <a:cs typeface="RobotoCondensed-Regular"/>
                <a:sym typeface="RobotoCondensed-Regular"/>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JAGs continue </a:t>
            </a:r>
            <a:r>
              <a:rPr kumimoji="0" sz="2500" b="0" i="0" u="none" strike="noStrike" kern="0" cap="none" spc="0" normalizeH="0" baseline="0" noProof="0">
                <a:ln>
                  <a:noFill/>
                </a:ln>
                <a:solidFill>
                  <a:srgbClr val="253165"/>
                </a:solidFill>
                <a:effectLst/>
                <a:uLnTx/>
                <a:uFillTx/>
                <a:latin typeface="RobotoCondensed-SemiBold"/>
                <a:ea typeface="RobotoCondensed-SemiBold"/>
                <a:cs typeface="RobotoCondensed-SemiBold"/>
                <a:sym typeface="RobotoCondensed-SemiBold"/>
              </a:rPr>
              <a:t>6x per year</a:t>
            </a:r>
          </a:p>
        </p:txBody>
      </p:sp>
      <p:sp>
        <p:nvSpPr>
          <p:cNvPr id="780" name="Text 31"/>
          <p:cNvSpPr txBox="1"/>
          <p:nvPr/>
        </p:nvSpPr>
        <p:spPr>
          <a:xfrm>
            <a:off x="3687476" y="3592148"/>
            <a:ext cx="2317715"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914400" rtl="0" eaLnBrk="1" fontAlgn="auto" latinLnBrk="0" hangingPunct="0">
              <a:lnSpc>
                <a:spcPts val="2400"/>
              </a:lnSpc>
              <a:spcBef>
                <a:spcPts val="0"/>
              </a:spcBef>
              <a:spcAft>
                <a:spcPts val="0"/>
              </a:spcAft>
              <a:buClrTx/>
              <a:buSzTx/>
              <a:buFontTx/>
              <a:buNone/>
              <a:tabLst/>
              <a:defRPr sz="2500" b="1">
                <a:solidFill>
                  <a:srgbClr val="4CC2F1"/>
                </a:solidFill>
                <a:latin typeface="RobotoCondensed-SemiBold"/>
                <a:ea typeface="RobotoCondensed-SemiBold"/>
                <a:cs typeface="RobotoCondensed-SemiBold"/>
                <a:sym typeface="RobotoCondensed-SemiBold"/>
              </a:defRPr>
            </a:pPr>
            <a:r>
              <a:rPr kumimoji="0" sz="2500" b="1" i="0" u="none" strike="noStrike" kern="0" cap="none" spc="0" normalizeH="0" baseline="0" noProof="0">
                <a:ln>
                  <a:noFill/>
                </a:ln>
                <a:solidFill>
                  <a:srgbClr val="4CC2F1"/>
                </a:solidFill>
                <a:effectLst/>
                <a:uLnTx/>
                <a:uFillTx/>
                <a:latin typeface="RobotoCondensed-SemiBold"/>
                <a:sym typeface="RobotoCondensed-SemiBold"/>
              </a:rPr>
              <a:t>JAG 2</a:t>
            </a:r>
            <a:endParaRPr kumimoji="0" sz="2400" b="1" i="0" u="none" strike="noStrike" kern="0" cap="none" spc="0" normalizeH="0" baseline="0" noProof="0">
              <a:ln>
                <a:noFill/>
              </a:ln>
              <a:solidFill>
                <a:srgbClr val="4CC2F1"/>
              </a:solidFill>
              <a:effectLst/>
              <a:uLnTx/>
              <a:uFillTx/>
              <a:latin typeface="RobotoCondensed-SemiBold"/>
              <a:sym typeface="RobotoCondensed-SemiBold"/>
            </a:endParaRPr>
          </a:p>
          <a:p>
            <a:pPr marL="0" marR="0" lvl="0" indent="0" algn="ctr" defTabSz="914400" rtl="0" eaLnBrk="1" fontAlgn="auto" latinLnBrk="0" hangingPunct="0">
              <a:lnSpc>
                <a:spcPts val="2400"/>
              </a:lnSpc>
              <a:spcBef>
                <a:spcPts val="0"/>
              </a:spcBef>
              <a:spcAft>
                <a:spcPts val="0"/>
              </a:spcAft>
              <a:buClrTx/>
              <a:buSzTx/>
              <a:buFontTx/>
              <a:buNone/>
              <a:tabLst/>
              <a:defRPr sz="2500">
                <a:solidFill>
                  <a:srgbClr val="253165"/>
                </a:solidFill>
                <a:latin typeface="RobotoCondensed-Regular"/>
                <a:ea typeface="RobotoCondensed-Regular"/>
                <a:cs typeface="RobotoCondensed-Regular"/>
                <a:sym typeface="RobotoCondensed-Regular"/>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observation</a:t>
            </a:r>
          </a:p>
        </p:txBody>
      </p:sp>
      <p:pic>
        <p:nvPicPr>
          <p:cNvPr id="781" name="Image 9" descr="Image 9"/>
          <p:cNvPicPr>
            <a:picLocks noChangeAspect="1"/>
          </p:cNvPicPr>
          <p:nvPr/>
        </p:nvPicPr>
        <p:blipFill>
          <a:blip r:embed="rId12"/>
          <a:stretch>
            <a:fillRect/>
          </a:stretch>
        </p:blipFill>
        <p:spPr>
          <a:xfrm>
            <a:off x="6917542" y="3835798"/>
            <a:ext cx="816018" cy="815982"/>
          </a:xfrm>
          <a:prstGeom prst="rect">
            <a:avLst/>
          </a:prstGeom>
          <a:ln w="12700">
            <a:miter lim="400000"/>
          </a:ln>
        </p:spPr>
      </p:pic>
      <p:sp>
        <p:nvSpPr>
          <p:cNvPr id="782" name="Text 32"/>
          <p:cNvSpPr txBox="1"/>
          <p:nvPr/>
        </p:nvSpPr>
        <p:spPr>
          <a:xfrm>
            <a:off x="9314592" y="2906497"/>
            <a:ext cx="2317715" cy="621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914400" rtl="0" eaLnBrk="1" fontAlgn="auto" latinLnBrk="0" hangingPunct="0">
              <a:lnSpc>
                <a:spcPts val="2400"/>
              </a:lnSpc>
              <a:spcBef>
                <a:spcPts val="0"/>
              </a:spcBef>
              <a:spcAft>
                <a:spcPts val="0"/>
              </a:spcAft>
              <a:buClrTx/>
              <a:buSzTx/>
              <a:buFontTx/>
              <a:buNone/>
              <a:tabLst/>
              <a:defRPr sz="2500" b="1">
                <a:solidFill>
                  <a:srgbClr val="4CC2F1"/>
                </a:solidFill>
                <a:latin typeface="RobotoCondensed-SemiBold"/>
                <a:ea typeface="RobotoCondensed-SemiBold"/>
                <a:cs typeface="RobotoCondensed-SemiBold"/>
                <a:sym typeface="RobotoCondensed-SemiBold"/>
              </a:defRPr>
            </a:pPr>
            <a:r>
              <a:rPr kumimoji="0" sz="2500" b="1" i="0" u="none" strike="noStrike" kern="0" cap="none" spc="0" normalizeH="0" baseline="0" noProof="0">
                <a:ln>
                  <a:noFill/>
                </a:ln>
                <a:solidFill>
                  <a:srgbClr val="4CC2F1"/>
                </a:solidFill>
                <a:effectLst/>
                <a:uLnTx/>
                <a:uFillTx/>
                <a:latin typeface="RobotoCondensed-SemiBold"/>
                <a:sym typeface="RobotoCondensed-SemiBold"/>
              </a:rPr>
              <a:t>JAG 3</a:t>
            </a:r>
            <a:endParaRPr kumimoji="0" sz="2400" b="1" i="0" u="none" strike="noStrike" kern="0" cap="none" spc="0" normalizeH="0" baseline="0" noProof="0">
              <a:ln>
                <a:noFill/>
              </a:ln>
              <a:solidFill>
                <a:srgbClr val="4CC2F1"/>
              </a:solidFill>
              <a:effectLst/>
              <a:uLnTx/>
              <a:uFillTx/>
              <a:latin typeface="RobotoCondensed-SemiBold"/>
              <a:sym typeface="RobotoCondensed-SemiBold"/>
            </a:endParaRPr>
          </a:p>
          <a:p>
            <a:pPr marL="0" marR="0" lvl="0" indent="0" algn="ctr" defTabSz="914400" rtl="0" eaLnBrk="1" fontAlgn="auto" latinLnBrk="0" hangingPunct="0">
              <a:lnSpc>
                <a:spcPts val="2400"/>
              </a:lnSpc>
              <a:spcBef>
                <a:spcPts val="0"/>
              </a:spcBef>
              <a:spcAft>
                <a:spcPts val="0"/>
              </a:spcAft>
              <a:buClrTx/>
              <a:buSzTx/>
              <a:buFontTx/>
              <a:buNone/>
              <a:tabLst/>
              <a:defRPr sz="2500">
                <a:solidFill>
                  <a:srgbClr val="253165"/>
                </a:solidFill>
                <a:latin typeface="RobotoCondensed-Regular"/>
                <a:ea typeface="RobotoCondensed-Regular"/>
                <a:cs typeface="RobotoCondensed-Regular"/>
                <a:sym typeface="RobotoCondensed-Regular"/>
              </a:defRPr>
            </a:pPr>
            <a:r>
              <a:rPr kumimoji="0" sz="2500" b="0" i="0" u="none" strike="noStrike" kern="0" cap="none" spc="0" normalizeH="0" baseline="0" noProof="0">
                <a:ln>
                  <a:noFill/>
                </a:ln>
                <a:solidFill>
                  <a:srgbClr val="253165"/>
                </a:solidFill>
                <a:effectLst/>
                <a:uLnTx/>
                <a:uFillTx/>
                <a:latin typeface="RobotoCondensed-Regular"/>
                <a:sym typeface="RobotoCondensed-Regular"/>
              </a:rPr>
              <a:t>observation</a:t>
            </a:r>
          </a:p>
        </p:txBody>
      </p:sp>
      <p:sp>
        <p:nvSpPr>
          <p:cNvPr id="783" name="Text 33"/>
          <p:cNvSpPr txBox="1"/>
          <p:nvPr/>
        </p:nvSpPr>
        <p:spPr>
          <a:xfrm>
            <a:off x="3783811" y="5003115"/>
            <a:ext cx="2125044" cy="626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4CC2F1"/>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4CC2F1"/>
                </a:solidFill>
                <a:effectLst/>
                <a:uLnTx/>
                <a:uFillTx/>
                <a:latin typeface="RobotoCondensed-Regular"/>
                <a:sym typeface="RobotoCondensed-Regular"/>
              </a:rPr>
              <a:t>Idea generation - proformas</a:t>
            </a:r>
          </a:p>
        </p:txBody>
      </p:sp>
      <p:sp>
        <p:nvSpPr>
          <p:cNvPr id="784" name="Text 34"/>
          <p:cNvSpPr txBox="1"/>
          <p:nvPr/>
        </p:nvSpPr>
        <p:spPr>
          <a:xfrm>
            <a:off x="9138922" y="4385476"/>
            <a:ext cx="2680389" cy="930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500">
                <a:solidFill>
                  <a:srgbClr val="4CC2F1"/>
                </a:solidFill>
                <a:latin typeface="RobotoCondensed-Regular"/>
                <a:ea typeface="RobotoCondensed-Regular"/>
                <a:cs typeface="RobotoCondensed-Regular"/>
                <a:sym typeface="RobotoCondensed-Regular"/>
              </a:defRPr>
            </a:lvl1pPr>
          </a:lstStyle>
          <a:p>
            <a:pPr marL="0" marR="0" lvl="0" indent="0" algn="ctr" defTabSz="914400" rtl="0" eaLnBrk="1" fontAlgn="auto" latinLnBrk="0" hangingPunct="0">
              <a:lnSpc>
                <a:spcPts val="2400"/>
              </a:lnSpc>
              <a:spcBef>
                <a:spcPts val="0"/>
              </a:spcBef>
              <a:spcAft>
                <a:spcPts val="0"/>
              </a:spcAft>
              <a:buClrTx/>
              <a:buSzTx/>
              <a:buFontTx/>
              <a:buNone/>
              <a:tabLst/>
              <a:defRPr/>
            </a:pPr>
            <a:r>
              <a:rPr kumimoji="0" sz="2500" b="0" i="0" u="none" strike="noStrike" kern="0" cap="none" spc="0" normalizeH="0" baseline="0" noProof="0">
                <a:ln>
                  <a:noFill/>
                </a:ln>
                <a:solidFill>
                  <a:srgbClr val="4CC2F1"/>
                </a:solidFill>
                <a:effectLst/>
                <a:uLnTx/>
                <a:uFillTx/>
                <a:latin typeface="RobotoCondensed-Regular"/>
                <a:sym typeface="RobotoCondensed-Regular"/>
              </a:rPr>
              <a:t>Finalise local action plan - commence delivery</a:t>
            </a:r>
          </a:p>
        </p:txBody>
      </p:sp>
    </p:spTree>
    <p:extLst>
      <p:ext uri="{BB962C8B-B14F-4D97-AF65-F5344CB8AC3E}">
        <p14:creationId xmlns:p14="http://schemas.microsoft.com/office/powerpoint/2010/main" val="26962901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49D7435-C413-4D79-7046-C751BDE592CF}"/>
              </a:ext>
            </a:extLst>
          </p:cNvPr>
          <p:cNvGraphicFramePr/>
          <p:nvPr/>
        </p:nvGraphicFramePr>
        <p:xfrm>
          <a:off x="73261" y="1589419"/>
          <a:ext cx="19246378" cy="105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A4F1F512-BE8E-DC35-C571-B01944B8128D}"/>
              </a:ext>
            </a:extLst>
          </p:cNvPr>
          <p:cNvPicPr>
            <a:picLocks noChangeAspect="1"/>
          </p:cNvPicPr>
          <p:nvPr/>
        </p:nvPicPr>
        <p:blipFill>
          <a:blip r:embed="rId7"/>
          <a:stretch>
            <a:fillRect/>
          </a:stretch>
        </p:blipFill>
        <p:spPr>
          <a:xfrm>
            <a:off x="16891801" y="1403748"/>
            <a:ext cx="2427839" cy="2427839"/>
          </a:xfrm>
          <a:prstGeom prst="rect">
            <a:avLst/>
          </a:prstGeom>
        </p:spPr>
      </p:pic>
      <p:sp>
        <p:nvSpPr>
          <p:cNvPr id="3" name="TextBox 2">
            <a:extLst>
              <a:ext uri="{FF2B5EF4-FFF2-40B4-BE49-F238E27FC236}">
                <a16:creationId xmlns:a16="http://schemas.microsoft.com/office/drawing/2014/main" id="{E5772071-1506-E1E6-F4D1-B89764F83E8B}"/>
              </a:ext>
            </a:extLst>
          </p:cNvPr>
          <p:cNvSpPr txBox="1"/>
          <p:nvPr/>
        </p:nvSpPr>
        <p:spPr>
          <a:xfrm>
            <a:off x="8306061" y="5903364"/>
            <a:ext cx="2780778" cy="1854610"/>
          </a:xfrm>
          <a:prstGeom prst="rect">
            <a:avLst/>
          </a:prstGeom>
          <a:noFill/>
        </p:spPr>
        <p:txBody>
          <a:bodyPr wrap="square" rtlCol="0">
            <a:spAutoFit/>
          </a:bodyPr>
          <a:lstStyle/>
          <a:p>
            <a:pPr algn="ctr" defTabSz="1454445" hangingPunct="1"/>
            <a:r>
              <a:rPr lang="en-GB" sz="2863" b="1" kern="1200" dirty="0">
                <a:solidFill>
                  <a:prstClr val="black"/>
                </a:solidFill>
                <a:latin typeface="Aptos" panose="02110004020202020204"/>
                <a:ea typeface="+mn-ea"/>
                <a:cs typeface="+mn-cs"/>
              </a:rPr>
              <a:t>Community Led Approach </a:t>
            </a:r>
          </a:p>
          <a:p>
            <a:pPr algn="ctr" defTabSz="1454445" hangingPunct="1"/>
            <a:endParaRPr lang="en-GB" sz="2863" b="1" kern="1200" dirty="0">
              <a:solidFill>
                <a:prstClr val="black"/>
              </a:solidFill>
              <a:latin typeface="Aptos" panose="02110004020202020204"/>
              <a:ea typeface="+mn-ea"/>
              <a:cs typeface="+mn-cs"/>
            </a:endParaRPr>
          </a:p>
          <a:p>
            <a:pPr algn="ctr" defTabSz="1454445" hangingPunct="1"/>
            <a:r>
              <a:rPr lang="en-GB" sz="2863" b="1" kern="1200" dirty="0">
                <a:solidFill>
                  <a:prstClr val="black"/>
                </a:solidFill>
                <a:latin typeface="Aptos" panose="02110004020202020204"/>
                <a:ea typeface="+mn-ea"/>
                <a:cs typeface="+mn-cs"/>
              </a:rPr>
              <a:t> Our Process</a:t>
            </a:r>
          </a:p>
        </p:txBody>
      </p:sp>
    </p:spTree>
    <p:extLst>
      <p:ext uri="{BB962C8B-B14F-4D97-AF65-F5344CB8AC3E}">
        <p14:creationId xmlns:p14="http://schemas.microsoft.com/office/powerpoint/2010/main" val="3609742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0"/>
          <p:cNvSpPr/>
          <p:nvPr/>
        </p:nvSpPr>
        <p:spPr>
          <a:xfrm>
            <a:off x="11777091" y="0"/>
            <a:ext cx="7622777" cy="13716000"/>
          </a:xfrm>
          <a:prstGeom prst="rect">
            <a:avLst/>
          </a:prstGeom>
          <a:solidFill>
            <a:srgbClr val="4CC2F1"/>
          </a:solidFill>
          <a:ln w="12700">
            <a:miter lim="400000"/>
          </a:ln>
        </p:spPr>
        <p:txBody>
          <a:bodyPr lIns="45719" rIns="45719"/>
          <a:lstStyle/>
          <a:p>
            <a:endParaRPr/>
          </a:p>
        </p:txBody>
      </p:sp>
      <p:sp>
        <p:nvSpPr>
          <p:cNvPr id="718" name="Text 1"/>
          <p:cNvSpPr txBox="1"/>
          <p:nvPr/>
        </p:nvSpPr>
        <p:spPr>
          <a:xfrm>
            <a:off x="1045111" y="1175656"/>
            <a:ext cx="7719305" cy="1605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r>
              <a:t>Ripple Effects Mapping</a:t>
            </a:r>
          </a:p>
        </p:txBody>
      </p:sp>
      <p:pic>
        <p:nvPicPr>
          <p:cNvPr id="719" name="Image 0" descr="Image 0"/>
          <p:cNvPicPr>
            <a:picLocks noChangeAspect="1"/>
          </p:cNvPicPr>
          <p:nvPr/>
        </p:nvPicPr>
        <p:blipFill>
          <a:blip r:embed="rId3"/>
          <a:stretch>
            <a:fillRect/>
          </a:stretch>
        </p:blipFill>
        <p:spPr>
          <a:xfrm>
            <a:off x="15622227" y="635000"/>
            <a:ext cx="2743417" cy="1574800"/>
          </a:xfrm>
          <a:prstGeom prst="rect">
            <a:avLst/>
          </a:prstGeom>
          <a:ln w="12700">
            <a:miter lim="400000"/>
          </a:ln>
        </p:spPr>
      </p:pic>
      <p:pic>
        <p:nvPicPr>
          <p:cNvPr id="720" name="Image 1" descr="Image 1"/>
          <p:cNvPicPr>
            <a:picLocks noChangeAspect="1"/>
          </p:cNvPicPr>
          <p:nvPr/>
        </p:nvPicPr>
        <p:blipFill>
          <a:blip r:embed="rId4"/>
          <a:stretch>
            <a:fillRect/>
          </a:stretch>
        </p:blipFill>
        <p:spPr>
          <a:xfrm>
            <a:off x="-6074706" y="12293600"/>
            <a:ext cx="22751117" cy="1820817"/>
          </a:xfrm>
          <a:prstGeom prst="rect">
            <a:avLst/>
          </a:prstGeom>
          <a:ln w="12700">
            <a:miter lim="400000"/>
          </a:ln>
        </p:spPr>
      </p:pic>
      <p:pic>
        <p:nvPicPr>
          <p:cNvPr id="721" name="Image 2" descr="Image 2"/>
          <p:cNvPicPr>
            <a:picLocks noChangeAspect="1"/>
          </p:cNvPicPr>
          <p:nvPr/>
        </p:nvPicPr>
        <p:blipFill>
          <a:blip r:embed="rId5"/>
          <a:stretch>
            <a:fillRect/>
          </a:stretch>
        </p:blipFill>
        <p:spPr>
          <a:xfrm>
            <a:off x="-4525403" y="12293600"/>
            <a:ext cx="31379450" cy="1657531"/>
          </a:xfrm>
          <a:prstGeom prst="rect">
            <a:avLst/>
          </a:prstGeom>
          <a:ln w="12700">
            <a:miter lim="400000"/>
          </a:ln>
        </p:spPr>
      </p:pic>
      <p:pic>
        <p:nvPicPr>
          <p:cNvPr id="722" name="Image 3" descr="Image 3"/>
          <p:cNvPicPr>
            <a:picLocks noChangeAspect="1"/>
          </p:cNvPicPr>
          <p:nvPr/>
        </p:nvPicPr>
        <p:blipFill>
          <a:blip r:embed="rId6"/>
          <a:stretch>
            <a:fillRect/>
          </a:stretch>
        </p:blipFill>
        <p:spPr>
          <a:xfrm>
            <a:off x="-359257" y="12128500"/>
            <a:ext cx="25161040" cy="1822631"/>
          </a:xfrm>
          <a:prstGeom prst="rect">
            <a:avLst/>
          </a:prstGeom>
          <a:ln w="12700">
            <a:miter lim="400000"/>
          </a:ln>
        </p:spPr>
      </p:pic>
      <p:sp>
        <p:nvSpPr>
          <p:cNvPr id="723" name="Text 3"/>
          <p:cNvSpPr txBox="1"/>
          <p:nvPr/>
        </p:nvSpPr>
        <p:spPr>
          <a:xfrm>
            <a:off x="1593794" y="2775856"/>
            <a:ext cx="8367418" cy="887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100"/>
              </a:lnSpc>
              <a:defRPr sz="4100">
                <a:solidFill>
                  <a:srgbClr val="253165"/>
                </a:solidFill>
                <a:latin typeface="RobotoCondensed-Regular"/>
                <a:ea typeface="RobotoCondensed-Regular"/>
                <a:cs typeface="RobotoCondensed-Regular"/>
                <a:sym typeface="RobotoCondensed-Regular"/>
              </a:defRPr>
            </a:pPr>
            <a:r>
              <a:t>REM originated from Community Development work in America in 2015. </a:t>
            </a:r>
          </a:p>
          <a:p>
            <a:pPr>
              <a:lnSpc>
                <a:spcPts val="4100"/>
              </a:lnSpc>
              <a:defRPr sz="4100">
                <a:solidFill>
                  <a:srgbClr val="253165"/>
                </a:solidFill>
                <a:latin typeface="RobotoCondensed-Regular"/>
                <a:ea typeface="RobotoCondensed-Regular"/>
                <a:cs typeface="RobotoCondensed-Regular"/>
                <a:sym typeface="RobotoCondensed-Regular"/>
              </a:defRPr>
            </a:pPr>
            <a:r>
              <a:t>​</a:t>
            </a:r>
          </a:p>
          <a:p>
            <a:pPr>
              <a:lnSpc>
                <a:spcPts val="4100"/>
              </a:lnSpc>
              <a:defRPr sz="4100">
                <a:solidFill>
                  <a:srgbClr val="253165"/>
                </a:solidFill>
                <a:latin typeface="RobotoCondensed-Regular"/>
                <a:ea typeface="RobotoCondensed-Regular"/>
                <a:cs typeface="RobotoCondensed-Regular"/>
                <a:sym typeface="RobotoCondensed-Regular"/>
              </a:defRPr>
            </a:pPr>
            <a:r>
              <a:t>A way of understanding the </a:t>
            </a:r>
            <a:r>
              <a:rPr b="1"/>
              <a:t>wider, intended and unintended, impacts</a:t>
            </a:r>
            <a:r>
              <a:t> of a project or programme over time.​</a:t>
            </a:r>
          </a:p>
          <a:p>
            <a:pPr>
              <a:lnSpc>
                <a:spcPts val="4100"/>
              </a:lnSpc>
              <a:defRPr sz="4100">
                <a:latin typeface="RobotoCondensed-Regular"/>
                <a:ea typeface="RobotoCondensed-Regular"/>
                <a:cs typeface="RobotoCondensed-Regular"/>
                <a:sym typeface="RobotoCondensed-Regular"/>
              </a:defRPr>
            </a:pPr>
            <a:endParaRPr/>
          </a:p>
          <a:p>
            <a:pPr>
              <a:lnSpc>
                <a:spcPts val="4100"/>
              </a:lnSpc>
              <a:defRPr sz="4100">
                <a:solidFill>
                  <a:srgbClr val="253165"/>
                </a:solidFill>
                <a:latin typeface="RobotoCondensed-Regular"/>
                <a:ea typeface="RobotoCondensed-Regular"/>
                <a:cs typeface="RobotoCondensed-Regular"/>
                <a:sym typeface="RobotoCondensed-Regular"/>
              </a:defRPr>
            </a:pPr>
            <a:r>
              <a:t>A qualitative form of impact evaluation </a:t>
            </a:r>
          </a:p>
          <a:p>
            <a:pPr>
              <a:lnSpc>
                <a:spcPts val="4100"/>
              </a:lnSpc>
              <a:defRPr sz="4100">
                <a:solidFill>
                  <a:srgbClr val="253165"/>
                </a:solidFill>
                <a:latin typeface="RobotoCondensed-SemiBold"/>
                <a:ea typeface="RobotoCondensed-SemiBold"/>
                <a:cs typeface="RobotoCondensed-SemiBold"/>
                <a:sym typeface="RobotoCondensed-SemiBold"/>
              </a:defRPr>
            </a:pPr>
            <a:r>
              <a:rPr b="1"/>
              <a:t>focused on contribution.</a:t>
            </a:r>
            <a:r>
              <a:t>​</a:t>
            </a:r>
          </a:p>
          <a:p>
            <a:pPr>
              <a:lnSpc>
                <a:spcPts val="4100"/>
              </a:lnSpc>
              <a:defRPr sz="4100">
                <a:solidFill>
                  <a:srgbClr val="253165"/>
                </a:solidFill>
                <a:latin typeface="RobotoCondensed-SemiBold"/>
                <a:ea typeface="RobotoCondensed-SemiBold"/>
                <a:cs typeface="RobotoCondensed-SemiBold"/>
                <a:sym typeface="RobotoCondensed-SemiBold"/>
              </a:defRPr>
            </a:pPr>
            <a:endParaRPr/>
          </a:p>
          <a:p>
            <a:pPr>
              <a:lnSpc>
                <a:spcPts val="4100"/>
              </a:lnSpc>
              <a:defRPr sz="4100">
                <a:solidFill>
                  <a:srgbClr val="253165"/>
                </a:solidFill>
                <a:latin typeface="RobotoCondensed-Regular"/>
                <a:ea typeface="RobotoCondensed-Regular"/>
                <a:cs typeface="RobotoCondensed-Regular"/>
                <a:sym typeface="RobotoCondensed-Regular"/>
              </a:defRPr>
            </a:pPr>
            <a:r>
              <a:t>Takes a </a:t>
            </a:r>
            <a:r>
              <a:rPr b="1">
                <a:latin typeface="RobotoCondensed-SemiBold"/>
                <a:ea typeface="RobotoCondensed-SemiBold"/>
                <a:cs typeface="RobotoCondensed-SemiBold"/>
                <a:sym typeface="RobotoCondensed-SemiBold"/>
              </a:rPr>
              <a:t>participatory approach</a:t>
            </a:r>
            <a:r>
              <a:t> - workshops.</a:t>
            </a:r>
          </a:p>
          <a:p>
            <a:pPr>
              <a:lnSpc>
                <a:spcPts val="4100"/>
              </a:lnSpc>
              <a:defRPr sz="4100">
                <a:latin typeface="RobotoCondensed-Regular"/>
                <a:ea typeface="RobotoCondensed-Regular"/>
                <a:cs typeface="RobotoCondensed-Regular"/>
                <a:sym typeface="RobotoCondensed-Regular"/>
              </a:defRPr>
            </a:pPr>
            <a:endParaRPr/>
          </a:p>
          <a:p>
            <a:pPr>
              <a:lnSpc>
                <a:spcPts val="4100"/>
              </a:lnSpc>
              <a:defRPr sz="4100">
                <a:solidFill>
                  <a:srgbClr val="253165"/>
                </a:solidFill>
                <a:latin typeface="RobotoCondensed-Regular"/>
                <a:ea typeface="RobotoCondensed-Regular"/>
                <a:cs typeface="RobotoCondensed-Regular"/>
                <a:sym typeface="RobotoCondensed-Regular"/>
              </a:defRPr>
            </a:pPr>
            <a:r>
              <a:t>Can be used </a:t>
            </a:r>
            <a:r>
              <a:rPr b="1">
                <a:latin typeface="RobotoCondensed-SemiBold"/>
                <a:ea typeface="RobotoCondensed-SemiBold"/>
                <a:cs typeface="RobotoCondensed-SemiBold"/>
                <a:sym typeface="RobotoCondensed-SemiBold"/>
              </a:rPr>
              <a:t>alongside other methods</a:t>
            </a:r>
            <a:r>
              <a:t> (e.g., interviews, surveys, systems mapping).</a:t>
            </a:r>
          </a:p>
        </p:txBody>
      </p:sp>
      <p:sp>
        <p:nvSpPr>
          <p:cNvPr id="724" name="Shape 4"/>
          <p:cNvSpPr/>
          <p:nvPr/>
        </p:nvSpPr>
        <p:spPr>
          <a:xfrm>
            <a:off x="1045111" y="4506686"/>
            <a:ext cx="241683" cy="241665"/>
          </a:xfrm>
          <a:prstGeom prst="ellipse">
            <a:avLst/>
          </a:prstGeom>
          <a:solidFill>
            <a:srgbClr val="4CC2F1"/>
          </a:solidFill>
          <a:ln w="12700">
            <a:miter lim="400000"/>
          </a:ln>
        </p:spPr>
        <p:txBody>
          <a:bodyPr lIns="45719" rIns="45719"/>
          <a:lstStyle/>
          <a:p>
            <a:endParaRPr/>
          </a:p>
        </p:txBody>
      </p:sp>
      <p:sp>
        <p:nvSpPr>
          <p:cNvPr id="725" name="Shape 5"/>
          <p:cNvSpPr/>
          <p:nvPr/>
        </p:nvSpPr>
        <p:spPr>
          <a:xfrm>
            <a:off x="1045111" y="2906485"/>
            <a:ext cx="241683" cy="241665"/>
          </a:xfrm>
          <a:prstGeom prst="ellipse">
            <a:avLst/>
          </a:prstGeom>
          <a:solidFill>
            <a:srgbClr val="4CC2F1"/>
          </a:solidFill>
          <a:ln w="12700">
            <a:miter lim="400000"/>
          </a:ln>
        </p:spPr>
        <p:txBody>
          <a:bodyPr lIns="45719" rIns="45719"/>
          <a:lstStyle/>
          <a:p>
            <a:endParaRPr/>
          </a:p>
        </p:txBody>
      </p:sp>
      <p:sp>
        <p:nvSpPr>
          <p:cNvPr id="726" name="Shape 6"/>
          <p:cNvSpPr/>
          <p:nvPr/>
        </p:nvSpPr>
        <p:spPr>
          <a:xfrm>
            <a:off x="1045111" y="6616337"/>
            <a:ext cx="241683" cy="241665"/>
          </a:xfrm>
          <a:prstGeom prst="ellipse">
            <a:avLst/>
          </a:prstGeom>
          <a:solidFill>
            <a:srgbClr val="4CC2F1"/>
          </a:solidFill>
          <a:ln w="12700">
            <a:miter lim="400000"/>
          </a:ln>
        </p:spPr>
        <p:txBody>
          <a:bodyPr lIns="45719" rIns="45719"/>
          <a:lstStyle/>
          <a:p>
            <a:endParaRPr/>
          </a:p>
        </p:txBody>
      </p:sp>
      <p:sp>
        <p:nvSpPr>
          <p:cNvPr id="727" name="Shape 7"/>
          <p:cNvSpPr/>
          <p:nvPr/>
        </p:nvSpPr>
        <p:spPr>
          <a:xfrm>
            <a:off x="1045111" y="8177348"/>
            <a:ext cx="241683" cy="241665"/>
          </a:xfrm>
          <a:prstGeom prst="ellipse">
            <a:avLst/>
          </a:prstGeom>
          <a:solidFill>
            <a:srgbClr val="4CC2F1"/>
          </a:solidFill>
          <a:ln w="12700">
            <a:miter lim="400000"/>
          </a:ln>
        </p:spPr>
        <p:txBody>
          <a:bodyPr lIns="45719" rIns="45719"/>
          <a:lstStyle/>
          <a:p>
            <a:endParaRPr/>
          </a:p>
        </p:txBody>
      </p:sp>
      <p:sp>
        <p:nvSpPr>
          <p:cNvPr id="728" name="Shape 8"/>
          <p:cNvSpPr/>
          <p:nvPr/>
        </p:nvSpPr>
        <p:spPr>
          <a:xfrm>
            <a:off x="1045111" y="9777548"/>
            <a:ext cx="241683" cy="241665"/>
          </a:xfrm>
          <a:prstGeom prst="ellipse">
            <a:avLst/>
          </a:prstGeom>
          <a:solidFill>
            <a:srgbClr val="4CC2F1"/>
          </a:solidFill>
          <a:ln w="12700">
            <a:miter lim="400000"/>
          </a:ln>
        </p:spPr>
        <p:txBody>
          <a:bodyPr lIns="45719" rIns="45719"/>
          <a:lstStyle/>
          <a:p>
            <a:endParaRPr/>
          </a:p>
        </p:txBody>
      </p:sp>
      <p:pic>
        <p:nvPicPr>
          <p:cNvPr id="729" name="Image 4" descr="Image 4"/>
          <p:cNvPicPr>
            <a:picLocks noChangeAspect="1"/>
          </p:cNvPicPr>
          <p:nvPr/>
        </p:nvPicPr>
        <p:blipFill>
          <a:blip r:embed="rId7"/>
          <a:stretch>
            <a:fillRect/>
          </a:stretch>
        </p:blipFill>
        <p:spPr>
          <a:xfrm>
            <a:off x="10452920" y="2603500"/>
            <a:ext cx="5220111" cy="7099300"/>
          </a:xfrm>
          <a:prstGeom prst="rect">
            <a:avLst/>
          </a:prstGeom>
          <a:ln w="12700">
            <a:miter lim="400000"/>
          </a:ln>
        </p:spPr>
      </p:pic>
      <p:pic>
        <p:nvPicPr>
          <p:cNvPr id="730" name="Image 5" descr="Image 5"/>
          <p:cNvPicPr>
            <a:picLocks noChangeAspect="1"/>
          </p:cNvPicPr>
          <p:nvPr/>
        </p:nvPicPr>
        <p:blipFill>
          <a:blip r:embed="rId8"/>
          <a:stretch>
            <a:fillRect/>
          </a:stretch>
        </p:blipFill>
        <p:spPr>
          <a:xfrm>
            <a:off x="13526563" y="4864100"/>
            <a:ext cx="5220111" cy="70866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Image 0" descr="Image 0"/>
          <p:cNvPicPr>
            <a:picLocks noChangeAspect="1"/>
          </p:cNvPicPr>
          <p:nvPr/>
        </p:nvPicPr>
        <p:blipFill>
          <a:blip r:embed="rId3"/>
          <a:stretch>
            <a:fillRect/>
          </a:stretch>
        </p:blipFill>
        <p:spPr>
          <a:xfrm>
            <a:off x="7430083" y="-1182189"/>
            <a:ext cx="14353723" cy="14301289"/>
          </a:xfrm>
          <a:prstGeom prst="rect">
            <a:avLst/>
          </a:prstGeom>
          <a:ln w="12700">
            <a:miter lim="400000"/>
          </a:ln>
        </p:spPr>
      </p:pic>
      <p:sp>
        <p:nvSpPr>
          <p:cNvPr id="733" name="Text 0"/>
          <p:cNvSpPr txBox="1"/>
          <p:nvPr/>
        </p:nvSpPr>
        <p:spPr>
          <a:xfrm>
            <a:off x="1045110" y="1175656"/>
            <a:ext cx="17613382" cy="4043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t>Ripple Effects Mapping  </a:t>
            </a:r>
            <a:r>
              <a:rPr>
                <a:solidFill>
                  <a:srgbClr val="FFFFFF"/>
                </a:solidFill>
              </a:rPr>
              <a:t>can benefit project delivery</a:t>
            </a:r>
            <a:endParaRPr sz="5500"/>
          </a:p>
          <a:p>
            <a:pPr>
              <a:lnSpc>
                <a:spcPts val="6400"/>
              </a:lnSpc>
              <a:defRPr sz="5600">
                <a:solidFill>
                  <a:srgbClr val="253165"/>
                </a:solidFill>
                <a:latin typeface="AlvaniaRegular"/>
                <a:ea typeface="AlvaniaRegular"/>
                <a:cs typeface="AlvaniaRegular"/>
                <a:sym typeface="AlvaniaRegular"/>
              </a:defRPr>
            </a:pPr>
            <a:r>
              <a:t>via: </a:t>
            </a:r>
            <a:endParaRPr sz="5500"/>
          </a:p>
          <a:p>
            <a:pPr>
              <a:lnSpc>
                <a:spcPts val="6400"/>
              </a:lnSpc>
              <a:defRPr sz="5600">
                <a:solidFill>
                  <a:srgbClr val="4CC2F1"/>
                </a:solidFill>
                <a:latin typeface="AlvaniaRegular"/>
                <a:ea typeface="AlvaniaRegular"/>
                <a:cs typeface="AlvaniaRegular"/>
                <a:sym typeface="AlvaniaRegular"/>
              </a:defRPr>
            </a:pPr>
            <a:r>
              <a:t>​</a:t>
            </a:r>
            <a:endParaRPr>
              <a:solidFill>
                <a:srgbClr val="253165"/>
              </a:solidFill>
            </a:endParaRPr>
          </a:p>
          <a:p>
            <a:pPr>
              <a:lnSpc>
                <a:spcPts val="6400"/>
              </a:lnSpc>
              <a:defRPr sz="5600">
                <a:solidFill>
                  <a:srgbClr val="4CC2F1"/>
                </a:solidFill>
                <a:latin typeface="AlvaniaRegular"/>
                <a:ea typeface="AlvaniaRegular"/>
                <a:cs typeface="AlvaniaRegular"/>
                <a:sym typeface="AlvaniaRegular"/>
              </a:defRPr>
            </a:pPr>
            <a:r>
              <a:rPr>
                <a:solidFill>
                  <a:srgbClr val="253165"/>
                </a:solidFill>
              </a:rPr>
              <a:t>​</a:t>
            </a:r>
          </a:p>
        </p:txBody>
      </p:sp>
      <p:pic>
        <p:nvPicPr>
          <p:cNvPr id="734" name="Image 1" descr="Image 1"/>
          <p:cNvPicPr>
            <a:picLocks noChangeAspect="1"/>
          </p:cNvPicPr>
          <p:nvPr/>
        </p:nvPicPr>
        <p:blipFill>
          <a:blip r:embed="rId4"/>
          <a:stretch>
            <a:fillRect/>
          </a:stretch>
        </p:blipFill>
        <p:spPr>
          <a:xfrm>
            <a:off x="2718013" y="12293600"/>
            <a:ext cx="22756561" cy="1820817"/>
          </a:xfrm>
          <a:prstGeom prst="rect">
            <a:avLst/>
          </a:prstGeom>
          <a:ln w="12700">
            <a:miter lim="400000"/>
          </a:ln>
        </p:spPr>
      </p:pic>
      <p:pic>
        <p:nvPicPr>
          <p:cNvPr id="735" name="Image 2" descr="Image 2"/>
          <p:cNvPicPr>
            <a:picLocks noChangeAspect="1"/>
          </p:cNvPicPr>
          <p:nvPr/>
        </p:nvPicPr>
        <p:blipFill>
          <a:blip r:embed="rId5"/>
          <a:stretch>
            <a:fillRect/>
          </a:stretch>
        </p:blipFill>
        <p:spPr>
          <a:xfrm>
            <a:off x="-7454179" y="12293600"/>
            <a:ext cx="31379450" cy="1657531"/>
          </a:xfrm>
          <a:prstGeom prst="rect">
            <a:avLst/>
          </a:prstGeom>
          <a:ln w="12700">
            <a:miter lim="400000"/>
          </a:ln>
        </p:spPr>
      </p:pic>
      <p:pic>
        <p:nvPicPr>
          <p:cNvPr id="736" name="Image 3" descr="Image 3"/>
          <p:cNvPicPr>
            <a:picLocks noChangeAspect="1"/>
          </p:cNvPicPr>
          <p:nvPr/>
        </p:nvPicPr>
        <p:blipFill>
          <a:blip r:embed="rId6"/>
          <a:stretch>
            <a:fillRect/>
          </a:stretch>
        </p:blipFill>
        <p:spPr>
          <a:xfrm>
            <a:off x="-5401917" y="12128500"/>
            <a:ext cx="25161041" cy="1822631"/>
          </a:xfrm>
          <a:prstGeom prst="rect">
            <a:avLst/>
          </a:prstGeom>
          <a:ln w="12700">
            <a:miter lim="400000"/>
          </a:ln>
        </p:spPr>
      </p:pic>
      <p:sp>
        <p:nvSpPr>
          <p:cNvPr id="737" name="Text 2"/>
          <p:cNvSpPr txBox="1"/>
          <p:nvPr/>
        </p:nvSpPr>
        <p:spPr>
          <a:xfrm>
            <a:off x="1574198" y="4447902"/>
            <a:ext cx="5571746" cy="5229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100"/>
              </a:lnSpc>
              <a:defRPr sz="4100">
                <a:solidFill>
                  <a:srgbClr val="253165"/>
                </a:solidFill>
                <a:latin typeface="RobotoCondensed-Regular"/>
                <a:ea typeface="RobotoCondensed-Regular"/>
                <a:cs typeface="RobotoCondensed-Regular"/>
                <a:sym typeface="RobotoCondensed-Regular"/>
              </a:defRPr>
            </a:pPr>
            <a:r>
              <a:t>Enhanced motivation and empowerment through realising and celebrating progress and successes​</a:t>
            </a:r>
          </a:p>
          <a:p>
            <a:pPr>
              <a:lnSpc>
                <a:spcPts val="4100"/>
              </a:lnSpc>
              <a:defRPr sz="4100">
                <a:solidFill>
                  <a:srgbClr val="253165"/>
                </a:solidFill>
                <a:latin typeface="RobotoCondensed-Regular"/>
                <a:ea typeface="RobotoCondensed-Regular"/>
                <a:cs typeface="RobotoCondensed-Regular"/>
                <a:sym typeface="RobotoCondensed-Regular"/>
              </a:defRPr>
            </a:pPr>
            <a:endParaRPr/>
          </a:p>
          <a:p>
            <a:pPr>
              <a:lnSpc>
                <a:spcPts val="4100"/>
              </a:lnSpc>
              <a:defRPr sz="4100">
                <a:solidFill>
                  <a:srgbClr val="253165"/>
                </a:solidFill>
                <a:latin typeface="RobotoCondensed-Regular"/>
                <a:ea typeface="RobotoCondensed-Regular"/>
                <a:cs typeface="RobotoCondensed-Regular"/>
                <a:sym typeface="RobotoCondensed-Regular"/>
              </a:defRPr>
            </a:pPr>
            <a:r>
              <a:t>Using maps to reflect on what is working well and less well and plan next steps </a:t>
            </a:r>
          </a:p>
        </p:txBody>
      </p:sp>
      <p:pic>
        <p:nvPicPr>
          <p:cNvPr id="738" name="Image 4" descr="Image 4"/>
          <p:cNvPicPr>
            <a:picLocks noChangeAspect="1"/>
          </p:cNvPicPr>
          <p:nvPr/>
        </p:nvPicPr>
        <p:blipFill>
          <a:blip r:embed="rId7"/>
          <a:stretch>
            <a:fillRect/>
          </a:stretch>
        </p:blipFill>
        <p:spPr>
          <a:xfrm>
            <a:off x="1041481" y="7150100"/>
            <a:ext cx="406433" cy="381000"/>
          </a:xfrm>
          <a:prstGeom prst="rect">
            <a:avLst/>
          </a:prstGeom>
          <a:ln w="12700">
            <a:miter lim="400000"/>
          </a:ln>
        </p:spPr>
      </p:pic>
      <p:pic>
        <p:nvPicPr>
          <p:cNvPr id="739" name="Image 5" descr="Image 5"/>
          <p:cNvPicPr>
            <a:picLocks noChangeAspect="1"/>
          </p:cNvPicPr>
          <p:nvPr/>
        </p:nvPicPr>
        <p:blipFill>
          <a:blip r:embed="rId8"/>
          <a:stretch>
            <a:fillRect/>
          </a:stretch>
        </p:blipFill>
        <p:spPr>
          <a:xfrm>
            <a:off x="1041481" y="4508500"/>
            <a:ext cx="406433" cy="3937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Text 0"/>
          <p:cNvSpPr txBox="1"/>
          <p:nvPr/>
        </p:nvSpPr>
        <p:spPr>
          <a:xfrm>
            <a:off x="1045110" y="1175657"/>
            <a:ext cx="1104696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rPr dirty="0"/>
              <a:t>JU:MP Action  GROUPS </a:t>
            </a:r>
            <a:r>
              <a:rPr dirty="0">
                <a:solidFill>
                  <a:srgbClr val="4CC2F1"/>
                </a:solidFill>
              </a:rPr>
              <a:t>Approach</a:t>
            </a:r>
          </a:p>
        </p:txBody>
      </p:sp>
      <p:pic>
        <p:nvPicPr>
          <p:cNvPr id="788" name="Image 1" descr="Image 1"/>
          <p:cNvPicPr>
            <a:picLocks noChangeAspect="1"/>
          </p:cNvPicPr>
          <p:nvPr/>
        </p:nvPicPr>
        <p:blipFill>
          <a:blip r:embed="rId3"/>
          <a:stretch>
            <a:fillRect/>
          </a:stretch>
        </p:blipFill>
        <p:spPr>
          <a:xfrm>
            <a:off x="2718013" y="12293600"/>
            <a:ext cx="22756561" cy="1820817"/>
          </a:xfrm>
          <a:prstGeom prst="rect">
            <a:avLst/>
          </a:prstGeom>
          <a:ln w="12700">
            <a:miter lim="400000"/>
          </a:ln>
        </p:spPr>
      </p:pic>
      <p:pic>
        <p:nvPicPr>
          <p:cNvPr id="789" name="Image 2" descr="Image 2"/>
          <p:cNvPicPr>
            <a:picLocks noChangeAspect="1"/>
          </p:cNvPicPr>
          <p:nvPr/>
        </p:nvPicPr>
        <p:blipFill>
          <a:blip r:embed="rId4"/>
          <a:stretch>
            <a:fillRect/>
          </a:stretch>
        </p:blipFill>
        <p:spPr>
          <a:xfrm>
            <a:off x="-7454179" y="12293600"/>
            <a:ext cx="31379450" cy="1657531"/>
          </a:xfrm>
          <a:prstGeom prst="rect">
            <a:avLst/>
          </a:prstGeom>
          <a:ln w="12700">
            <a:miter lim="400000"/>
          </a:ln>
        </p:spPr>
      </p:pic>
      <p:pic>
        <p:nvPicPr>
          <p:cNvPr id="790" name="Image 3" descr="Image 3"/>
          <p:cNvPicPr>
            <a:picLocks noChangeAspect="1"/>
          </p:cNvPicPr>
          <p:nvPr/>
        </p:nvPicPr>
        <p:blipFill>
          <a:blip r:embed="rId5"/>
          <a:stretch>
            <a:fillRect/>
          </a:stretch>
        </p:blipFill>
        <p:spPr>
          <a:xfrm>
            <a:off x="-5401917" y="12128500"/>
            <a:ext cx="25161041" cy="1822631"/>
          </a:xfrm>
          <a:prstGeom prst="rect">
            <a:avLst/>
          </a:prstGeom>
          <a:ln w="12700">
            <a:miter lim="400000"/>
          </a:ln>
        </p:spPr>
      </p:pic>
      <p:sp>
        <p:nvSpPr>
          <p:cNvPr id="791" name="Shape 2"/>
          <p:cNvSpPr/>
          <p:nvPr/>
        </p:nvSpPr>
        <p:spPr>
          <a:xfrm>
            <a:off x="1045111" y="5199017"/>
            <a:ext cx="5380338" cy="1240972"/>
          </a:xfrm>
          <a:prstGeom prst="roundRect">
            <a:avLst>
              <a:gd name="adj" fmla="val 19895"/>
            </a:avLst>
          </a:prstGeom>
          <a:solidFill>
            <a:srgbClr val="4CC2F1"/>
          </a:solidFill>
          <a:ln w="12700">
            <a:miter lim="400000"/>
          </a:ln>
        </p:spPr>
        <p:txBody>
          <a:bodyPr lIns="45719" rIns="45719"/>
          <a:lstStyle/>
          <a:p>
            <a:endParaRPr/>
          </a:p>
        </p:txBody>
      </p:sp>
      <p:sp>
        <p:nvSpPr>
          <p:cNvPr id="792" name="Shape 3"/>
          <p:cNvSpPr/>
          <p:nvPr/>
        </p:nvSpPr>
        <p:spPr>
          <a:xfrm>
            <a:off x="1045111" y="9816737"/>
            <a:ext cx="5380338" cy="1240972"/>
          </a:xfrm>
          <a:prstGeom prst="roundRect">
            <a:avLst>
              <a:gd name="adj" fmla="val 19895"/>
            </a:avLst>
          </a:prstGeom>
          <a:solidFill>
            <a:srgbClr val="4CC2F1"/>
          </a:solidFill>
          <a:ln w="12700">
            <a:miter lim="400000"/>
          </a:ln>
        </p:spPr>
        <p:txBody>
          <a:bodyPr lIns="45719" rIns="45719"/>
          <a:lstStyle/>
          <a:p>
            <a:endParaRPr/>
          </a:p>
        </p:txBody>
      </p:sp>
      <p:sp>
        <p:nvSpPr>
          <p:cNvPr id="793" name="Shape 4"/>
          <p:cNvSpPr/>
          <p:nvPr/>
        </p:nvSpPr>
        <p:spPr>
          <a:xfrm>
            <a:off x="7008773" y="5199017"/>
            <a:ext cx="5380339" cy="1240972"/>
          </a:xfrm>
          <a:prstGeom prst="roundRect">
            <a:avLst>
              <a:gd name="adj" fmla="val 19895"/>
            </a:avLst>
          </a:prstGeom>
          <a:solidFill>
            <a:srgbClr val="4CC2F1"/>
          </a:solidFill>
          <a:ln w="12700">
            <a:miter lim="400000"/>
          </a:ln>
        </p:spPr>
        <p:txBody>
          <a:bodyPr lIns="45719" rIns="45719"/>
          <a:lstStyle/>
          <a:p>
            <a:endParaRPr/>
          </a:p>
        </p:txBody>
      </p:sp>
      <p:sp>
        <p:nvSpPr>
          <p:cNvPr id="794" name="Shape 5"/>
          <p:cNvSpPr/>
          <p:nvPr/>
        </p:nvSpPr>
        <p:spPr>
          <a:xfrm>
            <a:off x="7008773" y="9816737"/>
            <a:ext cx="5380339" cy="1240972"/>
          </a:xfrm>
          <a:prstGeom prst="roundRect">
            <a:avLst>
              <a:gd name="adj" fmla="val 19895"/>
            </a:avLst>
          </a:prstGeom>
          <a:solidFill>
            <a:srgbClr val="4CC2F1"/>
          </a:solidFill>
          <a:ln w="12700">
            <a:miter lim="400000"/>
          </a:ln>
        </p:spPr>
        <p:txBody>
          <a:bodyPr lIns="45719" rIns="45719"/>
          <a:lstStyle/>
          <a:p>
            <a:endParaRPr/>
          </a:p>
        </p:txBody>
      </p:sp>
      <p:sp>
        <p:nvSpPr>
          <p:cNvPr id="795" name="Shape 6"/>
          <p:cNvSpPr/>
          <p:nvPr/>
        </p:nvSpPr>
        <p:spPr>
          <a:xfrm>
            <a:off x="12972436" y="5199017"/>
            <a:ext cx="5380339" cy="1240972"/>
          </a:xfrm>
          <a:prstGeom prst="roundRect">
            <a:avLst>
              <a:gd name="adj" fmla="val 19895"/>
            </a:avLst>
          </a:prstGeom>
          <a:solidFill>
            <a:srgbClr val="4CC2F1"/>
          </a:solidFill>
          <a:ln w="12700">
            <a:miter lim="400000"/>
          </a:ln>
        </p:spPr>
        <p:txBody>
          <a:bodyPr lIns="45719" rIns="45719"/>
          <a:lstStyle/>
          <a:p>
            <a:endParaRPr/>
          </a:p>
        </p:txBody>
      </p:sp>
      <p:sp>
        <p:nvSpPr>
          <p:cNvPr id="796" name="Shape 7"/>
          <p:cNvSpPr/>
          <p:nvPr/>
        </p:nvSpPr>
        <p:spPr>
          <a:xfrm>
            <a:off x="12972436" y="9816737"/>
            <a:ext cx="5380339" cy="1240972"/>
          </a:xfrm>
          <a:prstGeom prst="roundRect">
            <a:avLst>
              <a:gd name="adj" fmla="val 19895"/>
            </a:avLst>
          </a:prstGeom>
          <a:solidFill>
            <a:srgbClr val="4CC2F1"/>
          </a:solidFill>
          <a:ln w="12700">
            <a:miter lim="400000"/>
          </a:ln>
        </p:spPr>
        <p:txBody>
          <a:bodyPr lIns="45719" rIns="45719"/>
          <a:lstStyle/>
          <a:p>
            <a:endParaRPr/>
          </a:p>
        </p:txBody>
      </p:sp>
      <p:sp>
        <p:nvSpPr>
          <p:cNvPr id="797" name="Text 8"/>
          <p:cNvSpPr txBox="1"/>
          <p:nvPr/>
        </p:nvSpPr>
        <p:spPr>
          <a:xfrm>
            <a:off x="1241069" y="5525203"/>
            <a:ext cx="4990404"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FACE TO FACE &amp; WELCOMING</a:t>
            </a:r>
          </a:p>
        </p:txBody>
      </p:sp>
      <p:sp>
        <p:nvSpPr>
          <p:cNvPr id="798" name="Text 9"/>
          <p:cNvSpPr txBox="1"/>
          <p:nvPr/>
        </p:nvSpPr>
        <p:spPr>
          <a:xfrm>
            <a:off x="1241069" y="10142924"/>
            <a:ext cx="4990404"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EnGAGInG ETHOS  </a:t>
            </a:r>
          </a:p>
        </p:txBody>
      </p:sp>
      <p:sp>
        <p:nvSpPr>
          <p:cNvPr id="799" name="Text 10"/>
          <p:cNvSpPr txBox="1"/>
          <p:nvPr/>
        </p:nvSpPr>
        <p:spPr>
          <a:xfrm>
            <a:off x="7093688" y="5525203"/>
            <a:ext cx="5212491"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nETWORKInG TIME </a:t>
            </a:r>
          </a:p>
        </p:txBody>
      </p:sp>
      <p:sp>
        <p:nvSpPr>
          <p:cNvPr id="800" name="Text 11"/>
          <p:cNvSpPr txBox="1"/>
          <p:nvPr/>
        </p:nvSpPr>
        <p:spPr>
          <a:xfrm>
            <a:off x="7093688" y="10142924"/>
            <a:ext cx="5212491"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CELEBRATInG SUCCESS</a:t>
            </a:r>
          </a:p>
        </p:txBody>
      </p:sp>
      <p:sp>
        <p:nvSpPr>
          <p:cNvPr id="801" name="Text 12"/>
          <p:cNvSpPr txBox="1"/>
          <p:nvPr/>
        </p:nvSpPr>
        <p:spPr>
          <a:xfrm>
            <a:off x="13168394" y="5525203"/>
            <a:ext cx="4990405"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EMAIL UPDATE TO PARTnERS</a:t>
            </a:r>
          </a:p>
        </p:txBody>
      </p:sp>
      <p:sp>
        <p:nvSpPr>
          <p:cNvPr id="802" name="Text 13"/>
          <p:cNvSpPr txBox="1"/>
          <p:nvPr/>
        </p:nvSpPr>
        <p:spPr>
          <a:xfrm>
            <a:off x="12880988" y="10142924"/>
            <a:ext cx="5565216"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spc="-46">
                <a:solidFill>
                  <a:srgbClr val="FFFFFF"/>
                </a:solidFill>
                <a:latin typeface="AlvaniaRegular"/>
                <a:ea typeface="AlvaniaRegular"/>
                <a:cs typeface="AlvaniaRegular"/>
                <a:sym typeface="AlvaniaRegular"/>
              </a:defRPr>
            </a:lvl1pPr>
          </a:lstStyle>
          <a:p>
            <a:r>
              <a:t>SOLUTIOn FOCUSSED APPROACH</a:t>
            </a:r>
          </a:p>
        </p:txBody>
      </p:sp>
      <p:pic>
        <p:nvPicPr>
          <p:cNvPr id="803" name="Image 4" descr="Image 4"/>
          <p:cNvPicPr>
            <a:picLocks noChangeAspect="1"/>
          </p:cNvPicPr>
          <p:nvPr/>
        </p:nvPicPr>
        <p:blipFill>
          <a:blip r:embed="rId6"/>
          <a:stretch>
            <a:fillRect/>
          </a:stretch>
        </p:blipFill>
        <p:spPr>
          <a:xfrm>
            <a:off x="3429268" y="3009900"/>
            <a:ext cx="558845" cy="571500"/>
          </a:xfrm>
          <a:prstGeom prst="rect">
            <a:avLst/>
          </a:prstGeom>
          <a:ln w="12700">
            <a:miter lim="400000"/>
          </a:ln>
        </p:spPr>
      </p:pic>
      <p:pic>
        <p:nvPicPr>
          <p:cNvPr id="804" name="Image 5" descr="Image 5"/>
          <p:cNvPicPr>
            <a:picLocks noChangeAspect="1"/>
          </p:cNvPicPr>
          <p:nvPr/>
        </p:nvPicPr>
        <p:blipFill>
          <a:blip r:embed="rId7"/>
          <a:stretch>
            <a:fillRect/>
          </a:stretch>
        </p:blipFill>
        <p:spPr>
          <a:xfrm>
            <a:off x="3175249" y="3619500"/>
            <a:ext cx="1206596" cy="889000"/>
          </a:xfrm>
          <a:prstGeom prst="rect">
            <a:avLst/>
          </a:prstGeom>
          <a:ln w="12700">
            <a:miter lim="400000"/>
          </a:ln>
        </p:spPr>
      </p:pic>
      <p:pic>
        <p:nvPicPr>
          <p:cNvPr id="805" name="Image 6" descr="Image 6"/>
          <p:cNvPicPr>
            <a:picLocks noChangeAspect="1"/>
          </p:cNvPicPr>
          <p:nvPr/>
        </p:nvPicPr>
        <p:blipFill>
          <a:blip r:embed="rId8"/>
          <a:stretch>
            <a:fillRect/>
          </a:stretch>
        </p:blipFill>
        <p:spPr>
          <a:xfrm>
            <a:off x="3010137" y="3124200"/>
            <a:ext cx="469938" cy="558800"/>
          </a:xfrm>
          <a:prstGeom prst="rect">
            <a:avLst/>
          </a:prstGeom>
          <a:ln w="12700">
            <a:miter lim="400000"/>
          </a:ln>
        </p:spPr>
      </p:pic>
      <p:pic>
        <p:nvPicPr>
          <p:cNvPr id="806" name="Image 7" descr="Image 7"/>
          <p:cNvPicPr>
            <a:picLocks noChangeAspect="1"/>
          </p:cNvPicPr>
          <p:nvPr/>
        </p:nvPicPr>
        <p:blipFill>
          <a:blip r:embed="rId9"/>
          <a:stretch>
            <a:fillRect/>
          </a:stretch>
        </p:blipFill>
        <p:spPr>
          <a:xfrm>
            <a:off x="2756117" y="3733800"/>
            <a:ext cx="482639" cy="749300"/>
          </a:xfrm>
          <a:prstGeom prst="rect">
            <a:avLst/>
          </a:prstGeom>
          <a:ln w="12700">
            <a:miter lim="400000"/>
          </a:ln>
        </p:spPr>
      </p:pic>
      <p:pic>
        <p:nvPicPr>
          <p:cNvPr id="807" name="Image 8" descr="Image 8"/>
          <p:cNvPicPr>
            <a:picLocks noChangeAspect="1"/>
          </p:cNvPicPr>
          <p:nvPr/>
        </p:nvPicPr>
        <p:blipFill>
          <a:blip r:embed="rId10"/>
          <a:stretch>
            <a:fillRect/>
          </a:stretch>
        </p:blipFill>
        <p:spPr>
          <a:xfrm>
            <a:off x="3988113" y="3136900"/>
            <a:ext cx="444536" cy="558800"/>
          </a:xfrm>
          <a:prstGeom prst="rect">
            <a:avLst/>
          </a:prstGeom>
          <a:ln w="12700">
            <a:miter lim="400000"/>
          </a:ln>
        </p:spPr>
      </p:pic>
      <p:pic>
        <p:nvPicPr>
          <p:cNvPr id="808" name="Image 9" descr="Image 9"/>
          <p:cNvPicPr>
            <a:picLocks noChangeAspect="1"/>
          </p:cNvPicPr>
          <p:nvPr/>
        </p:nvPicPr>
        <p:blipFill>
          <a:blip r:embed="rId11"/>
          <a:stretch>
            <a:fillRect/>
          </a:stretch>
        </p:blipFill>
        <p:spPr>
          <a:xfrm>
            <a:off x="4229432" y="3733800"/>
            <a:ext cx="495340" cy="749300"/>
          </a:xfrm>
          <a:prstGeom prst="rect">
            <a:avLst/>
          </a:prstGeom>
          <a:ln w="12700">
            <a:miter lim="400000"/>
          </a:ln>
        </p:spPr>
      </p:pic>
      <p:pic>
        <p:nvPicPr>
          <p:cNvPr id="809" name="Image 10" descr="Image 10"/>
          <p:cNvPicPr>
            <a:picLocks noChangeAspect="1"/>
          </p:cNvPicPr>
          <p:nvPr/>
        </p:nvPicPr>
        <p:blipFill>
          <a:blip r:embed="rId12"/>
          <a:stretch>
            <a:fillRect/>
          </a:stretch>
        </p:blipFill>
        <p:spPr>
          <a:xfrm>
            <a:off x="14733158" y="2857500"/>
            <a:ext cx="1854346" cy="1778000"/>
          </a:xfrm>
          <a:prstGeom prst="rect">
            <a:avLst/>
          </a:prstGeom>
          <a:ln w="12700">
            <a:miter lim="400000"/>
          </a:ln>
        </p:spPr>
      </p:pic>
      <p:pic>
        <p:nvPicPr>
          <p:cNvPr id="810" name="Image 11" descr="Image 11"/>
          <p:cNvPicPr>
            <a:picLocks noChangeAspect="1"/>
          </p:cNvPicPr>
          <p:nvPr/>
        </p:nvPicPr>
        <p:blipFill>
          <a:blip r:embed="rId13"/>
          <a:stretch>
            <a:fillRect/>
          </a:stretch>
        </p:blipFill>
        <p:spPr>
          <a:xfrm>
            <a:off x="8903399" y="3568700"/>
            <a:ext cx="1587626" cy="1117600"/>
          </a:xfrm>
          <a:prstGeom prst="rect">
            <a:avLst/>
          </a:prstGeom>
          <a:ln w="12700">
            <a:miter lim="400000"/>
          </a:ln>
        </p:spPr>
      </p:pic>
      <p:pic>
        <p:nvPicPr>
          <p:cNvPr id="811" name="Image 12" descr="Image 12"/>
          <p:cNvPicPr>
            <a:picLocks noChangeAspect="1"/>
          </p:cNvPicPr>
          <p:nvPr/>
        </p:nvPicPr>
        <p:blipFill>
          <a:blip r:embed="rId14"/>
          <a:stretch>
            <a:fillRect/>
          </a:stretch>
        </p:blipFill>
        <p:spPr>
          <a:xfrm>
            <a:off x="9779768" y="2946400"/>
            <a:ext cx="127011" cy="546100"/>
          </a:xfrm>
          <a:prstGeom prst="rect">
            <a:avLst/>
          </a:prstGeom>
          <a:ln w="12700">
            <a:miter lim="400000"/>
          </a:ln>
        </p:spPr>
      </p:pic>
      <p:pic>
        <p:nvPicPr>
          <p:cNvPr id="812" name="Image 13" descr="Image 13"/>
          <p:cNvPicPr>
            <a:picLocks noChangeAspect="1"/>
          </p:cNvPicPr>
          <p:nvPr/>
        </p:nvPicPr>
        <p:blipFill>
          <a:blip r:embed="rId15"/>
          <a:stretch>
            <a:fillRect/>
          </a:stretch>
        </p:blipFill>
        <p:spPr>
          <a:xfrm>
            <a:off x="9525748" y="2794000"/>
            <a:ext cx="152413" cy="685800"/>
          </a:xfrm>
          <a:prstGeom prst="rect">
            <a:avLst/>
          </a:prstGeom>
          <a:ln w="12700">
            <a:miter lim="400000"/>
          </a:ln>
        </p:spPr>
      </p:pic>
      <p:pic>
        <p:nvPicPr>
          <p:cNvPr id="813" name="Image 14" descr="Image 14"/>
          <p:cNvPicPr>
            <a:picLocks noChangeAspect="1"/>
          </p:cNvPicPr>
          <p:nvPr/>
        </p:nvPicPr>
        <p:blipFill>
          <a:blip r:embed="rId16"/>
          <a:stretch>
            <a:fillRect/>
          </a:stretch>
        </p:blipFill>
        <p:spPr>
          <a:xfrm>
            <a:off x="9309831" y="2895600"/>
            <a:ext cx="139712" cy="596900"/>
          </a:xfrm>
          <a:prstGeom prst="rect">
            <a:avLst/>
          </a:prstGeom>
          <a:ln w="12700">
            <a:miter lim="400000"/>
          </a:ln>
        </p:spPr>
      </p:pic>
      <p:pic>
        <p:nvPicPr>
          <p:cNvPr id="814" name="Image 15" descr="Image 15"/>
          <p:cNvPicPr>
            <a:picLocks noChangeAspect="1"/>
          </p:cNvPicPr>
          <p:nvPr/>
        </p:nvPicPr>
        <p:blipFill>
          <a:blip r:embed="rId17"/>
          <a:stretch>
            <a:fillRect/>
          </a:stretch>
        </p:blipFill>
        <p:spPr>
          <a:xfrm>
            <a:off x="14745859" y="7683500"/>
            <a:ext cx="1841646" cy="1371600"/>
          </a:xfrm>
          <a:prstGeom prst="rect">
            <a:avLst/>
          </a:prstGeom>
          <a:ln w="12700">
            <a:miter lim="400000"/>
          </a:ln>
        </p:spPr>
      </p:pic>
      <p:pic>
        <p:nvPicPr>
          <p:cNvPr id="815" name="Image 16" descr="Image 16"/>
          <p:cNvPicPr>
            <a:picLocks noChangeAspect="1"/>
          </p:cNvPicPr>
          <p:nvPr/>
        </p:nvPicPr>
        <p:blipFill>
          <a:blip r:embed="rId18"/>
          <a:stretch>
            <a:fillRect/>
          </a:stretch>
        </p:blipFill>
        <p:spPr>
          <a:xfrm>
            <a:off x="2921230" y="7543800"/>
            <a:ext cx="1625729" cy="1676400"/>
          </a:xfrm>
          <a:prstGeom prst="rect">
            <a:avLst/>
          </a:prstGeom>
          <a:ln w="12700">
            <a:miter lim="400000"/>
          </a:ln>
        </p:spPr>
      </p:pic>
      <p:pic>
        <p:nvPicPr>
          <p:cNvPr id="816" name="Image 17" descr="Image 17"/>
          <p:cNvPicPr>
            <a:picLocks noChangeAspect="1"/>
          </p:cNvPicPr>
          <p:nvPr/>
        </p:nvPicPr>
        <p:blipFill>
          <a:blip r:embed="rId19"/>
          <a:stretch>
            <a:fillRect/>
          </a:stretch>
        </p:blipFill>
        <p:spPr>
          <a:xfrm>
            <a:off x="9843272" y="7924800"/>
            <a:ext cx="889071" cy="1409700"/>
          </a:xfrm>
          <a:prstGeom prst="rect">
            <a:avLst/>
          </a:prstGeom>
          <a:ln w="12700">
            <a:miter lim="400000"/>
          </a:ln>
        </p:spPr>
      </p:pic>
      <p:pic>
        <p:nvPicPr>
          <p:cNvPr id="817" name="Image 18" descr="Image 18"/>
          <p:cNvPicPr>
            <a:picLocks noChangeAspect="1"/>
          </p:cNvPicPr>
          <p:nvPr/>
        </p:nvPicPr>
        <p:blipFill>
          <a:blip r:embed="rId20"/>
          <a:stretch>
            <a:fillRect/>
          </a:stretch>
        </p:blipFill>
        <p:spPr>
          <a:xfrm>
            <a:off x="8662081" y="7823200"/>
            <a:ext cx="1104988" cy="1485900"/>
          </a:xfrm>
          <a:prstGeom prst="rect">
            <a:avLst/>
          </a:prstGeom>
          <a:ln w="12700">
            <a:miter lim="400000"/>
          </a:ln>
        </p:spPr>
      </p:pic>
      <p:pic>
        <p:nvPicPr>
          <p:cNvPr id="818" name="Image 19" descr="Image 19"/>
          <p:cNvPicPr>
            <a:picLocks noChangeAspect="1"/>
          </p:cNvPicPr>
          <p:nvPr/>
        </p:nvPicPr>
        <p:blipFill>
          <a:blip r:embed="rId21"/>
          <a:stretch>
            <a:fillRect/>
          </a:stretch>
        </p:blipFill>
        <p:spPr>
          <a:xfrm>
            <a:off x="9805169" y="7404100"/>
            <a:ext cx="127011" cy="355600"/>
          </a:xfrm>
          <a:prstGeom prst="rect">
            <a:avLst/>
          </a:prstGeom>
          <a:ln w="12700">
            <a:miter lim="400000"/>
          </a:ln>
        </p:spPr>
      </p:pic>
      <p:pic>
        <p:nvPicPr>
          <p:cNvPr id="819" name="Image 20" descr="Image 20"/>
          <p:cNvPicPr>
            <a:picLocks noChangeAspect="1"/>
          </p:cNvPicPr>
          <p:nvPr/>
        </p:nvPicPr>
        <p:blipFill>
          <a:blip r:embed="rId22"/>
          <a:stretch>
            <a:fillRect/>
          </a:stretch>
        </p:blipFill>
        <p:spPr>
          <a:xfrm>
            <a:off x="9894076" y="7607300"/>
            <a:ext cx="228619" cy="254000"/>
          </a:xfrm>
          <a:prstGeom prst="rect">
            <a:avLst/>
          </a:prstGeom>
          <a:ln w="12700">
            <a:miter lim="400000"/>
          </a:ln>
        </p:spPr>
      </p:pic>
      <p:pic>
        <p:nvPicPr>
          <p:cNvPr id="820" name="Image 21" descr="Image 21"/>
          <p:cNvPicPr>
            <a:picLocks noChangeAspect="1"/>
          </p:cNvPicPr>
          <p:nvPr/>
        </p:nvPicPr>
        <p:blipFill>
          <a:blip r:embed="rId23"/>
          <a:stretch>
            <a:fillRect/>
          </a:stretch>
        </p:blipFill>
        <p:spPr>
          <a:xfrm>
            <a:off x="9614655" y="7493000"/>
            <a:ext cx="165114" cy="279400"/>
          </a:xfrm>
          <a:prstGeom prst="rect">
            <a:avLst/>
          </a:prstGeom>
          <a:ln w="12700">
            <a:miter lim="400000"/>
          </a:ln>
        </p:spPr>
      </p:pic>
      <p:pic>
        <p:nvPicPr>
          <p:cNvPr id="821" name="Image 22" descr="Image 22"/>
          <p:cNvPicPr>
            <a:picLocks noChangeAspect="1"/>
          </p:cNvPicPr>
          <p:nvPr/>
        </p:nvPicPr>
        <p:blipFill>
          <a:blip r:embed="rId24"/>
          <a:stretch>
            <a:fillRect/>
          </a:stretch>
        </p:blipFill>
        <p:spPr>
          <a:xfrm>
            <a:off x="9995685" y="7785100"/>
            <a:ext cx="203217" cy="127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Text 0"/>
          <p:cNvSpPr txBox="1"/>
          <p:nvPr/>
        </p:nvSpPr>
        <p:spPr>
          <a:xfrm>
            <a:off x="1045111" y="1175656"/>
            <a:ext cx="13416609" cy="3230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400"/>
              </a:lnSpc>
              <a:defRPr sz="5600">
                <a:solidFill>
                  <a:srgbClr val="253165"/>
                </a:solidFill>
                <a:latin typeface="AlvaniaRegular"/>
                <a:ea typeface="AlvaniaRegular"/>
                <a:cs typeface="AlvaniaRegular"/>
                <a:sym typeface="AlvaniaRegular"/>
              </a:defRPr>
            </a:pPr>
            <a:r>
              <a:t>Delivery of Action Plan </a:t>
            </a:r>
            <a:r>
              <a:rPr>
                <a:solidFill>
                  <a:srgbClr val="4CC2F1"/>
                </a:solidFill>
              </a:rPr>
              <a:t>Key Ingredients</a:t>
            </a:r>
          </a:p>
          <a:p>
            <a:pPr>
              <a:lnSpc>
                <a:spcPts val="6400"/>
              </a:lnSpc>
              <a:defRPr sz="5600">
                <a:solidFill>
                  <a:srgbClr val="253165"/>
                </a:solidFill>
                <a:latin typeface="AlvaniaRegular"/>
                <a:ea typeface="AlvaniaRegular"/>
                <a:cs typeface="AlvaniaRegular"/>
                <a:sym typeface="AlvaniaRegular"/>
              </a:defRPr>
            </a:pPr>
            <a:endParaRPr>
              <a:solidFill>
                <a:srgbClr val="4CC2F1"/>
              </a:solidFill>
            </a:endParaRPr>
          </a:p>
          <a:p>
            <a:pPr>
              <a:lnSpc>
                <a:spcPts val="6400"/>
              </a:lnSpc>
              <a:defRPr sz="5600">
                <a:solidFill>
                  <a:srgbClr val="253165"/>
                </a:solidFill>
                <a:latin typeface="AlvaniaRegular"/>
                <a:ea typeface="AlvaniaRegular"/>
                <a:cs typeface="AlvaniaRegular"/>
                <a:sym typeface="AlvaniaRegular"/>
              </a:defRPr>
            </a:pPr>
            <a:endParaRPr>
              <a:solidFill>
                <a:srgbClr val="4CC2F1"/>
              </a:solidFill>
            </a:endParaRPr>
          </a:p>
        </p:txBody>
      </p:sp>
      <p:pic>
        <p:nvPicPr>
          <p:cNvPr id="825" name="Image 1" descr="Image 1"/>
          <p:cNvPicPr>
            <a:picLocks noChangeAspect="1"/>
          </p:cNvPicPr>
          <p:nvPr/>
        </p:nvPicPr>
        <p:blipFill>
          <a:blip r:embed="rId3"/>
          <a:stretch>
            <a:fillRect/>
          </a:stretch>
        </p:blipFill>
        <p:spPr>
          <a:xfrm>
            <a:off x="2718013" y="12471400"/>
            <a:ext cx="22756561" cy="1643017"/>
          </a:xfrm>
          <a:prstGeom prst="rect">
            <a:avLst/>
          </a:prstGeom>
          <a:ln w="12700">
            <a:miter lim="400000"/>
          </a:ln>
        </p:spPr>
      </p:pic>
      <p:pic>
        <p:nvPicPr>
          <p:cNvPr id="826" name="Image 2" descr="Image 2"/>
          <p:cNvPicPr>
            <a:picLocks noChangeAspect="1"/>
          </p:cNvPicPr>
          <p:nvPr/>
        </p:nvPicPr>
        <p:blipFill>
          <a:blip r:embed="rId4"/>
          <a:stretch>
            <a:fillRect/>
          </a:stretch>
        </p:blipFill>
        <p:spPr>
          <a:xfrm>
            <a:off x="-7452946" y="12458700"/>
            <a:ext cx="31379450" cy="1505494"/>
          </a:xfrm>
          <a:prstGeom prst="rect">
            <a:avLst/>
          </a:prstGeom>
          <a:ln w="12700">
            <a:miter lim="400000"/>
          </a:ln>
        </p:spPr>
      </p:pic>
      <p:pic>
        <p:nvPicPr>
          <p:cNvPr id="827" name="Image 3" descr="Image 3"/>
          <p:cNvPicPr>
            <a:picLocks noChangeAspect="1"/>
          </p:cNvPicPr>
          <p:nvPr/>
        </p:nvPicPr>
        <p:blipFill>
          <a:blip r:embed="rId5"/>
          <a:stretch>
            <a:fillRect/>
          </a:stretch>
        </p:blipFill>
        <p:spPr>
          <a:xfrm>
            <a:off x="-5401917" y="12319000"/>
            <a:ext cx="25161041" cy="1645194"/>
          </a:xfrm>
          <a:prstGeom prst="rect">
            <a:avLst/>
          </a:prstGeom>
          <a:ln w="12700">
            <a:miter lim="400000"/>
          </a:ln>
        </p:spPr>
      </p:pic>
      <p:sp>
        <p:nvSpPr>
          <p:cNvPr id="828" name="Shape 2"/>
          <p:cNvSpPr/>
          <p:nvPr/>
        </p:nvSpPr>
        <p:spPr>
          <a:xfrm>
            <a:off x="1045111" y="5199017"/>
            <a:ext cx="5380338" cy="1240972"/>
          </a:xfrm>
          <a:prstGeom prst="roundRect">
            <a:avLst>
              <a:gd name="adj" fmla="val 19895"/>
            </a:avLst>
          </a:prstGeom>
          <a:solidFill>
            <a:srgbClr val="253165"/>
          </a:solidFill>
          <a:ln w="12700">
            <a:miter lim="400000"/>
          </a:ln>
        </p:spPr>
        <p:txBody>
          <a:bodyPr lIns="45719" rIns="45719"/>
          <a:lstStyle/>
          <a:p>
            <a:endParaRPr/>
          </a:p>
        </p:txBody>
      </p:sp>
      <p:sp>
        <p:nvSpPr>
          <p:cNvPr id="829" name="Shape 3"/>
          <p:cNvSpPr/>
          <p:nvPr/>
        </p:nvSpPr>
        <p:spPr>
          <a:xfrm>
            <a:off x="1045111" y="9816737"/>
            <a:ext cx="5380338" cy="1240972"/>
          </a:xfrm>
          <a:prstGeom prst="roundRect">
            <a:avLst>
              <a:gd name="adj" fmla="val 19895"/>
            </a:avLst>
          </a:prstGeom>
          <a:solidFill>
            <a:srgbClr val="253165"/>
          </a:solidFill>
          <a:ln w="12700">
            <a:miter lim="400000"/>
          </a:ln>
        </p:spPr>
        <p:txBody>
          <a:bodyPr lIns="45719" rIns="45719"/>
          <a:lstStyle/>
          <a:p>
            <a:endParaRPr/>
          </a:p>
        </p:txBody>
      </p:sp>
      <p:sp>
        <p:nvSpPr>
          <p:cNvPr id="830" name="Shape 4"/>
          <p:cNvSpPr/>
          <p:nvPr/>
        </p:nvSpPr>
        <p:spPr>
          <a:xfrm>
            <a:off x="7008773" y="5199017"/>
            <a:ext cx="5380339" cy="1240972"/>
          </a:xfrm>
          <a:prstGeom prst="roundRect">
            <a:avLst>
              <a:gd name="adj" fmla="val 19895"/>
            </a:avLst>
          </a:prstGeom>
          <a:solidFill>
            <a:srgbClr val="253165"/>
          </a:solidFill>
          <a:ln w="12700">
            <a:miter lim="400000"/>
          </a:ln>
        </p:spPr>
        <p:txBody>
          <a:bodyPr lIns="45719" rIns="45719"/>
          <a:lstStyle/>
          <a:p>
            <a:endParaRPr/>
          </a:p>
        </p:txBody>
      </p:sp>
      <p:sp>
        <p:nvSpPr>
          <p:cNvPr id="831" name="Shape 5"/>
          <p:cNvSpPr/>
          <p:nvPr/>
        </p:nvSpPr>
        <p:spPr>
          <a:xfrm>
            <a:off x="7008773" y="9816737"/>
            <a:ext cx="5380339" cy="1240972"/>
          </a:xfrm>
          <a:prstGeom prst="roundRect">
            <a:avLst>
              <a:gd name="adj" fmla="val 19895"/>
            </a:avLst>
          </a:prstGeom>
          <a:solidFill>
            <a:srgbClr val="253165"/>
          </a:solidFill>
          <a:ln w="12700">
            <a:miter lim="400000"/>
          </a:ln>
        </p:spPr>
        <p:txBody>
          <a:bodyPr lIns="45719" rIns="45719"/>
          <a:lstStyle/>
          <a:p>
            <a:endParaRPr/>
          </a:p>
        </p:txBody>
      </p:sp>
      <p:sp>
        <p:nvSpPr>
          <p:cNvPr id="832" name="Shape 6"/>
          <p:cNvSpPr/>
          <p:nvPr/>
        </p:nvSpPr>
        <p:spPr>
          <a:xfrm>
            <a:off x="12972436" y="5199017"/>
            <a:ext cx="5380339" cy="1240972"/>
          </a:xfrm>
          <a:prstGeom prst="roundRect">
            <a:avLst>
              <a:gd name="adj" fmla="val 19895"/>
            </a:avLst>
          </a:prstGeom>
          <a:solidFill>
            <a:srgbClr val="253165"/>
          </a:solidFill>
          <a:ln w="12700">
            <a:miter lim="400000"/>
          </a:ln>
        </p:spPr>
        <p:txBody>
          <a:bodyPr lIns="45719" rIns="45719"/>
          <a:lstStyle/>
          <a:p>
            <a:endParaRPr/>
          </a:p>
        </p:txBody>
      </p:sp>
      <p:sp>
        <p:nvSpPr>
          <p:cNvPr id="833" name="Shape 7"/>
          <p:cNvSpPr/>
          <p:nvPr/>
        </p:nvSpPr>
        <p:spPr>
          <a:xfrm>
            <a:off x="12972436" y="9816737"/>
            <a:ext cx="5380339" cy="1240972"/>
          </a:xfrm>
          <a:prstGeom prst="roundRect">
            <a:avLst>
              <a:gd name="adj" fmla="val 19895"/>
            </a:avLst>
          </a:prstGeom>
          <a:solidFill>
            <a:srgbClr val="253165"/>
          </a:solidFill>
          <a:ln w="12700">
            <a:miter lim="400000"/>
          </a:ln>
        </p:spPr>
        <p:txBody>
          <a:bodyPr lIns="45719" rIns="45719"/>
          <a:lstStyle/>
          <a:p>
            <a:endParaRPr/>
          </a:p>
        </p:txBody>
      </p:sp>
      <p:sp>
        <p:nvSpPr>
          <p:cNvPr id="834" name="Text 8"/>
          <p:cNvSpPr txBox="1"/>
          <p:nvPr/>
        </p:nvSpPr>
        <p:spPr>
          <a:xfrm>
            <a:off x="1241069" y="5525203"/>
            <a:ext cx="4990404"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REGULAR MEETInGS</a:t>
            </a:r>
          </a:p>
        </p:txBody>
      </p:sp>
      <p:sp>
        <p:nvSpPr>
          <p:cNvPr id="835" name="Text 9"/>
          <p:cNvSpPr txBox="1"/>
          <p:nvPr/>
        </p:nvSpPr>
        <p:spPr>
          <a:xfrm>
            <a:off x="1241069" y="10142924"/>
            <a:ext cx="4990404"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RIPPLE MAPS</a:t>
            </a:r>
          </a:p>
        </p:txBody>
      </p:sp>
      <p:sp>
        <p:nvSpPr>
          <p:cNvPr id="836" name="Text 10"/>
          <p:cNvSpPr txBox="1"/>
          <p:nvPr/>
        </p:nvSpPr>
        <p:spPr>
          <a:xfrm>
            <a:off x="7093688" y="5446826"/>
            <a:ext cx="5212491"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ts val="3400"/>
              </a:lnSpc>
              <a:defRPr sz="2900">
                <a:solidFill>
                  <a:srgbClr val="FFFFFF"/>
                </a:solidFill>
                <a:latin typeface="AlvaniaRegular"/>
                <a:ea typeface="AlvaniaRegular"/>
                <a:cs typeface="AlvaniaRegular"/>
                <a:sym typeface="AlvaniaRegular"/>
              </a:defRPr>
            </a:pPr>
            <a:r>
              <a:t>COMMUnITY OF</a:t>
            </a:r>
            <a:endParaRPr sz="2800"/>
          </a:p>
          <a:p>
            <a:pPr algn="ctr">
              <a:lnSpc>
                <a:spcPts val="3400"/>
              </a:lnSpc>
              <a:defRPr sz="2900">
                <a:solidFill>
                  <a:srgbClr val="FFFFFF"/>
                </a:solidFill>
                <a:latin typeface="AlvaniaRegular"/>
                <a:ea typeface="AlvaniaRegular"/>
                <a:cs typeface="AlvaniaRegular"/>
                <a:sym typeface="AlvaniaRegular"/>
              </a:defRPr>
            </a:pPr>
            <a:r>
              <a:t>LEARnInG EVENTS</a:t>
            </a:r>
          </a:p>
        </p:txBody>
      </p:sp>
      <p:sp>
        <p:nvSpPr>
          <p:cNvPr id="837" name="Text 11"/>
          <p:cNvSpPr txBox="1"/>
          <p:nvPr/>
        </p:nvSpPr>
        <p:spPr>
          <a:xfrm>
            <a:off x="13057351" y="10210799"/>
            <a:ext cx="5212491" cy="419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3400"/>
              </a:lnSpc>
              <a:defRPr sz="2900">
                <a:solidFill>
                  <a:srgbClr val="FFFFFF"/>
                </a:solidFill>
                <a:latin typeface="AlvaniaRegular"/>
                <a:ea typeface="AlvaniaRegular"/>
                <a:cs typeface="AlvaniaRegular"/>
                <a:sym typeface="AlvaniaRegular"/>
              </a:defRPr>
            </a:lvl1pPr>
          </a:lstStyle>
          <a:p>
            <a:r>
              <a:t>ACCESS TO RESOURCES/FUnDInG</a:t>
            </a:r>
          </a:p>
        </p:txBody>
      </p:sp>
      <p:sp>
        <p:nvSpPr>
          <p:cNvPr id="838" name="Text 12"/>
          <p:cNvSpPr txBox="1"/>
          <p:nvPr/>
        </p:nvSpPr>
        <p:spPr>
          <a:xfrm>
            <a:off x="7093688" y="10142924"/>
            <a:ext cx="5212491"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RAG RATED ACTIOn PLAn</a:t>
            </a:r>
          </a:p>
        </p:txBody>
      </p:sp>
      <p:sp>
        <p:nvSpPr>
          <p:cNvPr id="839" name="Text 13"/>
          <p:cNvSpPr txBox="1"/>
          <p:nvPr/>
        </p:nvSpPr>
        <p:spPr>
          <a:xfrm>
            <a:off x="13168394" y="5525203"/>
            <a:ext cx="4990405" cy="59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100"/>
              </a:lnSpc>
              <a:defRPr sz="2900">
                <a:solidFill>
                  <a:srgbClr val="FFFFFF"/>
                </a:solidFill>
                <a:latin typeface="AlvaniaRegular"/>
                <a:ea typeface="AlvaniaRegular"/>
                <a:cs typeface="AlvaniaRegular"/>
                <a:sym typeface="AlvaniaRegular"/>
              </a:defRPr>
            </a:lvl1pPr>
          </a:lstStyle>
          <a:p>
            <a:r>
              <a:t>BALAnCED SCORECARDS</a:t>
            </a:r>
          </a:p>
        </p:txBody>
      </p:sp>
      <p:pic>
        <p:nvPicPr>
          <p:cNvPr id="840" name="Image 4" descr="Image 4"/>
          <p:cNvPicPr>
            <a:picLocks noChangeAspect="1"/>
          </p:cNvPicPr>
          <p:nvPr/>
        </p:nvPicPr>
        <p:blipFill>
          <a:blip r:embed="rId6"/>
          <a:stretch>
            <a:fillRect/>
          </a:stretch>
        </p:blipFill>
        <p:spPr>
          <a:xfrm>
            <a:off x="3035538" y="3581400"/>
            <a:ext cx="1270101" cy="952500"/>
          </a:xfrm>
          <a:prstGeom prst="rect">
            <a:avLst/>
          </a:prstGeom>
          <a:ln w="12700">
            <a:miter lim="400000"/>
          </a:ln>
        </p:spPr>
      </p:pic>
      <p:pic>
        <p:nvPicPr>
          <p:cNvPr id="841" name="Image 5" descr="Image 5"/>
          <p:cNvPicPr>
            <a:picLocks noChangeAspect="1"/>
          </p:cNvPicPr>
          <p:nvPr/>
        </p:nvPicPr>
        <p:blipFill>
          <a:blip r:embed="rId7"/>
          <a:stretch>
            <a:fillRect/>
          </a:stretch>
        </p:blipFill>
        <p:spPr>
          <a:xfrm>
            <a:off x="3111744" y="3771900"/>
            <a:ext cx="1295503" cy="914400"/>
          </a:xfrm>
          <a:prstGeom prst="rect">
            <a:avLst/>
          </a:prstGeom>
          <a:ln w="12700">
            <a:miter lim="400000"/>
          </a:ln>
        </p:spPr>
      </p:pic>
      <p:pic>
        <p:nvPicPr>
          <p:cNvPr id="842" name="Image 6" descr="Image 6"/>
          <p:cNvPicPr>
            <a:picLocks noChangeAspect="1"/>
          </p:cNvPicPr>
          <p:nvPr/>
        </p:nvPicPr>
        <p:blipFill>
          <a:blip r:embed="rId8"/>
          <a:stretch>
            <a:fillRect/>
          </a:stretch>
        </p:blipFill>
        <p:spPr>
          <a:xfrm>
            <a:off x="3365763" y="3213100"/>
            <a:ext cx="1066885" cy="508000"/>
          </a:xfrm>
          <a:prstGeom prst="rect">
            <a:avLst/>
          </a:prstGeom>
          <a:ln w="12700">
            <a:miter lim="400000"/>
          </a:ln>
        </p:spPr>
      </p:pic>
      <p:pic>
        <p:nvPicPr>
          <p:cNvPr id="843" name="Image 7" descr="Image 7"/>
          <p:cNvPicPr>
            <a:picLocks noChangeAspect="1"/>
          </p:cNvPicPr>
          <p:nvPr/>
        </p:nvPicPr>
        <p:blipFill>
          <a:blip r:embed="rId9"/>
          <a:stretch>
            <a:fillRect/>
          </a:stretch>
        </p:blipFill>
        <p:spPr>
          <a:xfrm>
            <a:off x="14961776" y="3225800"/>
            <a:ext cx="1409812" cy="1422400"/>
          </a:xfrm>
          <a:prstGeom prst="rect">
            <a:avLst/>
          </a:prstGeom>
          <a:ln w="12700">
            <a:miter lim="400000"/>
          </a:ln>
        </p:spPr>
      </p:pic>
      <p:pic>
        <p:nvPicPr>
          <p:cNvPr id="844" name="Image 8" descr="Image 8"/>
          <p:cNvPicPr>
            <a:picLocks noChangeAspect="1"/>
          </p:cNvPicPr>
          <p:nvPr/>
        </p:nvPicPr>
        <p:blipFill>
          <a:blip r:embed="rId10"/>
          <a:stretch>
            <a:fillRect/>
          </a:stretch>
        </p:blipFill>
        <p:spPr>
          <a:xfrm>
            <a:off x="9309831" y="4191000"/>
            <a:ext cx="787463" cy="406400"/>
          </a:xfrm>
          <a:prstGeom prst="rect">
            <a:avLst/>
          </a:prstGeom>
          <a:ln w="12700">
            <a:miter lim="400000"/>
          </a:ln>
        </p:spPr>
      </p:pic>
      <p:pic>
        <p:nvPicPr>
          <p:cNvPr id="845" name="Image 9" descr="Image 9"/>
          <p:cNvPicPr>
            <a:picLocks noChangeAspect="1"/>
          </p:cNvPicPr>
          <p:nvPr/>
        </p:nvPicPr>
        <p:blipFill>
          <a:blip r:embed="rId11"/>
          <a:stretch>
            <a:fillRect/>
          </a:stretch>
        </p:blipFill>
        <p:spPr>
          <a:xfrm>
            <a:off x="9500347" y="3721100"/>
            <a:ext cx="393732" cy="419100"/>
          </a:xfrm>
          <a:prstGeom prst="rect">
            <a:avLst/>
          </a:prstGeom>
          <a:ln w="12700">
            <a:miter lim="400000"/>
          </a:ln>
        </p:spPr>
      </p:pic>
      <p:pic>
        <p:nvPicPr>
          <p:cNvPr id="846" name="Image 10" descr="Image 10"/>
          <p:cNvPicPr>
            <a:picLocks noChangeAspect="1"/>
          </p:cNvPicPr>
          <p:nvPr/>
        </p:nvPicPr>
        <p:blipFill>
          <a:blip r:embed="rId12"/>
          <a:stretch>
            <a:fillRect/>
          </a:stretch>
        </p:blipFill>
        <p:spPr>
          <a:xfrm>
            <a:off x="9970282" y="4140200"/>
            <a:ext cx="431835" cy="381000"/>
          </a:xfrm>
          <a:prstGeom prst="rect">
            <a:avLst/>
          </a:prstGeom>
          <a:ln w="12700">
            <a:miter lim="400000"/>
          </a:ln>
        </p:spPr>
      </p:pic>
      <p:pic>
        <p:nvPicPr>
          <p:cNvPr id="847" name="Image 11" descr="Image 11"/>
          <p:cNvPicPr>
            <a:picLocks noChangeAspect="1"/>
          </p:cNvPicPr>
          <p:nvPr/>
        </p:nvPicPr>
        <p:blipFill>
          <a:blip r:embed="rId13"/>
          <a:stretch>
            <a:fillRect/>
          </a:stretch>
        </p:blipFill>
        <p:spPr>
          <a:xfrm>
            <a:off x="9894076" y="3683000"/>
            <a:ext cx="317526" cy="368300"/>
          </a:xfrm>
          <a:prstGeom prst="rect">
            <a:avLst/>
          </a:prstGeom>
          <a:ln w="12700">
            <a:miter lim="400000"/>
          </a:ln>
        </p:spPr>
      </p:pic>
      <p:pic>
        <p:nvPicPr>
          <p:cNvPr id="848" name="Image 12" descr="Image 12"/>
          <p:cNvPicPr>
            <a:picLocks noChangeAspect="1"/>
          </p:cNvPicPr>
          <p:nvPr/>
        </p:nvPicPr>
        <p:blipFill>
          <a:blip r:embed="rId14"/>
          <a:stretch>
            <a:fillRect/>
          </a:stretch>
        </p:blipFill>
        <p:spPr>
          <a:xfrm>
            <a:off x="9157420" y="3683000"/>
            <a:ext cx="330227" cy="406400"/>
          </a:xfrm>
          <a:prstGeom prst="rect">
            <a:avLst/>
          </a:prstGeom>
          <a:ln w="12700">
            <a:miter lim="400000"/>
          </a:ln>
        </p:spPr>
      </p:pic>
      <p:pic>
        <p:nvPicPr>
          <p:cNvPr id="849" name="Image 13" descr="Image 13"/>
          <p:cNvPicPr>
            <a:picLocks noChangeAspect="1"/>
          </p:cNvPicPr>
          <p:nvPr/>
        </p:nvPicPr>
        <p:blipFill>
          <a:blip r:embed="rId15"/>
          <a:stretch>
            <a:fillRect/>
          </a:stretch>
        </p:blipFill>
        <p:spPr>
          <a:xfrm>
            <a:off x="8992306" y="4140200"/>
            <a:ext cx="419134" cy="419100"/>
          </a:xfrm>
          <a:prstGeom prst="rect">
            <a:avLst/>
          </a:prstGeom>
          <a:ln w="12700">
            <a:miter lim="400000"/>
          </a:ln>
        </p:spPr>
      </p:pic>
      <p:pic>
        <p:nvPicPr>
          <p:cNvPr id="850" name="Image 14" descr="Image 14"/>
          <p:cNvPicPr>
            <a:picLocks noChangeAspect="1"/>
          </p:cNvPicPr>
          <p:nvPr/>
        </p:nvPicPr>
        <p:blipFill>
          <a:blip r:embed="rId16"/>
          <a:stretch>
            <a:fillRect/>
          </a:stretch>
        </p:blipFill>
        <p:spPr>
          <a:xfrm>
            <a:off x="9347934" y="2882900"/>
            <a:ext cx="736659" cy="762000"/>
          </a:xfrm>
          <a:prstGeom prst="rect">
            <a:avLst/>
          </a:prstGeom>
          <a:ln w="12700">
            <a:miter lim="400000"/>
          </a:ln>
        </p:spPr>
      </p:pic>
      <p:pic>
        <p:nvPicPr>
          <p:cNvPr id="851" name="Image 15" descr="Image 15"/>
          <p:cNvPicPr>
            <a:picLocks noChangeAspect="1"/>
          </p:cNvPicPr>
          <p:nvPr/>
        </p:nvPicPr>
        <p:blipFill>
          <a:blip r:embed="rId17"/>
          <a:stretch>
            <a:fillRect/>
          </a:stretch>
        </p:blipFill>
        <p:spPr>
          <a:xfrm>
            <a:off x="9589254" y="8470900"/>
            <a:ext cx="431835" cy="317500"/>
          </a:xfrm>
          <a:prstGeom prst="rect">
            <a:avLst/>
          </a:prstGeom>
          <a:ln w="12700">
            <a:miter lim="400000"/>
          </a:ln>
        </p:spPr>
      </p:pic>
      <p:pic>
        <p:nvPicPr>
          <p:cNvPr id="852" name="Image 16" descr="Image 16"/>
          <p:cNvPicPr>
            <a:picLocks noChangeAspect="1"/>
          </p:cNvPicPr>
          <p:nvPr/>
        </p:nvPicPr>
        <p:blipFill>
          <a:blip r:embed="rId18"/>
          <a:stretch>
            <a:fillRect/>
          </a:stretch>
        </p:blipFill>
        <p:spPr>
          <a:xfrm>
            <a:off x="9513048" y="8572500"/>
            <a:ext cx="393732" cy="317500"/>
          </a:xfrm>
          <a:prstGeom prst="rect">
            <a:avLst/>
          </a:prstGeom>
          <a:ln w="12700">
            <a:miter lim="400000"/>
          </a:ln>
        </p:spPr>
      </p:pic>
      <p:pic>
        <p:nvPicPr>
          <p:cNvPr id="853" name="Image 17" descr="Image 17"/>
          <p:cNvPicPr>
            <a:picLocks noChangeAspect="1"/>
          </p:cNvPicPr>
          <p:nvPr/>
        </p:nvPicPr>
        <p:blipFill>
          <a:blip r:embed="rId19"/>
          <a:stretch>
            <a:fillRect/>
          </a:stretch>
        </p:blipFill>
        <p:spPr>
          <a:xfrm>
            <a:off x="9424141" y="8661400"/>
            <a:ext cx="279423" cy="241300"/>
          </a:xfrm>
          <a:prstGeom prst="rect">
            <a:avLst/>
          </a:prstGeom>
          <a:ln w="12700">
            <a:miter lim="400000"/>
          </a:ln>
        </p:spPr>
      </p:pic>
      <p:pic>
        <p:nvPicPr>
          <p:cNvPr id="854" name="Image 18" descr="Image 18"/>
          <p:cNvPicPr>
            <a:picLocks noChangeAspect="1"/>
          </p:cNvPicPr>
          <p:nvPr/>
        </p:nvPicPr>
        <p:blipFill>
          <a:blip r:embed="rId20"/>
          <a:stretch>
            <a:fillRect/>
          </a:stretch>
        </p:blipFill>
        <p:spPr>
          <a:xfrm>
            <a:off x="9665459" y="8077200"/>
            <a:ext cx="228619" cy="342900"/>
          </a:xfrm>
          <a:prstGeom prst="rect">
            <a:avLst/>
          </a:prstGeom>
          <a:ln w="12700">
            <a:miter lim="400000"/>
          </a:ln>
        </p:spPr>
      </p:pic>
      <p:pic>
        <p:nvPicPr>
          <p:cNvPr id="855" name="Image 19" descr="Image 19"/>
          <p:cNvPicPr>
            <a:picLocks noChangeAspect="1"/>
          </p:cNvPicPr>
          <p:nvPr/>
        </p:nvPicPr>
        <p:blipFill>
          <a:blip r:embed="rId21"/>
          <a:stretch>
            <a:fillRect/>
          </a:stretch>
        </p:blipFill>
        <p:spPr>
          <a:xfrm>
            <a:off x="9195523" y="7835900"/>
            <a:ext cx="1003380" cy="1460500"/>
          </a:xfrm>
          <a:prstGeom prst="rect">
            <a:avLst/>
          </a:prstGeom>
          <a:ln w="12700">
            <a:miter lim="400000"/>
          </a:ln>
        </p:spPr>
      </p:pic>
      <p:pic>
        <p:nvPicPr>
          <p:cNvPr id="856" name="Image 20" descr="Image 20"/>
          <p:cNvPicPr>
            <a:picLocks noChangeAspect="1"/>
          </p:cNvPicPr>
          <p:nvPr/>
        </p:nvPicPr>
        <p:blipFill>
          <a:blip r:embed="rId22"/>
          <a:stretch>
            <a:fillRect/>
          </a:stretch>
        </p:blipFill>
        <p:spPr>
          <a:xfrm>
            <a:off x="15088785" y="7835900"/>
            <a:ext cx="1143091" cy="1460500"/>
          </a:xfrm>
          <a:prstGeom prst="rect">
            <a:avLst/>
          </a:prstGeom>
          <a:ln w="12700">
            <a:miter lim="400000"/>
          </a:ln>
        </p:spPr>
      </p:pic>
      <p:pic>
        <p:nvPicPr>
          <p:cNvPr id="857" name="Image 21" descr="Image 21"/>
          <p:cNvPicPr>
            <a:picLocks noChangeAspect="1"/>
          </p:cNvPicPr>
          <p:nvPr/>
        </p:nvPicPr>
        <p:blipFill>
          <a:blip r:embed="rId23"/>
          <a:stretch>
            <a:fillRect/>
          </a:stretch>
        </p:blipFill>
        <p:spPr>
          <a:xfrm>
            <a:off x="15139590" y="8077200"/>
            <a:ext cx="723958" cy="292100"/>
          </a:xfrm>
          <a:prstGeom prst="rect">
            <a:avLst/>
          </a:prstGeom>
          <a:ln w="12700">
            <a:miter lim="400000"/>
          </a:ln>
        </p:spPr>
      </p:pic>
      <p:pic>
        <p:nvPicPr>
          <p:cNvPr id="858" name="Image 22" descr="Image 22"/>
          <p:cNvPicPr>
            <a:picLocks noChangeAspect="1"/>
          </p:cNvPicPr>
          <p:nvPr/>
        </p:nvPicPr>
        <p:blipFill>
          <a:blip r:embed="rId24"/>
          <a:stretch>
            <a:fillRect/>
          </a:stretch>
        </p:blipFill>
        <p:spPr>
          <a:xfrm>
            <a:off x="15419012" y="8470900"/>
            <a:ext cx="469938" cy="584200"/>
          </a:xfrm>
          <a:prstGeom prst="rect">
            <a:avLst/>
          </a:prstGeom>
          <a:ln w="12700">
            <a:miter lim="400000"/>
          </a:ln>
        </p:spPr>
      </p:pic>
      <p:pic>
        <p:nvPicPr>
          <p:cNvPr id="859" name="Image 23" descr="Image 23"/>
          <p:cNvPicPr>
            <a:picLocks noChangeAspect="1"/>
          </p:cNvPicPr>
          <p:nvPr/>
        </p:nvPicPr>
        <p:blipFill>
          <a:blip r:embed="rId25"/>
          <a:stretch>
            <a:fillRect/>
          </a:stretch>
        </p:blipFill>
        <p:spPr>
          <a:xfrm>
            <a:off x="2933930" y="7962900"/>
            <a:ext cx="1727338" cy="1206500"/>
          </a:xfrm>
          <a:prstGeom prst="rect">
            <a:avLst/>
          </a:prstGeom>
          <a:ln w="12700">
            <a:miter lim="400000"/>
          </a:ln>
        </p:spPr>
      </p:pic>
      <p:pic>
        <p:nvPicPr>
          <p:cNvPr id="860" name="Image 24" descr="Image 24"/>
          <p:cNvPicPr>
            <a:picLocks noChangeAspect="1"/>
          </p:cNvPicPr>
          <p:nvPr/>
        </p:nvPicPr>
        <p:blipFill>
          <a:blip r:embed="rId26"/>
          <a:stretch>
            <a:fillRect/>
          </a:stretch>
        </p:blipFill>
        <p:spPr>
          <a:xfrm>
            <a:off x="4077020" y="8470900"/>
            <a:ext cx="114310" cy="342900"/>
          </a:xfrm>
          <a:prstGeom prst="rect">
            <a:avLst/>
          </a:prstGeom>
          <a:ln w="12700">
            <a:miter lim="400000"/>
          </a:ln>
        </p:spPr>
      </p:pic>
      <p:pic>
        <p:nvPicPr>
          <p:cNvPr id="861" name="Image 25" descr="Image 25"/>
          <p:cNvPicPr>
            <a:picLocks noChangeAspect="1"/>
          </p:cNvPicPr>
          <p:nvPr/>
        </p:nvPicPr>
        <p:blipFill>
          <a:blip r:embed="rId27"/>
          <a:stretch>
            <a:fillRect/>
          </a:stretch>
        </p:blipFill>
        <p:spPr>
          <a:xfrm>
            <a:off x="3454670" y="8140700"/>
            <a:ext cx="330227" cy="152400"/>
          </a:xfrm>
          <a:prstGeom prst="rect">
            <a:avLst/>
          </a:prstGeom>
          <a:ln w="12700">
            <a:miter lim="400000"/>
          </a:ln>
        </p:spPr>
      </p:pic>
      <p:pic>
        <p:nvPicPr>
          <p:cNvPr id="862" name="Image 26" descr="Image 26"/>
          <p:cNvPicPr>
            <a:picLocks noChangeAspect="1"/>
          </p:cNvPicPr>
          <p:nvPr/>
        </p:nvPicPr>
        <p:blipFill>
          <a:blip r:embed="rId28"/>
          <a:stretch>
            <a:fillRect/>
          </a:stretch>
        </p:blipFill>
        <p:spPr>
          <a:xfrm>
            <a:off x="2819622" y="8839200"/>
            <a:ext cx="114310" cy="228600"/>
          </a:xfrm>
          <a:prstGeom prst="rect">
            <a:avLst/>
          </a:prstGeom>
          <a:ln w="12700">
            <a:miter lim="400000"/>
          </a:ln>
        </p:spPr>
      </p:pic>
      <p:pic>
        <p:nvPicPr>
          <p:cNvPr id="863" name="Image 27" descr="Image 27"/>
          <p:cNvPicPr>
            <a:picLocks noChangeAspect="1"/>
          </p:cNvPicPr>
          <p:nvPr/>
        </p:nvPicPr>
        <p:blipFill>
          <a:blip r:embed="rId29"/>
          <a:stretch>
            <a:fillRect/>
          </a:stretch>
        </p:blipFill>
        <p:spPr>
          <a:xfrm>
            <a:off x="2857724" y="8915400"/>
            <a:ext cx="50805" cy="127000"/>
          </a:xfrm>
          <a:prstGeom prst="rect">
            <a:avLst/>
          </a:prstGeom>
          <a:ln w="12700">
            <a:miter lim="400000"/>
          </a:ln>
        </p:spPr>
      </p:pic>
      <p:pic>
        <p:nvPicPr>
          <p:cNvPr id="864" name="Image 28" descr="Image 28"/>
          <p:cNvPicPr>
            <a:picLocks noChangeAspect="1"/>
          </p:cNvPicPr>
          <p:nvPr/>
        </p:nvPicPr>
        <p:blipFill>
          <a:blip r:embed="rId30"/>
          <a:stretch>
            <a:fillRect/>
          </a:stretch>
        </p:blipFill>
        <p:spPr>
          <a:xfrm>
            <a:off x="3581680" y="8280400"/>
            <a:ext cx="228619" cy="101600"/>
          </a:xfrm>
          <a:prstGeom prst="rect">
            <a:avLst/>
          </a:prstGeom>
          <a:ln w="12700">
            <a:miter lim="400000"/>
          </a:ln>
        </p:spPr>
      </p:pic>
      <p:pic>
        <p:nvPicPr>
          <p:cNvPr id="865" name="Image 29" descr="Image 29"/>
          <p:cNvPicPr>
            <a:picLocks noChangeAspect="1"/>
          </p:cNvPicPr>
          <p:nvPr/>
        </p:nvPicPr>
        <p:blipFill>
          <a:blip r:embed="rId31"/>
          <a:stretch>
            <a:fillRect/>
          </a:stretch>
        </p:blipFill>
        <p:spPr>
          <a:xfrm>
            <a:off x="4242132" y="8572500"/>
            <a:ext cx="50805" cy="177800"/>
          </a:xfrm>
          <a:prstGeom prst="rect">
            <a:avLst/>
          </a:prstGeom>
          <a:ln w="12700">
            <a:miter lim="400000"/>
          </a:ln>
        </p:spPr>
      </p:pic>
      <p:pic>
        <p:nvPicPr>
          <p:cNvPr id="866" name="Image 30" descr="Image 30"/>
          <p:cNvPicPr>
            <a:picLocks noChangeAspect="1"/>
          </p:cNvPicPr>
          <p:nvPr/>
        </p:nvPicPr>
        <p:blipFill>
          <a:blip r:embed="rId32"/>
          <a:stretch>
            <a:fillRect/>
          </a:stretch>
        </p:blipFill>
        <p:spPr>
          <a:xfrm>
            <a:off x="3797598" y="8966200"/>
            <a:ext cx="215918" cy="127000"/>
          </a:xfrm>
          <a:prstGeom prst="rect">
            <a:avLst/>
          </a:prstGeom>
          <a:ln w="12700">
            <a:miter lim="400000"/>
          </a:ln>
        </p:spPr>
      </p:pic>
      <p:pic>
        <p:nvPicPr>
          <p:cNvPr id="867" name="Image 31" descr="Image 31"/>
          <p:cNvPicPr>
            <a:picLocks noChangeAspect="1"/>
          </p:cNvPicPr>
          <p:nvPr/>
        </p:nvPicPr>
        <p:blipFill>
          <a:blip r:embed="rId33"/>
          <a:stretch>
            <a:fillRect/>
          </a:stretch>
        </p:blipFill>
        <p:spPr>
          <a:xfrm>
            <a:off x="3962710" y="9004300"/>
            <a:ext cx="101609" cy="76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hape 0"/>
          <p:cNvSpPr/>
          <p:nvPr/>
        </p:nvSpPr>
        <p:spPr>
          <a:xfrm>
            <a:off x="9699934" y="0"/>
            <a:ext cx="9699935" cy="13716000"/>
          </a:xfrm>
          <a:prstGeom prst="rect">
            <a:avLst/>
          </a:prstGeom>
          <a:solidFill>
            <a:srgbClr val="D8D8D8"/>
          </a:solidFill>
          <a:ln w="12700">
            <a:solidFill>
              <a:srgbClr val="979797"/>
            </a:solidFill>
          </a:ln>
        </p:spPr>
        <p:txBody>
          <a:bodyPr lIns="45719" rIns="45719"/>
          <a:lstStyle/>
          <a:p>
            <a:endParaRPr/>
          </a:p>
        </p:txBody>
      </p:sp>
      <p:pic>
        <p:nvPicPr>
          <p:cNvPr id="870" name="Image 0" descr="Image 0"/>
          <p:cNvPicPr>
            <a:picLocks noChangeAspect="1"/>
          </p:cNvPicPr>
          <p:nvPr/>
        </p:nvPicPr>
        <p:blipFill>
          <a:blip r:embed="rId3"/>
          <a:stretch>
            <a:fillRect/>
          </a:stretch>
        </p:blipFill>
        <p:spPr>
          <a:xfrm>
            <a:off x="2350676" y="0"/>
            <a:ext cx="19649728" cy="13106400"/>
          </a:xfrm>
          <a:prstGeom prst="rect">
            <a:avLst/>
          </a:prstGeom>
          <a:ln w="12700">
            <a:miter lim="400000"/>
          </a:ln>
        </p:spPr>
      </p:pic>
      <p:sp>
        <p:nvSpPr>
          <p:cNvPr id="871" name="Text 1"/>
          <p:cNvSpPr txBox="1"/>
          <p:nvPr/>
        </p:nvSpPr>
        <p:spPr>
          <a:xfrm>
            <a:off x="1045110" y="1175657"/>
            <a:ext cx="4975890"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r>
              <a:t>Sustainability</a:t>
            </a:r>
          </a:p>
        </p:txBody>
      </p:sp>
      <p:pic>
        <p:nvPicPr>
          <p:cNvPr id="872" name="Image 1" descr="Image 1"/>
          <p:cNvPicPr>
            <a:picLocks noChangeAspect="1"/>
          </p:cNvPicPr>
          <p:nvPr/>
        </p:nvPicPr>
        <p:blipFill>
          <a:blip r:embed="rId4"/>
          <a:stretch>
            <a:fillRect/>
          </a:stretch>
        </p:blipFill>
        <p:spPr>
          <a:xfrm>
            <a:off x="-6074706" y="12293600"/>
            <a:ext cx="22751117" cy="1820817"/>
          </a:xfrm>
          <a:prstGeom prst="rect">
            <a:avLst/>
          </a:prstGeom>
          <a:ln w="12700">
            <a:miter lim="400000"/>
          </a:ln>
        </p:spPr>
      </p:pic>
      <p:pic>
        <p:nvPicPr>
          <p:cNvPr id="873" name="Image 2" descr="Image 2"/>
          <p:cNvPicPr>
            <a:picLocks noChangeAspect="1"/>
          </p:cNvPicPr>
          <p:nvPr/>
        </p:nvPicPr>
        <p:blipFill>
          <a:blip r:embed="rId5"/>
          <a:stretch>
            <a:fillRect/>
          </a:stretch>
        </p:blipFill>
        <p:spPr>
          <a:xfrm>
            <a:off x="-6576433" y="12128500"/>
            <a:ext cx="31379450" cy="1822631"/>
          </a:xfrm>
          <a:prstGeom prst="rect">
            <a:avLst/>
          </a:prstGeom>
          <a:ln w="12700">
            <a:miter lim="400000"/>
          </a:ln>
        </p:spPr>
      </p:pic>
      <p:pic>
        <p:nvPicPr>
          <p:cNvPr id="874" name="Image 3" descr="Image 3"/>
          <p:cNvPicPr>
            <a:picLocks noChangeAspect="1"/>
          </p:cNvPicPr>
          <p:nvPr/>
        </p:nvPicPr>
        <p:blipFill>
          <a:blip r:embed="rId6"/>
          <a:stretch>
            <a:fillRect/>
          </a:stretch>
        </p:blipFill>
        <p:spPr>
          <a:xfrm>
            <a:off x="-470301" y="12128500"/>
            <a:ext cx="25272084" cy="1822631"/>
          </a:xfrm>
          <a:prstGeom prst="rect">
            <a:avLst/>
          </a:prstGeom>
          <a:ln w="12700">
            <a:miter lim="400000"/>
          </a:ln>
        </p:spPr>
      </p:pic>
      <p:sp>
        <p:nvSpPr>
          <p:cNvPr id="875" name="Text 3"/>
          <p:cNvSpPr txBox="1"/>
          <p:nvPr/>
        </p:nvSpPr>
        <p:spPr>
          <a:xfrm>
            <a:off x="1593793" y="7419702"/>
            <a:ext cx="7710959" cy="525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3500">
                <a:solidFill>
                  <a:srgbClr val="253165"/>
                </a:solidFill>
                <a:latin typeface="RobotoCondensed-Regular"/>
                <a:ea typeface="RobotoCondensed-Regular"/>
                <a:cs typeface="RobotoCondensed-Regular"/>
                <a:sym typeface="RobotoCondensed-Regular"/>
              </a:defRPr>
            </a:lvl1pPr>
          </a:lstStyle>
          <a:p>
            <a:r>
              <a:t>Build capability to apply for funding</a:t>
            </a:r>
          </a:p>
        </p:txBody>
      </p:sp>
      <p:sp>
        <p:nvSpPr>
          <p:cNvPr id="876" name="Text 4"/>
          <p:cNvSpPr txBox="1"/>
          <p:nvPr/>
        </p:nvSpPr>
        <p:spPr>
          <a:xfrm>
            <a:off x="1593793" y="8190410"/>
            <a:ext cx="7710959" cy="525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3500">
                <a:solidFill>
                  <a:srgbClr val="253165"/>
                </a:solidFill>
                <a:latin typeface="RobotoCondensed-Regular"/>
                <a:ea typeface="RobotoCondensed-Regular"/>
                <a:cs typeface="RobotoCondensed-Regular"/>
                <a:sym typeface="RobotoCondensed-Regular"/>
              </a:defRPr>
            </a:lvl1pPr>
          </a:lstStyle>
          <a:p>
            <a:r>
              <a:t>Final meeting celebrate successes</a:t>
            </a:r>
          </a:p>
        </p:txBody>
      </p:sp>
      <p:sp>
        <p:nvSpPr>
          <p:cNvPr id="877" name="Text 5"/>
          <p:cNvSpPr txBox="1"/>
          <p:nvPr/>
        </p:nvSpPr>
        <p:spPr>
          <a:xfrm>
            <a:off x="1593793" y="2880360"/>
            <a:ext cx="7710959" cy="525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3500">
                <a:solidFill>
                  <a:srgbClr val="253165"/>
                </a:solidFill>
                <a:latin typeface="RobotoCondensed-Regular"/>
                <a:ea typeface="RobotoCondensed-Regular"/>
                <a:cs typeface="RobotoCondensed-Regular"/>
                <a:sym typeface="RobotoCondensed-Regular"/>
              </a:defRPr>
            </a:lvl1pPr>
          </a:lstStyle>
          <a:p>
            <a:r>
              <a:t>Behaviour change approach</a:t>
            </a:r>
          </a:p>
        </p:txBody>
      </p:sp>
      <p:sp>
        <p:nvSpPr>
          <p:cNvPr id="878" name="Text 6"/>
          <p:cNvSpPr txBox="1"/>
          <p:nvPr/>
        </p:nvSpPr>
        <p:spPr>
          <a:xfrm>
            <a:off x="1593793" y="8928462"/>
            <a:ext cx="7710959" cy="525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3500">
                <a:solidFill>
                  <a:srgbClr val="253165"/>
                </a:solidFill>
                <a:latin typeface="RobotoCondensed-Regular"/>
                <a:ea typeface="RobotoCondensed-Regular"/>
                <a:cs typeface="RobotoCondensed-Regular"/>
                <a:sym typeface="RobotoCondensed-Regular"/>
              </a:defRPr>
            </a:lvl1pPr>
          </a:lstStyle>
          <a:p>
            <a:r>
              <a:t>Share an ongoing universal offer</a:t>
            </a:r>
          </a:p>
        </p:txBody>
      </p:sp>
      <p:sp>
        <p:nvSpPr>
          <p:cNvPr id="879" name="Text 7"/>
          <p:cNvSpPr txBox="1"/>
          <p:nvPr/>
        </p:nvSpPr>
        <p:spPr>
          <a:xfrm>
            <a:off x="1593793" y="3638005"/>
            <a:ext cx="7710959" cy="1045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3500">
                <a:solidFill>
                  <a:srgbClr val="253165"/>
                </a:solidFill>
                <a:latin typeface="RobotoCondensed-Regular"/>
                <a:ea typeface="RobotoCondensed-Regular"/>
                <a:cs typeface="RobotoCondensed-Regular"/>
                <a:sym typeface="RobotoCondensed-Regular"/>
              </a:defRPr>
            </a:lvl1pPr>
          </a:lstStyle>
          <a:p>
            <a:r>
              <a:t>Build capability of local people/organisations</a:t>
            </a:r>
          </a:p>
        </p:txBody>
      </p:sp>
      <p:sp>
        <p:nvSpPr>
          <p:cNvPr id="880" name="Text 8"/>
          <p:cNvSpPr txBox="1"/>
          <p:nvPr/>
        </p:nvSpPr>
        <p:spPr>
          <a:xfrm>
            <a:off x="1593793" y="9686108"/>
            <a:ext cx="7710959" cy="525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3500">
                <a:solidFill>
                  <a:srgbClr val="253165"/>
                </a:solidFill>
                <a:latin typeface="RobotoCondensed-Regular"/>
                <a:ea typeface="RobotoCondensed-Regular"/>
                <a:cs typeface="RobotoCondensed-Regular"/>
                <a:sym typeface="RobotoCondensed-Regular"/>
              </a:defRPr>
            </a:lvl1pPr>
          </a:lstStyle>
          <a:p>
            <a:r>
              <a:t>Partners pledging to ongoing commitment</a:t>
            </a:r>
          </a:p>
        </p:txBody>
      </p:sp>
      <p:sp>
        <p:nvSpPr>
          <p:cNvPr id="881" name="Text 9"/>
          <p:cNvSpPr txBox="1"/>
          <p:nvPr/>
        </p:nvSpPr>
        <p:spPr>
          <a:xfrm>
            <a:off x="1593793" y="4937759"/>
            <a:ext cx="7710959" cy="1045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100"/>
              </a:lnSpc>
              <a:defRPr sz="3500">
                <a:solidFill>
                  <a:srgbClr val="253165"/>
                </a:solidFill>
                <a:latin typeface="RobotoCondensed-Regular"/>
                <a:ea typeface="RobotoCondensed-Regular"/>
                <a:cs typeface="RobotoCondensed-Regular"/>
                <a:sym typeface="RobotoCondensed-Regular"/>
              </a:defRPr>
            </a:lvl1pPr>
          </a:lstStyle>
          <a:p>
            <a:r>
              <a:t>Encourage sharing skills/resources across the group</a:t>
            </a:r>
          </a:p>
        </p:txBody>
      </p:sp>
      <p:sp>
        <p:nvSpPr>
          <p:cNvPr id="882" name="Shape 10"/>
          <p:cNvSpPr/>
          <p:nvPr/>
        </p:nvSpPr>
        <p:spPr>
          <a:xfrm>
            <a:off x="1045111" y="3010989"/>
            <a:ext cx="241683" cy="241665"/>
          </a:xfrm>
          <a:prstGeom prst="ellipse">
            <a:avLst/>
          </a:prstGeom>
          <a:solidFill>
            <a:srgbClr val="4CC2F1"/>
          </a:solidFill>
          <a:ln w="12700">
            <a:miter lim="400000"/>
          </a:ln>
        </p:spPr>
        <p:txBody>
          <a:bodyPr lIns="45719" rIns="45719"/>
          <a:lstStyle/>
          <a:p>
            <a:endParaRPr/>
          </a:p>
        </p:txBody>
      </p:sp>
      <p:sp>
        <p:nvSpPr>
          <p:cNvPr id="883" name="Shape 11"/>
          <p:cNvSpPr/>
          <p:nvPr/>
        </p:nvSpPr>
        <p:spPr>
          <a:xfrm>
            <a:off x="1045111" y="9059091"/>
            <a:ext cx="241683" cy="241665"/>
          </a:xfrm>
          <a:prstGeom prst="ellipse">
            <a:avLst/>
          </a:prstGeom>
          <a:solidFill>
            <a:srgbClr val="4CC2F1"/>
          </a:solidFill>
          <a:ln w="12700">
            <a:miter lim="400000"/>
          </a:ln>
        </p:spPr>
        <p:txBody>
          <a:bodyPr lIns="45719" rIns="45719"/>
          <a:lstStyle/>
          <a:p>
            <a:endParaRPr/>
          </a:p>
        </p:txBody>
      </p:sp>
      <p:sp>
        <p:nvSpPr>
          <p:cNvPr id="884" name="Shape 12"/>
          <p:cNvSpPr/>
          <p:nvPr/>
        </p:nvSpPr>
        <p:spPr>
          <a:xfrm>
            <a:off x="1045111" y="7524205"/>
            <a:ext cx="241683" cy="241665"/>
          </a:xfrm>
          <a:prstGeom prst="ellipse">
            <a:avLst/>
          </a:prstGeom>
          <a:solidFill>
            <a:srgbClr val="4CC2F1"/>
          </a:solidFill>
          <a:ln w="12700">
            <a:miter lim="400000"/>
          </a:ln>
        </p:spPr>
        <p:txBody>
          <a:bodyPr lIns="45719" rIns="45719"/>
          <a:lstStyle/>
          <a:p>
            <a:endParaRPr/>
          </a:p>
        </p:txBody>
      </p:sp>
      <p:sp>
        <p:nvSpPr>
          <p:cNvPr id="885" name="Shape 13"/>
          <p:cNvSpPr/>
          <p:nvPr/>
        </p:nvSpPr>
        <p:spPr>
          <a:xfrm>
            <a:off x="1045111" y="8366759"/>
            <a:ext cx="241683" cy="241665"/>
          </a:xfrm>
          <a:prstGeom prst="ellipse">
            <a:avLst/>
          </a:prstGeom>
          <a:solidFill>
            <a:srgbClr val="4CC2F1"/>
          </a:solidFill>
          <a:ln w="12700">
            <a:miter lim="400000"/>
          </a:ln>
        </p:spPr>
        <p:txBody>
          <a:bodyPr lIns="45719" rIns="45719"/>
          <a:lstStyle/>
          <a:p>
            <a:endParaRPr/>
          </a:p>
        </p:txBody>
      </p:sp>
      <p:sp>
        <p:nvSpPr>
          <p:cNvPr id="886" name="Shape 14"/>
          <p:cNvSpPr/>
          <p:nvPr/>
        </p:nvSpPr>
        <p:spPr>
          <a:xfrm>
            <a:off x="1045111" y="3814353"/>
            <a:ext cx="241683" cy="241665"/>
          </a:xfrm>
          <a:prstGeom prst="ellipse">
            <a:avLst/>
          </a:prstGeom>
          <a:solidFill>
            <a:srgbClr val="4CC2F1"/>
          </a:solidFill>
          <a:ln w="12700">
            <a:miter lim="400000"/>
          </a:ln>
        </p:spPr>
        <p:txBody>
          <a:bodyPr lIns="45719" rIns="45719"/>
          <a:lstStyle/>
          <a:p>
            <a:endParaRPr/>
          </a:p>
        </p:txBody>
      </p:sp>
      <p:sp>
        <p:nvSpPr>
          <p:cNvPr id="887" name="Shape 15"/>
          <p:cNvSpPr/>
          <p:nvPr/>
        </p:nvSpPr>
        <p:spPr>
          <a:xfrm>
            <a:off x="1045111" y="9862456"/>
            <a:ext cx="241683" cy="241665"/>
          </a:xfrm>
          <a:prstGeom prst="ellipse">
            <a:avLst/>
          </a:prstGeom>
          <a:solidFill>
            <a:srgbClr val="4CC2F1"/>
          </a:solidFill>
          <a:ln w="12700">
            <a:miter lim="400000"/>
          </a:ln>
        </p:spPr>
        <p:txBody>
          <a:bodyPr lIns="45719" rIns="45719"/>
          <a:lstStyle/>
          <a:p>
            <a:endParaRPr/>
          </a:p>
        </p:txBody>
      </p:sp>
      <p:sp>
        <p:nvSpPr>
          <p:cNvPr id="888" name="Shape 16"/>
          <p:cNvSpPr/>
          <p:nvPr/>
        </p:nvSpPr>
        <p:spPr>
          <a:xfrm>
            <a:off x="1045111" y="5107576"/>
            <a:ext cx="241683" cy="241666"/>
          </a:xfrm>
          <a:prstGeom prst="ellipse">
            <a:avLst/>
          </a:prstGeom>
          <a:solidFill>
            <a:srgbClr val="4CC2F1"/>
          </a:solidFill>
          <a:ln w="12700">
            <a:miter lim="400000"/>
          </a:ln>
        </p:spPr>
        <p:txBody>
          <a:bodyPr lIns="45719" rIns="45719"/>
          <a:lstStyle/>
          <a:p>
            <a:endParaRPr/>
          </a:p>
        </p:txBody>
      </p:sp>
      <p:sp>
        <p:nvSpPr>
          <p:cNvPr id="889" name="Text 17"/>
          <p:cNvSpPr txBox="1"/>
          <p:nvPr/>
        </p:nvSpPr>
        <p:spPr>
          <a:xfrm>
            <a:off x="1045110" y="6483927"/>
            <a:ext cx="7590942" cy="525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ts val="4100"/>
              </a:lnSpc>
              <a:defRPr sz="4100">
                <a:solidFill>
                  <a:srgbClr val="4CC2F1"/>
                </a:solidFill>
                <a:latin typeface="RobotoCondensed-Regular"/>
                <a:ea typeface="RobotoCondensed-Regular"/>
                <a:cs typeface="RobotoCondensed-Regular"/>
                <a:sym typeface="RobotoCondensed-Regular"/>
              </a:defRPr>
            </a:lvl1pPr>
          </a:lstStyle>
          <a:p>
            <a:r>
              <a:rPr b="1" dirty="0"/>
              <a:t>EMBED AND SUSTAIN PHASE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ext 0"/>
          <p:cNvSpPr txBox="1"/>
          <p:nvPr/>
        </p:nvSpPr>
        <p:spPr>
          <a:xfrm>
            <a:off x="1045110" y="1175657"/>
            <a:ext cx="11491502"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6400"/>
              </a:lnSpc>
              <a:defRPr sz="5600">
                <a:solidFill>
                  <a:srgbClr val="253165"/>
                </a:solidFill>
                <a:latin typeface="AlvaniaRegular"/>
                <a:ea typeface="AlvaniaRegular"/>
                <a:cs typeface="AlvaniaRegular"/>
                <a:sym typeface="AlvaniaRegular"/>
              </a:defRPr>
            </a:lvl1pPr>
          </a:lstStyle>
          <a:p>
            <a:pPr marL="0" marR="0" lvl="0" indent="0" algn="l" defTabSz="914400" rtl="0" eaLnBrk="1" fontAlgn="auto" latinLnBrk="0" hangingPunct="0">
              <a:lnSpc>
                <a:spcPts val="6400"/>
              </a:lnSpc>
              <a:spcBef>
                <a:spcPts val="0"/>
              </a:spcBef>
              <a:spcAft>
                <a:spcPts val="0"/>
              </a:spcAft>
              <a:buClrTx/>
              <a:buSzTx/>
              <a:buFontTx/>
              <a:buNone/>
              <a:tabLst/>
              <a:defRPr/>
            </a:pPr>
            <a:r>
              <a:rPr kumimoji="0" sz="5600" b="0" i="0" u="none" strike="noStrike" kern="0" cap="none" spc="0" normalizeH="0" baseline="0" noProof="0">
                <a:ln>
                  <a:noFill/>
                </a:ln>
                <a:solidFill>
                  <a:srgbClr val="253165"/>
                </a:solidFill>
                <a:effectLst/>
                <a:uLnTx/>
                <a:uFillTx/>
                <a:latin typeface="AlvaniaRegular"/>
                <a:sym typeface="AlvaniaRegular"/>
              </a:rPr>
              <a:t>Benefits of a codesign approach</a:t>
            </a:r>
          </a:p>
        </p:txBody>
      </p:sp>
      <p:sp>
        <p:nvSpPr>
          <p:cNvPr id="419" name="Text 1"/>
          <p:cNvSpPr txBox="1"/>
          <p:nvPr/>
        </p:nvSpPr>
        <p:spPr>
          <a:xfrm>
            <a:off x="3695989" y="4648862"/>
            <a:ext cx="13031225" cy="5750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Built a shared understanding for partners across system of the importance of physical activity</a:t>
            </a: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endParaRPr kumimoji="0" sz="41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Gained buy in across different levels and parts of the system</a:t>
            </a: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endParaRPr kumimoji="0" sz="41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Fostered a ‘shared responsibility’ across the system</a:t>
            </a: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endParaRPr kumimoji="0" sz="41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Built better connectivity and collaboration for the long term</a:t>
            </a: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endParaRPr kumimoji="0" sz="4100" b="0" i="0" u="none" strike="noStrike" kern="0" cap="none" spc="0" normalizeH="0" baseline="0" noProof="0" dirty="0">
              <a:ln>
                <a:noFill/>
              </a:ln>
              <a:solidFill>
                <a:srgbClr val="253165"/>
              </a:solidFill>
              <a:effectLst/>
              <a:uLnTx/>
              <a:uFillTx/>
              <a:latin typeface="RobotoCondensed-Regular"/>
              <a:sym typeface="RobotoCondensed-Regular"/>
            </a:endParaRPr>
          </a:p>
          <a:p>
            <a:pPr marL="0" marR="0" lvl="0" indent="0" algn="l" defTabSz="914400" rtl="0" eaLnBrk="1" fontAlgn="auto" latinLnBrk="0" hangingPunct="0">
              <a:lnSpc>
                <a:spcPts val="4100"/>
              </a:lnSpc>
              <a:spcBef>
                <a:spcPts val="0"/>
              </a:spcBef>
              <a:spcAft>
                <a:spcPts val="0"/>
              </a:spcAft>
              <a:buClrTx/>
              <a:buSzTx/>
              <a:buFontTx/>
              <a:buNone/>
              <a:tabLst/>
              <a:defRPr sz="4100">
                <a:solidFill>
                  <a:srgbClr val="253165"/>
                </a:solidFill>
                <a:latin typeface="RobotoCondensed-Regular"/>
                <a:ea typeface="RobotoCondensed-Regular"/>
                <a:cs typeface="RobotoCondensed-Regular"/>
                <a:sym typeface="RobotoCondensed-Regular"/>
              </a:defRPr>
            </a:pPr>
            <a:r>
              <a:rPr kumimoji="0" sz="4100" b="0" i="0" u="none" strike="noStrike" kern="0" cap="none" spc="0" normalizeH="0" baseline="0" noProof="0" dirty="0">
                <a:ln>
                  <a:noFill/>
                </a:ln>
                <a:solidFill>
                  <a:srgbClr val="253165"/>
                </a:solidFill>
                <a:effectLst/>
                <a:uLnTx/>
                <a:uFillTx/>
                <a:latin typeface="RobotoCondensed-Regular"/>
                <a:sym typeface="RobotoCondensed-Regular"/>
              </a:rPr>
              <a:t>Embedding an evidence-based approach </a:t>
            </a:r>
          </a:p>
        </p:txBody>
      </p:sp>
      <p:sp>
        <p:nvSpPr>
          <p:cNvPr id="420" name="Text 2"/>
          <p:cNvSpPr txBox="1"/>
          <p:nvPr/>
        </p:nvSpPr>
        <p:spPr>
          <a:xfrm>
            <a:off x="3039089" y="3736152"/>
            <a:ext cx="4164990" cy="525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4100"/>
              </a:lnSpc>
              <a:defRPr sz="4100">
                <a:solidFill>
                  <a:srgbClr val="4CC2F1"/>
                </a:solidFill>
                <a:latin typeface="RobotoCondensed-Regular"/>
                <a:ea typeface="RobotoCondensed-Regular"/>
                <a:cs typeface="RobotoCondensed-Regular"/>
                <a:sym typeface="RobotoCondensed-Regular"/>
              </a:defRPr>
            </a:lvl1pPr>
          </a:lstStyle>
          <a:p>
            <a:pPr marL="0" marR="0" lvl="0" indent="0" algn="l" defTabSz="914400" rtl="0" eaLnBrk="1" fontAlgn="auto" latinLnBrk="0" hangingPunct="0">
              <a:lnSpc>
                <a:spcPts val="4100"/>
              </a:lnSpc>
              <a:spcBef>
                <a:spcPts val="0"/>
              </a:spcBef>
              <a:spcAft>
                <a:spcPts val="0"/>
              </a:spcAft>
              <a:buClrTx/>
              <a:buSzTx/>
              <a:buFontTx/>
              <a:buNone/>
              <a:tabLst/>
              <a:defRPr/>
            </a:pPr>
            <a:r>
              <a:rPr kumimoji="0" sz="4100" b="1" i="0" u="none" strike="noStrike" kern="0" cap="none" spc="0" normalizeH="0" baseline="0" noProof="0" dirty="0">
                <a:ln>
                  <a:noFill/>
                </a:ln>
                <a:solidFill>
                  <a:srgbClr val="4CC2F1"/>
                </a:solidFill>
                <a:effectLst/>
                <a:uLnTx/>
                <a:uFillTx/>
                <a:latin typeface="RobotoCondensed-Regular"/>
                <a:sym typeface="RobotoCondensed-Regular"/>
              </a:rPr>
              <a:t>OUR LEARNING</a:t>
            </a:r>
          </a:p>
        </p:txBody>
      </p:sp>
      <p:sp>
        <p:nvSpPr>
          <p:cNvPr id="421" name="Shape 3"/>
          <p:cNvSpPr/>
          <p:nvPr/>
        </p:nvSpPr>
        <p:spPr>
          <a:xfrm>
            <a:off x="3043884" y="6479176"/>
            <a:ext cx="241683" cy="241666"/>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 name="Shape 4"/>
          <p:cNvSpPr/>
          <p:nvPr/>
        </p:nvSpPr>
        <p:spPr>
          <a:xfrm>
            <a:off x="3043884" y="4878976"/>
            <a:ext cx="241683" cy="241666"/>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 name="Shape 5"/>
          <p:cNvSpPr/>
          <p:nvPr/>
        </p:nvSpPr>
        <p:spPr>
          <a:xfrm>
            <a:off x="3055770" y="7864846"/>
            <a:ext cx="241683" cy="24166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 name="Shape 6"/>
          <p:cNvSpPr/>
          <p:nvPr/>
        </p:nvSpPr>
        <p:spPr>
          <a:xfrm>
            <a:off x="3162902" y="9082518"/>
            <a:ext cx="241683" cy="24166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 name="Shape 7"/>
          <p:cNvSpPr/>
          <p:nvPr/>
        </p:nvSpPr>
        <p:spPr>
          <a:xfrm>
            <a:off x="3064684" y="10528300"/>
            <a:ext cx="241683" cy="241665"/>
          </a:xfrm>
          <a:prstGeom prst="ellipse">
            <a:avLst/>
          </a:prstGeom>
          <a:solidFill>
            <a:srgbClr val="4CC2F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426" name="Image 0" descr="Image 0"/>
          <p:cNvPicPr>
            <a:picLocks noChangeAspect="1"/>
          </p:cNvPicPr>
          <p:nvPr/>
        </p:nvPicPr>
        <p:blipFill>
          <a:blip r:embed="rId3"/>
          <a:stretch>
            <a:fillRect/>
          </a:stretch>
        </p:blipFill>
        <p:spPr>
          <a:xfrm>
            <a:off x="15088785" y="1130300"/>
            <a:ext cx="3276858" cy="673100"/>
          </a:xfrm>
          <a:prstGeom prst="rect">
            <a:avLst/>
          </a:prstGeom>
          <a:ln w="12700">
            <a:miter lim="400000"/>
          </a:ln>
        </p:spPr>
      </p:pic>
      <p:pic>
        <p:nvPicPr>
          <p:cNvPr id="427" name="Image 1" descr="Image 1"/>
          <p:cNvPicPr>
            <a:picLocks noChangeAspect="1"/>
          </p:cNvPicPr>
          <p:nvPr/>
        </p:nvPicPr>
        <p:blipFill>
          <a:blip r:embed="rId4"/>
          <a:stretch>
            <a:fillRect/>
          </a:stretch>
        </p:blipFill>
        <p:spPr>
          <a:xfrm>
            <a:off x="3784896" y="12293600"/>
            <a:ext cx="21689677" cy="1820817"/>
          </a:xfrm>
          <a:prstGeom prst="rect">
            <a:avLst/>
          </a:prstGeom>
          <a:ln w="12700">
            <a:miter lim="400000"/>
          </a:ln>
        </p:spPr>
      </p:pic>
      <p:pic>
        <p:nvPicPr>
          <p:cNvPr id="428" name="Image 2" descr="Image 2"/>
          <p:cNvPicPr>
            <a:picLocks noChangeAspect="1"/>
          </p:cNvPicPr>
          <p:nvPr/>
        </p:nvPicPr>
        <p:blipFill>
          <a:blip r:embed="rId5"/>
          <a:stretch>
            <a:fillRect/>
          </a:stretch>
        </p:blipFill>
        <p:spPr>
          <a:xfrm>
            <a:off x="-11543174" y="12293600"/>
            <a:ext cx="35468444" cy="1657531"/>
          </a:xfrm>
          <a:prstGeom prst="rect">
            <a:avLst/>
          </a:prstGeom>
          <a:ln w="12700">
            <a:miter lim="400000"/>
          </a:ln>
        </p:spPr>
      </p:pic>
      <p:pic>
        <p:nvPicPr>
          <p:cNvPr id="429" name="Image 3" descr="Image 3"/>
          <p:cNvPicPr>
            <a:picLocks noChangeAspect="1"/>
          </p:cNvPicPr>
          <p:nvPr/>
        </p:nvPicPr>
        <p:blipFill>
          <a:blip r:embed="rId6"/>
          <a:stretch>
            <a:fillRect/>
          </a:stretch>
        </p:blipFill>
        <p:spPr>
          <a:xfrm>
            <a:off x="-2645437" y="12128500"/>
            <a:ext cx="22404563" cy="1822631"/>
          </a:xfrm>
          <a:prstGeom prst="rect">
            <a:avLst/>
          </a:prstGeom>
          <a:ln w="12700">
            <a:miter lim="400000"/>
          </a:ln>
        </p:spPr>
      </p:pic>
    </p:spTree>
    <p:extLst>
      <p:ext uri="{BB962C8B-B14F-4D97-AF65-F5344CB8AC3E}">
        <p14:creationId xmlns:p14="http://schemas.microsoft.com/office/powerpoint/2010/main" val="384913456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 name="Image 0" descr="Image 0"/>
          <p:cNvPicPr>
            <a:picLocks noChangeAspect="1"/>
          </p:cNvPicPr>
          <p:nvPr/>
        </p:nvPicPr>
        <p:blipFill>
          <a:blip r:embed="rId2"/>
          <a:stretch>
            <a:fillRect/>
          </a:stretch>
        </p:blipFill>
        <p:spPr>
          <a:xfrm>
            <a:off x="-606237" y="-3101"/>
            <a:ext cx="20609074" cy="13719102"/>
          </a:xfrm>
          <a:prstGeom prst="rect">
            <a:avLst/>
          </a:prstGeom>
          <a:ln w="12700">
            <a:miter lim="400000"/>
          </a:ln>
        </p:spPr>
      </p:pic>
      <p:pic>
        <p:nvPicPr>
          <p:cNvPr id="892" name="Image 1" descr="Image 1"/>
          <p:cNvPicPr>
            <a:picLocks noChangeAspect="1"/>
          </p:cNvPicPr>
          <p:nvPr/>
        </p:nvPicPr>
        <p:blipFill>
          <a:blip r:embed="rId3"/>
          <a:stretch>
            <a:fillRect/>
          </a:stretch>
        </p:blipFill>
        <p:spPr>
          <a:xfrm>
            <a:off x="156947" y="8307775"/>
            <a:ext cx="19399868" cy="5295900"/>
          </a:xfrm>
          <a:prstGeom prst="rect">
            <a:avLst/>
          </a:prstGeom>
          <a:ln w="12700">
            <a:miter lim="400000"/>
          </a:ln>
        </p:spPr>
      </p:pic>
      <p:sp>
        <p:nvSpPr>
          <p:cNvPr id="893" name="Text 0"/>
          <p:cNvSpPr txBox="1"/>
          <p:nvPr/>
        </p:nvSpPr>
        <p:spPr>
          <a:xfrm>
            <a:off x="6297285" y="1552462"/>
            <a:ext cx="10246078" cy="2292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20000"/>
              </a:lnSpc>
              <a:defRPr sz="14100">
                <a:solidFill>
                  <a:srgbClr val="FFFFFF"/>
                </a:solidFill>
                <a:latin typeface="AlvaniaRegular"/>
                <a:ea typeface="AlvaniaRegular"/>
                <a:cs typeface="AlvaniaRegular"/>
                <a:sym typeface="AlvaniaRegular"/>
              </a:defRPr>
            </a:lvl1pPr>
          </a:lstStyle>
          <a:p>
            <a:r>
              <a:rPr sz="9600" dirty="0"/>
              <a:t>THAnK YOU!</a:t>
            </a:r>
          </a:p>
        </p:txBody>
      </p:sp>
      <p:sp>
        <p:nvSpPr>
          <p:cNvPr id="894" name="Text 1"/>
          <p:cNvSpPr txBox="1"/>
          <p:nvPr/>
        </p:nvSpPr>
        <p:spPr>
          <a:xfrm>
            <a:off x="7302710" y="10371908"/>
            <a:ext cx="5108342" cy="682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100"/>
              </a:lnSpc>
              <a:defRPr sz="5000">
                <a:solidFill>
                  <a:srgbClr val="FFFFFF"/>
                </a:solidFill>
                <a:latin typeface="AlvaniaRegular"/>
                <a:ea typeface="AlvaniaRegular"/>
                <a:cs typeface="AlvaniaRegular"/>
                <a:sym typeface="AlvaniaRegular"/>
              </a:defRPr>
            </a:lvl1pPr>
          </a:lstStyle>
          <a:p>
            <a:r>
              <a:rPr lang="en-GB" dirty="0"/>
              <a:t>Kammy Siddique</a:t>
            </a:r>
            <a:endParaRPr dirty="0"/>
          </a:p>
        </p:txBody>
      </p:sp>
      <p:sp>
        <p:nvSpPr>
          <p:cNvPr id="895" name="Text 2"/>
          <p:cNvSpPr txBox="1"/>
          <p:nvPr/>
        </p:nvSpPr>
        <p:spPr>
          <a:xfrm>
            <a:off x="3933539" y="11297484"/>
            <a:ext cx="10287000" cy="525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ts val="4100"/>
              </a:lnSpc>
              <a:defRPr sz="4100">
                <a:solidFill>
                  <a:srgbClr val="FFFFFF"/>
                </a:solidFill>
                <a:latin typeface="RobotoCondensed-Regular"/>
                <a:ea typeface="RobotoCondensed-Regular"/>
                <a:cs typeface="RobotoCondensed-Regular"/>
                <a:sym typeface="RobotoCondensed-Regular"/>
              </a:defRPr>
            </a:lvl1pPr>
          </a:lstStyle>
          <a:p>
            <a:pPr algn="ctr"/>
            <a:r>
              <a:rPr lang="en-GB" dirty="0"/>
              <a:t>JUMP Delivery Manager</a:t>
            </a:r>
            <a:endParaRPr dirty="0"/>
          </a:p>
        </p:txBody>
      </p:sp>
      <p:sp>
        <p:nvSpPr>
          <p:cNvPr id="896" name="Text 3"/>
          <p:cNvSpPr txBox="1"/>
          <p:nvPr/>
        </p:nvSpPr>
        <p:spPr>
          <a:xfrm>
            <a:off x="6735479" y="12169786"/>
            <a:ext cx="6834308" cy="543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ts val="4100"/>
              </a:lnSpc>
              <a:defRPr sz="4100">
                <a:solidFill>
                  <a:srgbClr val="FFFFFF"/>
                </a:solidFill>
                <a:latin typeface="RobotoCondensed-Regular"/>
                <a:ea typeface="RobotoCondensed-Regular"/>
                <a:cs typeface="RobotoCondensed-Regular"/>
                <a:sym typeface="RobotoCondensed-Regular"/>
              </a:defRPr>
            </a:lvl1pPr>
          </a:lstStyle>
          <a:p>
            <a:r>
              <a:rPr lang="en-GB" dirty="0"/>
              <a:t>kammy@activebradford.com</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6CE5-E2A5-64EC-656A-433F649AE351}"/>
              </a:ext>
            </a:extLst>
          </p:cNvPr>
          <p:cNvSpPr>
            <a:spLocks noGrp="1"/>
          </p:cNvSpPr>
          <p:nvPr>
            <p:ph type="title"/>
          </p:nvPr>
        </p:nvSpPr>
        <p:spPr>
          <a:xfrm>
            <a:off x="6732421" y="1684715"/>
            <a:ext cx="5399160" cy="2108474"/>
          </a:xfrm>
        </p:spPr>
        <p:txBody>
          <a:bodyPr/>
          <a:lstStyle/>
          <a:p>
            <a:r>
              <a:rPr lang="en-GB" dirty="0"/>
              <a:t>Our Principles </a:t>
            </a:r>
          </a:p>
        </p:txBody>
      </p:sp>
      <p:sp>
        <p:nvSpPr>
          <p:cNvPr id="5" name="Oval 4">
            <a:extLst>
              <a:ext uri="{FF2B5EF4-FFF2-40B4-BE49-F238E27FC236}">
                <a16:creationId xmlns:a16="http://schemas.microsoft.com/office/drawing/2014/main" id="{FFD0A4C1-45E4-4947-97DF-F1F4C0DC5824}"/>
              </a:ext>
            </a:extLst>
          </p:cNvPr>
          <p:cNvSpPr/>
          <p:nvPr/>
        </p:nvSpPr>
        <p:spPr>
          <a:xfrm>
            <a:off x="991683" y="5734092"/>
            <a:ext cx="3658205" cy="3548019"/>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Targeted</a:t>
            </a:r>
          </a:p>
        </p:txBody>
      </p:sp>
      <p:sp>
        <p:nvSpPr>
          <p:cNvPr id="6" name="Oval 5">
            <a:extLst>
              <a:ext uri="{FF2B5EF4-FFF2-40B4-BE49-F238E27FC236}">
                <a16:creationId xmlns:a16="http://schemas.microsoft.com/office/drawing/2014/main" id="{20ACEA88-DAE6-E1EF-8AE3-21431A13C2F4}"/>
              </a:ext>
            </a:extLst>
          </p:cNvPr>
          <p:cNvSpPr/>
          <p:nvPr/>
        </p:nvSpPr>
        <p:spPr>
          <a:xfrm>
            <a:off x="5773796" y="5745112"/>
            <a:ext cx="3658205" cy="3548019"/>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Codesigned</a:t>
            </a:r>
          </a:p>
        </p:txBody>
      </p:sp>
      <p:sp>
        <p:nvSpPr>
          <p:cNvPr id="7" name="Oval 6">
            <a:extLst>
              <a:ext uri="{FF2B5EF4-FFF2-40B4-BE49-F238E27FC236}">
                <a16:creationId xmlns:a16="http://schemas.microsoft.com/office/drawing/2014/main" id="{79991B94-8071-F7CB-AD0F-5EA43E03FE21}"/>
              </a:ext>
            </a:extLst>
          </p:cNvPr>
          <p:cNvSpPr/>
          <p:nvPr/>
        </p:nvSpPr>
        <p:spPr>
          <a:xfrm>
            <a:off x="10555908" y="5745112"/>
            <a:ext cx="3658205" cy="3548019"/>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Collaborative</a:t>
            </a:r>
          </a:p>
        </p:txBody>
      </p:sp>
      <p:sp>
        <p:nvSpPr>
          <p:cNvPr id="8" name="Oval 7">
            <a:extLst>
              <a:ext uri="{FF2B5EF4-FFF2-40B4-BE49-F238E27FC236}">
                <a16:creationId xmlns:a16="http://schemas.microsoft.com/office/drawing/2014/main" id="{F890A87F-8E64-F726-3A5A-9CFFCE9130E6}"/>
              </a:ext>
            </a:extLst>
          </p:cNvPr>
          <p:cNvSpPr/>
          <p:nvPr/>
        </p:nvSpPr>
        <p:spPr>
          <a:xfrm>
            <a:off x="15073572" y="5734092"/>
            <a:ext cx="3658205" cy="3548019"/>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Sustainable</a:t>
            </a:r>
          </a:p>
        </p:txBody>
      </p:sp>
      <p:pic>
        <p:nvPicPr>
          <p:cNvPr id="3" name="Picture 2">
            <a:extLst>
              <a:ext uri="{FF2B5EF4-FFF2-40B4-BE49-F238E27FC236}">
                <a16:creationId xmlns:a16="http://schemas.microsoft.com/office/drawing/2014/main" id="{8BB3BD02-8F89-73C4-9D99-5121634806F6}"/>
              </a:ext>
            </a:extLst>
          </p:cNvPr>
          <p:cNvPicPr>
            <a:picLocks noChangeAspect="1"/>
          </p:cNvPicPr>
          <p:nvPr/>
        </p:nvPicPr>
        <p:blipFill>
          <a:blip r:embed="rId2"/>
          <a:stretch>
            <a:fillRect/>
          </a:stretch>
        </p:blipFill>
        <p:spPr>
          <a:xfrm>
            <a:off x="16592330" y="1403748"/>
            <a:ext cx="2600411" cy="2600411"/>
          </a:xfrm>
          <a:prstGeom prst="rect">
            <a:avLst/>
          </a:prstGeom>
        </p:spPr>
      </p:pic>
    </p:spTree>
    <p:extLst>
      <p:ext uri="{BB962C8B-B14F-4D97-AF65-F5344CB8AC3E}">
        <p14:creationId xmlns:p14="http://schemas.microsoft.com/office/powerpoint/2010/main" val="4097702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1C8F-1D8A-2E9C-66C4-B0EF370DFBA9}"/>
              </a:ext>
            </a:extLst>
          </p:cNvPr>
          <p:cNvSpPr>
            <a:spLocks noGrp="1"/>
          </p:cNvSpPr>
          <p:nvPr>
            <p:ph type="title"/>
          </p:nvPr>
        </p:nvSpPr>
        <p:spPr>
          <a:xfrm>
            <a:off x="1333263" y="1984524"/>
            <a:ext cx="16053219" cy="2108474"/>
          </a:xfrm>
        </p:spPr>
        <p:txBody>
          <a:bodyPr/>
          <a:lstStyle/>
          <a:p>
            <a:pPr algn="ctr"/>
            <a:r>
              <a:rPr lang="en-GB"/>
              <a:t>Working to Support Assets Individually</a:t>
            </a:r>
            <a:endParaRPr lang="en-GB" dirty="0"/>
          </a:p>
        </p:txBody>
      </p:sp>
      <p:sp>
        <p:nvSpPr>
          <p:cNvPr id="3" name="Content Placeholder 2">
            <a:extLst>
              <a:ext uri="{FF2B5EF4-FFF2-40B4-BE49-F238E27FC236}">
                <a16:creationId xmlns:a16="http://schemas.microsoft.com/office/drawing/2014/main" id="{FB1942E6-B2AB-ECD1-F754-0557775A01BB}"/>
              </a:ext>
            </a:extLst>
          </p:cNvPr>
          <p:cNvSpPr>
            <a:spLocks noGrp="1"/>
          </p:cNvSpPr>
          <p:nvPr>
            <p:ph idx="1"/>
          </p:nvPr>
        </p:nvSpPr>
        <p:spPr/>
        <p:txBody>
          <a:bodyPr>
            <a:normAutofit/>
          </a:bodyPr>
          <a:lstStyle/>
          <a:p>
            <a:pPr marL="0" indent="0" algn="ctr">
              <a:buNone/>
            </a:pPr>
            <a:r>
              <a:rPr lang="en-GB" sz="3181" b="1" dirty="0"/>
              <a:t>RVE Model </a:t>
            </a:r>
          </a:p>
          <a:p>
            <a:pPr marL="0" indent="0" algn="ctr">
              <a:buNone/>
            </a:pPr>
            <a:endParaRPr lang="en-GB" sz="3181" dirty="0"/>
          </a:p>
          <a:p>
            <a:pPr marL="0" indent="0" algn="ctr">
              <a:buNone/>
            </a:pPr>
            <a:r>
              <a:rPr lang="en-GB" sz="3181" b="1" dirty="0"/>
              <a:t>R</a:t>
            </a:r>
            <a:r>
              <a:rPr lang="en-GB" sz="3181" dirty="0"/>
              <a:t>ecognise </a:t>
            </a:r>
          </a:p>
          <a:p>
            <a:pPr marL="0" indent="0" algn="ctr">
              <a:buNone/>
            </a:pPr>
            <a:endParaRPr lang="en-GB" sz="3181" dirty="0"/>
          </a:p>
          <a:p>
            <a:pPr marL="0" indent="0" algn="ctr">
              <a:buNone/>
            </a:pPr>
            <a:r>
              <a:rPr lang="en-GB" sz="3181" b="1" dirty="0"/>
              <a:t>V</a:t>
            </a:r>
            <a:r>
              <a:rPr lang="en-GB" sz="3181" dirty="0"/>
              <a:t>alue</a:t>
            </a:r>
          </a:p>
          <a:p>
            <a:pPr marL="0" indent="0" algn="ctr">
              <a:buNone/>
            </a:pPr>
            <a:endParaRPr lang="en-GB" sz="3181" dirty="0"/>
          </a:p>
          <a:p>
            <a:pPr marL="0" indent="0" algn="ctr">
              <a:buNone/>
            </a:pPr>
            <a:r>
              <a:rPr lang="en-GB" sz="3181" b="1" dirty="0"/>
              <a:t>E</a:t>
            </a:r>
            <a:r>
              <a:rPr lang="en-GB" sz="3181" dirty="0"/>
              <a:t>mbed</a:t>
            </a:r>
          </a:p>
          <a:p>
            <a:pPr marL="0" indent="0" algn="ctr">
              <a:buNone/>
            </a:pPr>
            <a:endParaRPr lang="en-GB" sz="3181" dirty="0"/>
          </a:p>
          <a:p>
            <a:pPr marL="0" indent="0" algn="ctr">
              <a:buNone/>
            </a:pPr>
            <a:r>
              <a:rPr lang="en-GB" sz="3181" b="1" dirty="0"/>
              <a:t>Redesign Course </a:t>
            </a:r>
          </a:p>
          <a:p>
            <a:pPr marL="0" indent="0" algn="ctr">
              <a:buNone/>
            </a:pPr>
            <a:endParaRPr lang="en-GB" sz="3181" dirty="0"/>
          </a:p>
          <a:p>
            <a:pPr marL="0" indent="0" algn="ctr">
              <a:buNone/>
            </a:pPr>
            <a:r>
              <a:rPr lang="en-GB" sz="3181" dirty="0"/>
              <a:t>A codesign course that builds physical activity promotion into assets</a:t>
            </a:r>
          </a:p>
        </p:txBody>
      </p:sp>
      <p:pic>
        <p:nvPicPr>
          <p:cNvPr id="5" name="Picture 4">
            <a:extLst>
              <a:ext uri="{FF2B5EF4-FFF2-40B4-BE49-F238E27FC236}">
                <a16:creationId xmlns:a16="http://schemas.microsoft.com/office/drawing/2014/main" id="{47FF58B4-E402-27F4-CE14-45CFAAD215DE}"/>
              </a:ext>
            </a:extLst>
          </p:cNvPr>
          <p:cNvPicPr>
            <a:picLocks noChangeAspect="1"/>
          </p:cNvPicPr>
          <p:nvPr/>
        </p:nvPicPr>
        <p:blipFill>
          <a:blip r:embed="rId2"/>
          <a:stretch>
            <a:fillRect/>
          </a:stretch>
        </p:blipFill>
        <p:spPr>
          <a:xfrm>
            <a:off x="16592330" y="1403748"/>
            <a:ext cx="2600411" cy="2600411"/>
          </a:xfrm>
          <a:prstGeom prst="rect">
            <a:avLst/>
          </a:prstGeom>
        </p:spPr>
      </p:pic>
    </p:spTree>
    <p:extLst>
      <p:ext uri="{BB962C8B-B14F-4D97-AF65-F5344CB8AC3E}">
        <p14:creationId xmlns:p14="http://schemas.microsoft.com/office/powerpoint/2010/main" val="12284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2C6B-3BDC-7BFF-A432-4BE8AEFE5487}"/>
              </a:ext>
            </a:extLst>
          </p:cNvPr>
          <p:cNvSpPr>
            <a:spLocks noGrp="1"/>
          </p:cNvSpPr>
          <p:nvPr>
            <p:ph type="title"/>
          </p:nvPr>
        </p:nvSpPr>
        <p:spPr>
          <a:xfrm>
            <a:off x="1333262" y="1147006"/>
            <a:ext cx="16726376" cy="2108474"/>
          </a:xfrm>
        </p:spPr>
        <p:txBody>
          <a:bodyPr/>
          <a:lstStyle/>
          <a:p>
            <a:pPr algn="ctr"/>
            <a:r>
              <a:rPr lang="en-GB" dirty="0"/>
              <a:t>Working With Individual Assets</a:t>
            </a:r>
          </a:p>
        </p:txBody>
      </p:sp>
      <p:sp>
        <p:nvSpPr>
          <p:cNvPr id="8" name="TextBox 7">
            <a:extLst>
              <a:ext uri="{FF2B5EF4-FFF2-40B4-BE49-F238E27FC236}">
                <a16:creationId xmlns:a16="http://schemas.microsoft.com/office/drawing/2014/main" id="{AC5398A9-EEC6-AE01-A47F-AE27B4A5DCD1}"/>
              </a:ext>
            </a:extLst>
          </p:cNvPr>
          <p:cNvSpPr txBox="1"/>
          <p:nvPr/>
        </p:nvSpPr>
        <p:spPr>
          <a:xfrm>
            <a:off x="1079833" y="2935578"/>
            <a:ext cx="5443233" cy="5379165"/>
          </a:xfrm>
          <a:prstGeom prst="rect">
            <a:avLst/>
          </a:prstGeom>
          <a:noFill/>
        </p:spPr>
        <p:txBody>
          <a:bodyPr wrap="square" rtlCol="0">
            <a:spAutoFit/>
          </a:bodyPr>
          <a:lstStyle/>
          <a:p>
            <a:pPr algn="ctr" defTabSz="1454445" hangingPunct="1"/>
            <a:r>
              <a:rPr lang="en-GB" sz="2863" b="1" kern="1200" dirty="0">
                <a:solidFill>
                  <a:prstClr val="black"/>
                </a:solidFill>
                <a:latin typeface="Aptos" panose="02110004020202020204"/>
                <a:ea typeface="+mn-ea"/>
                <a:cs typeface="+mn-cs"/>
              </a:rPr>
              <a:t>St Augustine’s Centre </a:t>
            </a:r>
          </a:p>
          <a:p>
            <a:pPr defTabSz="1454445" hangingPunct="1"/>
            <a:endParaRPr lang="en-GB" sz="2863" kern="1200" dirty="0">
              <a:solidFill>
                <a:prstClr val="black"/>
              </a:solidFill>
              <a:latin typeface="Aptos" panose="02110004020202020204"/>
              <a:ea typeface="+mn-ea"/>
              <a:cs typeface="+mn-cs"/>
            </a:endParaRP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Built capacity via Activities Coordinator</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Active conversations with centre members</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Posters/leaflets around the building</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New provision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Staff have access to active resources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Connected to the system</a:t>
            </a:r>
          </a:p>
        </p:txBody>
      </p:sp>
      <p:sp>
        <p:nvSpPr>
          <p:cNvPr id="9" name="TextBox 8">
            <a:extLst>
              <a:ext uri="{FF2B5EF4-FFF2-40B4-BE49-F238E27FC236}">
                <a16:creationId xmlns:a16="http://schemas.microsoft.com/office/drawing/2014/main" id="{1CE2380C-02C4-5C72-9326-F6776DF46DB7}"/>
              </a:ext>
            </a:extLst>
          </p:cNvPr>
          <p:cNvSpPr txBox="1"/>
          <p:nvPr/>
        </p:nvSpPr>
        <p:spPr>
          <a:xfrm>
            <a:off x="1079833" y="8542695"/>
            <a:ext cx="5443233" cy="3616888"/>
          </a:xfrm>
          <a:prstGeom prst="rect">
            <a:avLst/>
          </a:prstGeom>
          <a:noFill/>
        </p:spPr>
        <p:txBody>
          <a:bodyPr wrap="square" rtlCol="0">
            <a:spAutoFit/>
          </a:bodyPr>
          <a:lstStyle/>
          <a:p>
            <a:pPr algn="ctr" defTabSz="1454445" hangingPunct="1"/>
            <a:r>
              <a:rPr lang="en-GB" sz="2863" b="1" kern="1200" dirty="0">
                <a:solidFill>
                  <a:prstClr val="black"/>
                </a:solidFill>
                <a:latin typeface="Aptos" panose="02110004020202020204"/>
                <a:ea typeface="+mn-ea"/>
                <a:cs typeface="+mn-cs"/>
              </a:rPr>
              <a:t>Calderdale Cancer Awareness Team</a:t>
            </a:r>
          </a:p>
          <a:p>
            <a:pPr defTabSz="1454445" hangingPunct="1"/>
            <a:endParaRPr lang="en-GB" sz="2863" kern="1200" dirty="0">
              <a:solidFill>
                <a:prstClr val="black"/>
              </a:solidFill>
              <a:latin typeface="Aptos" panose="02110004020202020204"/>
              <a:ea typeface="+mn-ea"/>
              <a:cs typeface="+mn-cs"/>
            </a:endParaRP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Active conversations with residents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Staff have access to active resources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Connected to the system</a:t>
            </a:r>
          </a:p>
        </p:txBody>
      </p:sp>
      <p:sp>
        <p:nvSpPr>
          <p:cNvPr id="10" name="TextBox 9">
            <a:extLst>
              <a:ext uri="{FF2B5EF4-FFF2-40B4-BE49-F238E27FC236}">
                <a16:creationId xmlns:a16="http://schemas.microsoft.com/office/drawing/2014/main" id="{15271F31-F2DA-3AE7-66FD-7D14704394CD}"/>
              </a:ext>
            </a:extLst>
          </p:cNvPr>
          <p:cNvSpPr txBox="1"/>
          <p:nvPr/>
        </p:nvSpPr>
        <p:spPr>
          <a:xfrm>
            <a:off x="6974834" y="8045859"/>
            <a:ext cx="5443233" cy="4938596"/>
          </a:xfrm>
          <a:prstGeom prst="rect">
            <a:avLst/>
          </a:prstGeom>
          <a:noFill/>
        </p:spPr>
        <p:txBody>
          <a:bodyPr wrap="square" rtlCol="0">
            <a:spAutoFit/>
          </a:bodyPr>
          <a:lstStyle/>
          <a:p>
            <a:pPr algn="ctr" defTabSz="1454445" hangingPunct="1"/>
            <a:r>
              <a:rPr lang="en-GB" sz="2863" b="1" kern="1200" dirty="0">
                <a:solidFill>
                  <a:prstClr val="black"/>
                </a:solidFill>
                <a:latin typeface="Aptos" panose="02110004020202020204"/>
                <a:ea typeface="+mn-ea"/>
                <a:cs typeface="+mn-cs"/>
              </a:rPr>
              <a:t>Project Park </a:t>
            </a:r>
          </a:p>
          <a:p>
            <a:pPr defTabSz="1454445" hangingPunct="1"/>
            <a:endParaRPr lang="en-GB" sz="2863" kern="1200" dirty="0">
              <a:solidFill>
                <a:prstClr val="black"/>
              </a:solidFill>
              <a:latin typeface="Aptos" panose="02110004020202020204"/>
              <a:ea typeface="+mn-ea"/>
              <a:cs typeface="+mn-cs"/>
            </a:endParaRP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Built capacity over multiple roles</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Active conversations with members</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Invested in physical activity sessions</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Connected to the system</a:t>
            </a:r>
          </a:p>
          <a:p>
            <a:pPr marL="454514" indent="-454514" defTabSz="1454445" hangingPunct="1">
              <a:buFont typeface="Arial" panose="020B0604020202020204" pitchFamily="34" charset="0"/>
              <a:buChar char="•"/>
            </a:pPr>
            <a:endParaRPr lang="en-GB" sz="2863" kern="1200" dirty="0">
              <a:solidFill>
                <a:prstClr val="black"/>
              </a:solidFill>
              <a:latin typeface="Aptos" panose="02110004020202020204"/>
              <a:ea typeface="+mn-ea"/>
              <a:cs typeface="+mn-cs"/>
            </a:endParaRPr>
          </a:p>
          <a:p>
            <a:pPr marL="454514" indent="-454514" defTabSz="1454445" hangingPunct="1">
              <a:buFont typeface="Arial" panose="020B0604020202020204" pitchFamily="34" charset="0"/>
              <a:buChar char="•"/>
            </a:pPr>
            <a:endParaRPr lang="en-GB" sz="2863" kern="1200" dirty="0">
              <a:solidFill>
                <a:prstClr val="black"/>
              </a:solidFill>
              <a:latin typeface="Aptos" panose="02110004020202020204"/>
              <a:ea typeface="+mn-ea"/>
              <a:cs typeface="+mn-cs"/>
            </a:endParaRPr>
          </a:p>
        </p:txBody>
      </p:sp>
      <p:sp>
        <p:nvSpPr>
          <p:cNvPr id="11" name="TextBox 10">
            <a:extLst>
              <a:ext uri="{FF2B5EF4-FFF2-40B4-BE49-F238E27FC236}">
                <a16:creationId xmlns:a16="http://schemas.microsoft.com/office/drawing/2014/main" id="{CB133947-C1B5-DAA6-6670-BB9E72E00BE4}"/>
              </a:ext>
            </a:extLst>
          </p:cNvPr>
          <p:cNvSpPr txBox="1"/>
          <p:nvPr/>
        </p:nvSpPr>
        <p:spPr>
          <a:xfrm>
            <a:off x="12616405" y="7642573"/>
            <a:ext cx="5443233" cy="4498026"/>
          </a:xfrm>
          <a:prstGeom prst="rect">
            <a:avLst/>
          </a:prstGeom>
          <a:noFill/>
        </p:spPr>
        <p:txBody>
          <a:bodyPr wrap="square" rtlCol="0">
            <a:spAutoFit/>
          </a:bodyPr>
          <a:lstStyle/>
          <a:p>
            <a:pPr algn="ctr" defTabSz="1454445" hangingPunct="1"/>
            <a:r>
              <a:rPr lang="en-GB" sz="2863" b="1" kern="1200" dirty="0">
                <a:solidFill>
                  <a:prstClr val="black"/>
                </a:solidFill>
                <a:latin typeface="Aptos" panose="02110004020202020204"/>
                <a:ea typeface="+mn-ea"/>
                <a:cs typeface="+mn-cs"/>
              </a:rPr>
              <a:t>The People’s Park</a:t>
            </a:r>
          </a:p>
          <a:p>
            <a:pPr defTabSz="1454445" hangingPunct="1"/>
            <a:endParaRPr lang="en-GB" sz="2863" kern="1200" dirty="0">
              <a:solidFill>
                <a:prstClr val="black"/>
              </a:solidFill>
              <a:latin typeface="Aptos" panose="02110004020202020204"/>
              <a:ea typeface="+mn-ea"/>
              <a:cs typeface="+mn-cs"/>
            </a:endParaRP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Improved infrastructure</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Thinned out foliage improving perceptions of safety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Included active routes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Introduced activities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Included physical activity in People’s Park festival</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Connected to the system</a:t>
            </a:r>
          </a:p>
        </p:txBody>
      </p:sp>
      <p:sp>
        <p:nvSpPr>
          <p:cNvPr id="12" name="TextBox 11">
            <a:extLst>
              <a:ext uri="{FF2B5EF4-FFF2-40B4-BE49-F238E27FC236}">
                <a16:creationId xmlns:a16="http://schemas.microsoft.com/office/drawing/2014/main" id="{68A064E2-23DD-4844-7B7B-EF313AACB881}"/>
              </a:ext>
            </a:extLst>
          </p:cNvPr>
          <p:cNvSpPr txBox="1"/>
          <p:nvPr/>
        </p:nvSpPr>
        <p:spPr>
          <a:xfrm>
            <a:off x="7046458" y="2944818"/>
            <a:ext cx="5443233" cy="4498026"/>
          </a:xfrm>
          <a:prstGeom prst="rect">
            <a:avLst/>
          </a:prstGeom>
          <a:noFill/>
        </p:spPr>
        <p:txBody>
          <a:bodyPr wrap="square" rtlCol="0">
            <a:spAutoFit/>
          </a:bodyPr>
          <a:lstStyle/>
          <a:p>
            <a:pPr algn="ctr" defTabSz="1454445" hangingPunct="1"/>
            <a:r>
              <a:rPr lang="en-GB" sz="2863" b="1" kern="1200" dirty="0">
                <a:solidFill>
                  <a:prstClr val="black"/>
                </a:solidFill>
                <a:latin typeface="Aptos" panose="02110004020202020204"/>
                <a:ea typeface="+mn-ea"/>
                <a:cs typeface="+mn-cs"/>
              </a:rPr>
              <a:t>Women’s Activity Centre</a:t>
            </a:r>
          </a:p>
          <a:p>
            <a:pPr defTabSz="1454445" hangingPunct="1"/>
            <a:endParaRPr lang="en-GB" sz="2863" kern="1200" dirty="0">
              <a:solidFill>
                <a:prstClr val="black"/>
              </a:solidFill>
              <a:latin typeface="Aptos" panose="02110004020202020204"/>
              <a:ea typeface="+mn-ea"/>
              <a:cs typeface="+mn-cs"/>
            </a:endParaRP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Invested in physical activity session</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Active conversations with centre members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Posters/leaflets around the building</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Connected to the system</a:t>
            </a:r>
          </a:p>
          <a:p>
            <a:pPr defTabSz="1454445" hangingPunct="1"/>
            <a:endParaRPr lang="en-GB" sz="2863" kern="1200" dirty="0">
              <a:solidFill>
                <a:prstClr val="black"/>
              </a:solidFill>
              <a:latin typeface="Aptos" panose="02110004020202020204"/>
              <a:ea typeface="+mn-ea"/>
              <a:cs typeface="+mn-cs"/>
            </a:endParaRPr>
          </a:p>
        </p:txBody>
      </p:sp>
      <p:sp>
        <p:nvSpPr>
          <p:cNvPr id="13" name="TextBox 12">
            <a:extLst>
              <a:ext uri="{FF2B5EF4-FFF2-40B4-BE49-F238E27FC236}">
                <a16:creationId xmlns:a16="http://schemas.microsoft.com/office/drawing/2014/main" id="{931FE9A7-EF94-7BB8-35B4-18F1112ED790}"/>
              </a:ext>
            </a:extLst>
          </p:cNvPr>
          <p:cNvSpPr txBox="1"/>
          <p:nvPr/>
        </p:nvSpPr>
        <p:spPr>
          <a:xfrm>
            <a:off x="12616405" y="2832238"/>
            <a:ext cx="5443233" cy="4498026"/>
          </a:xfrm>
          <a:prstGeom prst="rect">
            <a:avLst/>
          </a:prstGeom>
          <a:noFill/>
        </p:spPr>
        <p:txBody>
          <a:bodyPr wrap="square" rtlCol="0">
            <a:spAutoFit/>
          </a:bodyPr>
          <a:lstStyle/>
          <a:p>
            <a:pPr algn="ctr" defTabSz="1454445" hangingPunct="1"/>
            <a:r>
              <a:rPr lang="en-GB" sz="2863" b="1" kern="1200" dirty="0">
                <a:solidFill>
                  <a:prstClr val="black"/>
                </a:solidFill>
                <a:latin typeface="Aptos" panose="02110004020202020204"/>
                <a:ea typeface="+mn-ea"/>
                <a:cs typeface="+mn-cs"/>
              </a:rPr>
              <a:t>Social Prescribing Service</a:t>
            </a:r>
          </a:p>
          <a:p>
            <a:pPr defTabSz="1454445" hangingPunct="1"/>
            <a:endParaRPr lang="en-GB" sz="2863" kern="1200" dirty="0">
              <a:solidFill>
                <a:prstClr val="black"/>
              </a:solidFill>
              <a:latin typeface="Aptos" panose="02110004020202020204"/>
              <a:ea typeface="+mn-ea"/>
              <a:cs typeface="+mn-cs"/>
            </a:endParaRP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Active conversations with patients </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Included physical activity question in initial assessments</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Staff encouraged to be active as part of their working day</a:t>
            </a:r>
          </a:p>
          <a:p>
            <a:pPr marL="454514" indent="-454514" defTabSz="1454445" hangingPunct="1">
              <a:buFont typeface="Arial" panose="020B0604020202020204" pitchFamily="34" charset="0"/>
              <a:buChar char="•"/>
            </a:pPr>
            <a:r>
              <a:rPr lang="en-GB" sz="2863" kern="1200" dirty="0">
                <a:solidFill>
                  <a:prstClr val="black"/>
                </a:solidFill>
                <a:latin typeface="Aptos" panose="02110004020202020204"/>
                <a:ea typeface="+mn-ea"/>
                <a:cs typeface="+mn-cs"/>
              </a:rPr>
              <a:t>Connected to the system</a:t>
            </a:r>
          </a:p>
        </p:txBody>
      </p:sp>
      <p:pic>
        <p:nvPicPr>
          <p:cNvPr id="4" name="Picture 3">
            <a:extLst>
              <a:ext uri="{FF2B5EF4-FFF2-40B4-BE49-F238E27FC236}">
                <a16:creationId xmlns:a16="http://schemas.microsoft.com/office/drawing/2014/main" id="{C9F25307-4E7E-2CFA-2020-C19B71B62C3B}"/>
              </a:ext>
            </a:extLst>
          </p:cNvPr>
          <p:cNvPicPr>
            <a:picLocks noChangeAspect="1"/>
          </p:cNvPicPr>
          <p:nvPr/>
        </p:nvPicPr>
        <p:blipFill>
          <a:blip r:embed="rId2"/>
          <a:stretch>
            <a:fillRect/>
          </a:stretch>
        </p:blipFill>
        <p:spPr>
          <a:xfrm>
            <a:off x="17547153" y="1520547"/>
            <a:ext cx="1531829" cy="1531829"/>
          </a:xfrm>
          <a:prstGeom prst="rect">
            <a:avLst/>
          </a:prstGeom>
        </p:spPr>
      </p:pic>
    </p:spTree>
    <p:extLst>
      <p:ext uri="{BB962C8B-B14F-4D97-AF65-F5344CB8AC3E}">
        <p14:creationId xmlns:p14="http://schemas.microsoft.com/office/powerpoint/2010/main" val="242359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424" y="1403747"/>
            <a:ext cx="19388052" cy="1090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54445"/>
            <a:endParaRPr lang="en-US" sz="2863">
              <a:solidFill>
                <a:prstClr val="white"/>
              </a:solidFill>
              <a:latin typeface="Aptos" panose="02110004020202020204"/>
            </a:endParaRPr>
          </a:p>
        </p:txBody>
      </p:sp>
      <p:pic>
        <p:nvPicPr>
          <p:cNvPr id="1026" name="Picture 2" descr="Image">
            <a:extLst>
              <a:ext uri="{FF2B5EF4-FFF2-40B4-BE49-F238E27FC236}">
                <a16:creationId xmlns:a16="http://schemas.microsoft.com/office/drawing/2014/main" id="{48964067-9511-9C2D-F0D9-7E9D19CABC7C}"/>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3" y="1405787"/>
            <a:ext cx="11261073" cy="7492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9789814-62A6-4EFA-7318-A2CE341D19C0}"/>
              </a:ext>
            </a:extLst>
          </p:cNvPr>
          <p:cNvPicPr>
            <a:picLocks noChangeAspect="1"/>
          </p:cNvPicPr>
          <p:nvPr/>
        </p:nvPicPr>
        <p:blipFill>
          <a:blip r:embed="rId3">
            <a:duotone>
              <a:prstClr val="black"/>
              <a:schemeClr val="accent3">
                <a:tint val="45000"/>
                <a:satMod val="400000"/>
              </a:schemeClr>
            </a:duotone>
          </a:blip>
          <a:stretch>
            <a:fillRect/>
          </a:stretch>
        </p:blipFill>
        <p:spPr>
          <a:xfrm>
            <a:off x="333233" y="8901889"/>
            <a:ext cx="18773183" cy="3410365"/>
          </a:xfrm>
          <a:prstGeom prst="rect">
            <a:avLst/>
          </a:prstGeom>
        </p:spPr>
      </p:pic>
      <p:sp>
        <p:nvSpPr>
          <p:cNvPr id="6" name="TextBox 5">
            <a:extLst>
              <a:ext uri="{FF2B5EF4-FFF2-40B4-BE49-F238E27FC236}">
                <a16:creationId xmlns:a16="http://schemas.microsoft.com/office/drawing/2014/main" id="{33C5600B-1083-DD9F-FE1B-C15BEBE650BE}"/>
              </a:ext>
            </a:extLst>
          </p:cNvPr>
          <p:cNvSpPr txBox="1"/>
          <p:nvPr/>
        </p:nvSpPr>
        <p:spPr>
          <a:xfrm>
            <a:off x="12130369" y="4107680"/>
            <a:ext cx="6390842" cy="44980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454445" hangingPunct="1"/>
            <a:r>
              <a:rPr lang="en-GB" sz="2863" kern="1200" dirty="0">
                <a:solidFill>
                  <a:prstClr val="black"/>
                </a:solidFill>
                <a:latin typeface="Aptos" panose="020B0004020202020204" pitchFamily="34" charset="0"/>
                <a:ea typeface="Aptos" panose="020B0004020202020204" pitchFamily="34" charset="0"/>
                <a:cs typeface="Aptos" panose="020B0004020202020204" pitchFamily="34" charset="0"/>
              </a:rPr>
              <a:t>“Our role involves linking patients with services, </a:t>
            </a:r>
            <a:r>
              <a:rPr lang="en-GB" sz="2863" b="1" kern="1200" dirty="0">
                <a:solidFill>
                  <a:prstClr val="black"/>
                </a:solidFill>
                <a:latin typeface="Aptos" panose="020B0004020202020204" pitchFamily="34" charset="0"/>
                <a:ea typeface="Aptos" panose="020B0004020202020204" pitchFamily="34" charset="0"/>
                <a:cs typeface="Aptos" panose="020B0004020202020204" pitchFamily="34" charset="0"/>
              </a:rPr>
              <a:t>so we’re lucky to have strong links to the We’re All Active Calderdale Partnership </a:t>
            </a:r>
            <a:r>
              <a:rPr lang="en-GB" sz="2863" kern="1200" dirty="0">
                <a:solidFill>
                  <a:prstClr val="black"/>
                </a:solidFill>
                <a:latin typeface="Aptos" panose="020B0004020202020204" pitchFamily="34" charset="0"/>
                <a:ea typeface="Aptos" panose="020B0004020202020204" pitchFamily="34" charset="0"/>
                <a:cs typeface="Aptos" panose="020B0004020202020204" pitchFamily="34" charset="0"/>
              </a:rPr>
              <a:t>and an awareness of local physical activity providers.”</a:t>
            </a:r>
          </a:p>
          <a:p>
            <a:pPr defTabSz="1454445" hangingPunct="1"/>
            <a:endParaRPr lang="en-GB" sz="2863" kern="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1454445" hangingPunct="1"/>
            <a:r>
              <a:rPr lang="en-GB" sz="2863" kern="1200" dirty="0">
                <a:solidFill>
                  <a:prstClr val="black"/>
                </a:solidFill>
                <a:latin typeface="Aptos" panose="020B0004020202020204" pitchFamily="34" charset="0"/>
                <a:ea typeface="Aptos" panose="020B0004020202020204" pitchFamily="34" charset="0"/>
                <a:cs typeface="Aptos" panose="020B0004020202020204" pitchFamily="34" charset="0"/>
              </a:rPr>
              <a:t>Jenna McAdam, Social Prescribing Link Worker </a:t>
            </a:r>
          </a:p>
          <a:p>
            <a:pPr defTabSz="1454445" hangingPunct="1"/>
            <a:endParaRPr lang="en-GB" sz="2863" kern="1200" dirty="0">
              <a:solidFill>
                <a:prstClr val="black"/>
              </a:solidFill>
              <a:latin typeface="Aptos" panose="02110004020202020204"/>
            </a:endParaRPr>
          </a:p>
        </p:txBody>
      </p:sp>
      <p:sp>
        <p:nvSpPr>
          <p:cNvPr id="8" name="TextBox 7">
            <a:extLst>
              <a:ext uri="{FF2B5EF4-FFF2-40B4-BE49-F238E27FC236}">
                <a16:creationId xmlns:a16="http://schemas.microsoft.com/office/drawing/2014/main" id="{B5861961-EDDA-437B-916F-CE8C6E0639DD}"/>
              </a:ext>
            </a:extLst>
          </p:cNvPr>
          <p:cNvSpPr txBox="1"/>
          <p:nvPr/>
        </p:nvSpPr>
        <p:spPr>
          <a:xfrm>
            <a:off x="11723889" y="1734308"/>
            <a:ext cx="4429515" cy="1854547"/>
          </a:xfrm>
          <a:prstGeom prst="rect">
            <a:avLst/>
          </a:prstGeom>
          <a:noFill/>
        </p:spPr>
        <p:txBody>
          <a:bodyPr wrap="square" rtlCol="0">
            <a:spAutoFit/>
          </a:bodyPr>
          <a:lstStyle/>
          <a:p>
            <a:pPr defTabSz="1454445" hangingPunct="1"/>
            <a:r>
              <a:rPr lang="en-GB" sz="3817" b="1" kern="1200" dirty="0">
                <a:solidFill>
                  <a:prstClr val="black"/>
                </a:solidFill>
                <a:latin typeface="Aptos" panose="02110004020202020204"/>
                <a:ea typeface="+mn-ea"/>
                <a:cs typeface="+mn-cs"/>
              </a:rPr>
              <a:t>We’re All Active Calderdale Partnership</a:t>
            </a:r>
          </a:p>
        </p:txBody>
      </p:sp>
      <p:pic>
        <p:nvPicPr>
          <p:cNvPr id="2" name="Picture 1">
            <a:extLst>
              <a:ext uri="{FF2B5EF4-FFF2-40B4-BE49-F238E27FC236}">
                <a16:creationId xmlns:a16="http://schemas.microsoft.com/office/drawing/2014/main" id="{965C456A-0D9A-4B00-D30A-4B86AD9EEF59}"/>
              </a:ext>
            </a:extLst>
          </p:cNvPr>
          <p:cNvPicPr>
            <a:picLocks noChangeAspect="1"/>
          </p:cNvPicPr>
          <p:nvPr/>
        </p:nvPicPr>
        <p:blipFill>
          <a:blip r:embed="rId4"/>
          <a:stretch>
            <a:fillRect/>
          </a:stretch>
        </p:blipFill>
        <p:spPr>
          <a:xfrm>
            <a:off x="16592330" y="1403748"/>
            <a:ext cx="2600411" cy="2600411"/>
          </a:xfrm>
          <a:prstGeom prst="rect">
            <a:avLst/>
          </a:prstGeom>
        </p:spPr>
      </p:pic>
    </p:spTree>
    <p:extLst>
      <p:ext uri="{BB962C8B-B14F-4D97-AF65-F5344CB8AC3E}">
        <p14:creationId xmlns:p14="http://schemas.microsoft.com/office/powerpoint/2010/main" val="153306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A73D-5B1D-0D43-801D-1ABBC45E2E23}"/>
              </a:ext>
            </a:extLst>
          </p:cNvPr>
          <p:cNvSpPr>
            <a:spLocks noGrp="1"/>
          </p:cNvSpPr>
          <p:nvPr>
            <p:ph type="title"/>
          </p:nvPr>
        </p:nvSpPr>
        <p:spPr>
          <a:xfrm>
            <a:off x="1333262" y="1322158"/>
            <a:ext cx="15966086" cy="2108474"/>
          </a:xfrm>
        </p:spPr>
        <p:txBody>
          <a:bodyPr/>
          <a:lstStyle/>
          <a:p>
            <a:pPr algn="ctr"/>
            <a:r>
              <a:rPr lang="en-GB" dirty="0"/>
              <a:t>Building Projects Across System Areas</a:t>
            </a:r>
          </a:p>
        </p:txBody>
      </p:sp>
      <p:sp>
        <p:nvSpPr>
          <p:cNvPr id="4" name="Flowchart: Connector 3">
            <a:extLst>
              <a:ext uri="{FF2B5EF4-FFF2-40B4-BE49-F238E27FC236}">
                <a16:creationId xmlns:a16="http://schemas.microsoft.com/office/drawing/2014/main" id="{DB3D2842-F15D-114B-D777-354EA952F474}"/>
              </a:ext>
            </a:extLst>
          </p:cNvPr>
          <p:cNvSpPr/>
          <p:nvPr/>
        </p:nvSpPr>
        <p:spPr>
          <a:xfrm>
            <a:off x="3678864" y="6670689"/>
            <a:ext cx="2413094" cy="2313927"/>
          </a:xfrm>
          <a:prstGeom prst="flowChartConnector">
            <a:avLst/>
          </a:prstGeom>
          <a:ln w="762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454445" hangingPunct="1"/>
            <a:r>
              <a:rPr lang="en-GB" sz="2704" kern="1200" dirty="0">
                <a:solidFill>
                  <a:prstClr val="black"/>
                </a:solidFill>
                <a:latin typeface="Aptos" panose="02110004020202020204"/>
              </a:rPr>
              <a:t>Women’s Activity Centre</a:t>
            </a:r>
          </a:p>
        </p:txBody>
      </p:sp>
      <p:sp>
        <p:nvSpPr>
          <p:cNvPr id="5" name="Flowchart: Connector 4">
            <a:extLst>
              <a:ext uri="{FF2B5EF4-FFF2-40B4-BE49-F238E27FC236}">
                <a16:creationId xmlns:a16="http://schemas.microsoft.com/office/drawing/2014/main" id="{424ED9F1-3E89-C7AA-56E7-E2B08A97BE91}"/>
              </a:ext>
            </a:extLst>
          </p:cNvPr>
          <p:cNvSpPr/>
          <p:nvPr/>
        </p:nvSpPr>
        <p:spPr>
          <a:xfrm>
            <a:off x="418025" y="9390921"/>
            <a:ext cx="2413094" cy="2313927"/>
          </a:xfrm>
          <a:prstGeom prst="flowChartConnector">
            <a:avLst/>
          </a:prstGeom>
          <a:ln w="762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Spring Hall Surgery</a:t>
            </a:r>
          </a:p>
        </p:txBody>
      </p:sp>
      <p:sp>
        <p:nvSpPr>
          <p:cNvPr id="6" name="Flowchart: Connector 5">
            <a:extLst>
              <a:ext uri="{FF2B5EF4-FFF2-40B4-BE49-F238E27FC236}">
                <a16:creationId xmlns:a16="http://schemas.microsoft.com/office/drawing/2014/main" id="{68460F8E-73AE-E91E-4907-C4B754C5E4B9}"/>
              </a:ext>
            </a:extLst>
          </p:cNvPr>
          <p:cNvSpPr/>
          <p:nvPr/>
        </p:nvSpPr>
        <p:spPr>
          <a:xfrm>
            <a:off x="3707789" y="9810322"/>
            <a:ext cx="2413094" cy="2313927"/>
          </a:xfrm>
          <a:prstGeom prst="flowChartConnector">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Local Women’s Clothing Shops</a:t>
            </a:r>
          </a:p>
        </p:txBody>
      </p:sp>
      <p:sp>
        <p:nvSpPr>
          <p:cNvPr id="7" name="Flowchart: Connector 6">
            <a:extLst>
              <a:ext uri="{FF2B5EF4-FFF2-40B4-BE49-F238E27FC236}">
                <a16:creationId xmlns:a16="http://schemas.microsoft.com/office/drawing/2014/main" id="{A23CA9A1-41C1-DCB2-9479-036BB6C421A3}"/>
              </a:ext>
            </a:extLst>
          </p:cNvPr>
          <p:cNvSpPr/>
          <p:nvPr/>
        </p:nvSpPr>
        <p:spPr>
          <a:xfrm>
            <a:off x="489975" y="3950458"/>
            <a:ext cx="2413094" cy="2313927"/>
          </a:xfrm>
          <a:prstGeom prst="flowChartConnector">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Healthy Minds</a:t>
            </a:r>
          </a:p>
        </p:txBody>
      </p:sp>
      <p:sp>
        <p:nvSpPr>
          <p:cNvPr id="8" name="Flowchart: Connector 7">
            <a:extLst>
              <a:ext uri="{FF2B5EF4-FFF2-40B4-BE49-F238E27FC236}">
                <a16:creationId xmlns:a16="http://schemas.microsoft.com/office/drawing/2014/main" id="{31788F27-BD53-7DC2-1989-95D09196668B}"/>
              </a:ext>
            </a:extLst>
          </p:cNvPr>
          <p:cNvSpPr/>
          <p:nvPr/>
        </p:nvSpPr>
        <p:spPr>
          <a:xfrm>
            <a:off x="6997550" y="9390921"/>
            <a:ext cx="2413094" cy="2313927"/>
          </a:xfrm>
          <a:prstGeom prst="flowChartConnector">
            <a:avLst/>
          </a:prstGeom>
          <a:ln w="762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Physio MSK </a:t>
            </a:r>
          </a:p>
          <a:p>
            <a:pPr algn="ctr" defTabSz="1454445" hangingPunct="1"/>
            <a:r>
              <a:rPr lang="en-GB" sz="2545" kern="1200" dirty="0">
                <a:solidFill>
                  <a:prstClr val="black"/>
                </a:solidFill>
                <a:latin typeface="Aptos" panose="02110004020202020204"/>
              </a:rPr>
              <a:t>CHFT</a:t>
            </a:r>
          </a:p>
        </p:txBody>
      </p:sp>
      <p:sp>
        <p:nvSpPr>
          <p:cNvPr id="9" name="Flowchart: Connector 8">
            <a:extLst>
              <a:ext uri="{FF2B5EF4-FFF2-40B4-BE49-F238E27FC236}">
                <a16:creationId xmlns:a16="http://schemas.microsoft.com/office/drawing/2014/main" id="{7CB4D6EE-CA4E-57BE-CE62-4B24A21525AA}"/>
              </a:ext>
            </a:extLst>
          </p:cNvPr>
          <p:cNvSpPr/>
          <p:nvPr/>
        </p:nvSpPr>
        <p:spPr>
          <a:xfrm>
            <a:off x="6997550" y="3950458"/>
            <a:ext cx="2413094" cy="2313927"/>
          </a:xfrm>
          <a:prstGeom prst="flowChartConnector">
            <a:avLst/>
          </a:prstGeom>
          <a:ln w="762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Older Adult Social Services</a:t>
            </a:r>
          </a:p>
        </p:txBody>
      </p:sp>
      <p:sp>
        <p:nvSpPr>
          <p:cNvPr id="10" name="Flowchart: Connector 9">
            <a:extLst>
              <a:ext uri="{FF2B5EF4-FFF2-40B4-BE49-F238E27FC236}">
                <a16:creationId xmlns:a16="http://schemas.microsoft.com/office/drawing/2014/main" id="{76576341-EE35-89AD-E794-FD52967FC537}"/>
              </a:ext>
            </a:extLst>
          </p:cNvPr>
          <p:cNvSpPr/>
          <p:nvPr/>
        </p:nvSpPr>
        <p:spPr>
          <a:xfrm>
            <a:off x="3743763" y="3531057"/>
            <a:ext cx="2413094" cy="2313927"/>
          </a:xfrm>
          <a:prstGeom prst="flowChartConnector">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Project Park</a:t>
            </a:r>
          </a:p>
        </p:txBody>
      </p:sp>
      <p:sp>
        <p:nvSpPr>
          <p:cNvPr id="13" name="Flowchart: Connector 12">
            <a:extLst>
              <a:ext uri="{FF2B5EF4-FFF2-40B4-BE49-F238E27FC236}">
                <a16:creationId xmlns:a16="http://schemas.microsoft.com/office/drawing/2014/main" id="{33A52E92-DC3B-8A84-6FB2-9327BF320B5B}"/>
              </a:ext>
            </a:extLst>
          </p:cNvPr>
          <p:cNvSpPr/>
          <p:nvPr/>
        </p:nvSpPr>
        <p:spPr>
          <a:xfrm>
            <a:off x="418024" y="6670689"/>
            <a:ext cx="2413094" cy="2313927"/>
          </a:xfrm>
          <a:prstGeom prst="flowChartConnector">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People’s Park</a:t>
            </a:r>
          </a:p>
        </p:txBody>
      </p:sp>
      <p:sp>
        <p:nvSpPr>
          <p:cNvPr id="14" name="Flowchart: Connector 13">
            <a:extLst>
              <a:ext uri="{FF2B5EF4-FFF2-40B4-BE49-F238E27FC236}">
                <a16:creationId xmlns:a16="http://schemas.microsoft.com/office/drawing/2014/main" id="{7CABC0CA-2ED6-10BD-5390-FA743D5C23DA}"/>
              </a:ext>
            </a:extLst>
          </p:cNvPr>
          <p:cNvSpPr/>
          <p:nvPr/>
        </p:nvSpPr>
        <p:spPr>
          <a:xfrm>
            <a:off x="7008226" y="6670689"/>
            <a:ext cx="2413094" cy="2313927"/>
          </a:xfrm>
          <a:prstGeom prst="flowChartConnector">
            <a:avLst/>
          </a:prstGeom>
          <a:ln w="762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545" kern="1200" dirty="0">
                <a:solidFill>
                  <a:prstClr val="black"/>
                </a:solidFill>
                <a:latin typeface="Aptos" panose="02110004020202020204"/>
              </a:rPr>
              <a:t>SPLW</a:t>
            </a:r>
          </a:p>
        </p:txBody>
      </p:sp>
      <p:cxnSp>
        <p:nvCxnSpPr>
          <p:cNvPr id="16" name="Straight Arrow Connector 15">
            <a:extLst>
              <a:ext uri="{FF2B5EF4-FFF2-40B4-BE49-F238E27FC236}">
                <a16:creationId xmlns:a16="http://schemas.microsoft.com/office/drawing/2014/main" id="{DFC2BF31-32F9-61E7-630D-AF9794276ECB}"/>
              </a:ext>
            </a:extLst>
          </p:cNvPr>
          <p:cNvCxnSpPr>
            <a:stCxn id="7" idx="5"/>
            <a:endCxn id="4" idx="1"/>
          </p:cNvCxnSpPr>
          <p:nvPr/>
        </p:nvCxnSpPr>
        <p:spPr>
          <a:xfrm>
            <a:off x="2549681" y="5925519"/>
            <a:ext cx="1482572" cy="10840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B5328A3-ED44-BDAA-B5BE-65CECC4DC148}"/>
              </a:ext>
            </a:extLst>
          </p:cNvPr>
          <p:cNvCxnSpPr>
            <a:cxnSpLocks/>
            <a:stCxn id="10" idx="4"/>
          </p:cNvCxnSpPr>
          <p:nvPr/>
        </p:nvCxnSpPr>
        <p:spPr>
          <a:xfrm>
            <a:off x="4950311" y="5844984"/>
            <a:ext cx="79345" cy="82570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E256D1E-155A-5D5D-B756-797CC0C91AEE}"/>
              </a:ext>
            </a:extLst>
          </p:cNvPr>
          <p:cNvCxnSpPr>
            <a:stCxn id="9" idx="3"/>
            <a:endCxn id="4" idx="7"/>
          </p:cNvCxnSpPr>
          <p:nvPr/>
        </p:nvCxnSpPr>
        <p:spPr>
          <a:xfrm flipH="1">
            <a:off x="5738569" y="5925519"/>
            <a:ext cx="1612370" cy="10840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1F3E7B5-A3D2-5266-1359-7DB631F3FDF8}"/>
              </a:ext>
            </a:extLst>
          </p:cNvPr>
          <p:cNvCxnSpPr>
            <a:stCxn id="13" idx="6"/>
            <a:endCxn id="4" idx="2"/>
          </p:cNvCxnSpPr>
          <p:nvPr/>
        </p:nvCxnSpPr>
        <p:spPr>
          <a:xfrm>
            <a:off x="2831117" y="7827653"/>
            <a:ext cx="84774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E380B78-3C6D-5BBA-8CB0-250DF240FB90}"/>
              </a:ext>
            </a:extLst>
          </p:cNvPr>
          <p:cNvCxnSpPr>
            <a:stCxn id="4" idx="6"/>
            <a:endCxn id="14" idx="2"/>
          </p:cNvCxnSpPr>
          <p:nvPr/>
        </p:nvCxnSpPr>
        <p:spPr>
          <a:xfrm>
            <a:off x="6091958" y="7827653"/>
            <a:ext cx="91626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113A326-22E0-09A3-7EC0-6E614A8E2EF3}"/>
              </a:ext>
            </a:extLst>
          </p:cNvPr>
          <p:cNvCxnSpPr>
            <a:endCxn id="4" idx="5"/>
          </p:cNvCxnSpPr>
          <p:nvPr/>
        </p:nvCxnSpPr>
        <p:spPr>
          <a:xfrm flipH="1" flipV="1">
            <a:off x="5738568" y="8645749"/>
            <a:ext cx="1269658" cy="14407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AD1B5DD-2F02-645C-2930-1C796A101ED9}"/>
              </a:ext>
            </a:extLst>
          </p:cNvPr>
          <p:cNvCxnSpPr>
            <a:stCxn id="6" idx="0"/>
            <a:endCxn id="4" idx="4"/>
          </p:cNvCxnSpPr>
          <p:nvPr/>
        </p:nvCxnSpPr>
        <p:spPr>
          <a:xfrm flipH="1" flipV="1">
            <a:off x="4885411" y="8984616"/>
            <a:ext cx="28926" cy="82570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A05854E-1D23-3220-5FFC-8D6F43743A01}"/>
              </a:ext>
            </a:extLst>
          </p:cNvPr>
          <p:cNvCxnSpPr>
            <a:stCxn id="5" idx="7"/>
            <a:endCxn id="4" idx="3"/>
          </p:cNvCxnSpPr>
          <p:nvPr/>
        </p:nvCxnSpPr>
        <p:spPr>
          <a:xfrm flipV="1">
            <a:off x="2477730" y="8645750"/>
            <a:ext cx="1554523" cy="10840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Flowchart: Connector 2">
            <a:extLst>
              <a:ext uri="{FF2B5EF4-FFF2-40B4-BE49-F238E27FC236}">
                <a16:creationId xmlns:a16="http://schemas.microsoft.com/office/drawing/2014/main" id="{F2D589B6-CEA1-C051-310A-D1D1506ED8E9}"/>
              </a:ext>
            </a:extLst>
          </p:cNvPr>
          <p:cNvSpPr/>
          <p:nvPr/>
        </p:nvSpPr>
        <p:spPr>
          <a:xfrm>
            <a:off x="13485498" y="6670689"/>
            <a:ext cx="2601793" cy="2313927"/>
          </a:xfrm>
          <a:prstGeom prst="flowChartConnector">
            <a:avLst/>
          </a:prstGeom>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386" kern="1200" dirty="0">
                <a:solidFill>
                  <a:prstClr val="black"/>
                </a:solidFill>
                <a:latin typeface="Aptos" panose="02110004020202020204"/>
              </a:rPr>
              <a:t>Calderdale College</a:t>
            </a:r>
          </a:p>
        </p:txBody>
      </p:sp>
      <p:sp>
        <p:nvSpPr>
          <p:cNvPr id="15" name="Flowchart: Connector 14">
            <a:extLst>
              <a:ext uri="{FF2B5EF4-FFF2-40B4-BE49-F238E27FC236}">
                <a16:creationId xmlns:a16="http://schemas.microsoft.com/office/drawing/2014/main" id="{4C0F1DDF-9A3E-8833-0F14-B748B0D0D82A}"/>
              </a:ext>
            </a:extLst>
          </p:cNvPr>
          <p:cNvSpPr/>
          <p:nvPr/>
        </p:nvSpPr>
        <p:spPr>
          <a:xfrm>
            <a:off x="16561785" y="6670689"/>
            <a:ext cx="2694531" cy="2313927"/>
          </a:xfrm>
          <a:prstGeom prst="flowChartConnector">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386" kern="1200" dirty="0">
                <a:solidFill>
                  <a:prstClr val="black"/>
                </a:solidFill>
                <a:latin typeface="Aptos" panose="02110004020202020204"/>
              </a:rPr>
              <a:t>West Yorkshire Police</a:t>
            </a:r>
          </a:p>
        </p:txBody>
      </p:sp>
      <p:sp>
        <p:nvSpPr>
          <p:cNvPr id="17" name="Flowchart: Connector 16">
            <a:extLst>
              <a:ext uri="{FF2B5EF4-FFF2-40B4-BE49-F238E27FC236}">
                <a16:creationId xmlns:a16="http://schemas.microsoft.com/office/drawing/2014/main" id="{3E02138D-3663-4E2B-4BB2-349D1CC03F0D}"/>
              </a:ext>
            </a:extLst>
          </p:cNvPr>
          <p:cNvSpPr/>
          <p:nvPr/>
        </p:nvSpPr>
        <p:spPr>
          <a:xfrm>
            <a:off x="15445779" y="9634428"/>
            <a:ext cx="2601793" cy="2313927"/>
          </a:xfrm>
          <a:prstGeom prst="flowChartConnector">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386" kern="1200" dirty="0">
                <a:solidFill>
                  <a:prstClr val="black"/>
                </a:solidFill>
                <a:latin typeface="Aptos" panose="02110004020202020204"/>
              </a:rPr>
              <a:t>Community Street Wardens </a:t>
            </a:r>
          </a:p>
        </p:txBody>
      </p:sp>
      <p:sp>
        <p:nvSpPr>
          <p:cNvPr id="19" name="Flowchart: Connector 18">
            <a:extLst>
              <a:ext uri="{FF2B5EF4-FFF2-40B4-BE49-F238E27FC236}">
                <a16:creationId xmlns:a16="http://schemas.microsoft.com/office/drawing/2014/main" id="{E3188B2F-3103-674A-3B13-6822CD971848}"/>
              </a:ext>
            </a:extLst>
          </p:cNvPr>
          <p:cNvSpPr/>
          <p:nvPr/>
        </p:nvSpPr>
        <p:spPr>
          <a:xfrm>
            <a:off x="13485837" y="3655674"/>
            <a:ext cx="2601456" cy="2313927"/>
          </a:xfrm>
          <a:prstGeom prst="flowChartConnector">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386" kern="1200" dirty="0">
                <a:solidFill>
                  <a:prstClr val="black"/>
                </a:solidFill>
                <a:latin typeface="Aptos" panose="02110004020202020204"/>
              </a:rPr>
              <a:t>Unique Community Hub</a:t>
            </a:r>
          </a:p>
        </p:txBody>
      </p:sp>
      <p:sp>
        <p:nvSpPr>
          <p:cNvPr id="20" name="Flowchart: Connector 19">
            <a:extLst>
              <a:ext uri="{FF2B5EF4-FFF2-40B4-BE49-F238E27FC236}">
                <a16:creationId xmlns:a16="http://schemas.microsoft.com/office/drawing/2014/main" id="{3BA21B26-3431-33A2-A389-6B7CE89DEA6D}"/>
              </a:ext>
            </a:extLst>
          </p:cNvPr>
          <p:cNvSpPr/>
          <p:nvPr/>
        </p:nvSpPr>
        <p:spPr>
          <a:xfrm>
            <a:off x="10464522" y="6670689"/>
            <a:ext cx="2546481" cy="2313927"/>
          </a:xfrm>
          <a:prstGeom prst="flowChartConnector">
            <a:avLst/>
          </a:prstGeom>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386" kern="1200" dirty="0">
                <a:solidFill>
                  <a:prstClr val="black"/>
                </a:solidFill>
                <a:latin typeface="Aptos" panose="02110004020202020204"/>
              </a:rPr>
              <a:t>Local Schools</a:t>
            </a:r>
          </a:p>
        </p:txBody>
      </p:sp>
      <p:cxnSp>
        <p:nvCxnSpPr>
          <p:cNvPr id="24" name="Straight Arrow Connector 23">
            <a:extLst>
              <a:ext uri="{FF2B5EF4-FFF2-40B4-BE49-F238E27FC236}">
                <a16:creationId xmlns:a16="http://schemas.microsoft.com/office/drawing/2014/main" id="{EB62FA00-4B28-5338-F4DB-C047C79DF851}"/>
              </a:ext>
            </a:extLst>
          </p:cNvPr>
          <p:cNvCxnSpPr>
            <a:stCxn id="3" idx="0"/>
            <a:endCxn id="19" idx="4"/>
          </p:cNvCxnSpPr>
          <p:nvPr/>
        </p:nvCxnSpPr>
        <p:spPr>
          <a:xfrm flipV="1">
            <a:off x="14786395" y="5969602"/>
            <a:ext cx="170" cy="70108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16465D5-18FD-5036-3CA1-4D69B5CF01D5}"/>
              </a:ext>
            </a:extLst>
          </p:cNvPr>
          <p:cNvCxnSpPr>
            <a:cxnSpLocks/>
          </p:cNvCxnSpPr>
          <p:nvPr/>
        </p:nvCxnSpPr>
        <p:spPr>
          <a:xfrm flipH="1" flipV="1">
            <a:off x="15445779" y="8816331"/>
            <a:ext cx="878758" cy="81809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8E55B042-7563-53DA-5D19-9BDF19EC59CE}"/>
              </a:ext>
            </a:extLst>
          </p:cNvPr>
          <p:cNvCxnSpPr>
            <a:stCxn id="20" idx="6"/>
            <a:endCxn id="3" idx="2"/>
          </p:cNvCxnSpPr>
          <p:nvPr/>
        </p:nvCxnSpPr>
        <p:spPr>
          <a:xfrm>
            <a:off x="13011003" y="7827653"/>
            <a:ext cx="474495"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94069BE-8272-A61D-76E7-DF76FF9EE161}"/>
              </a:ext>
            </a:extLst>
          </p:cNvPr>
          <p:cNvCxnSpPr>
            <a:stCxn id="3" idx="6"/>
            <a:endCxn id="15" idx="2"/>
          </p:cNvCxnSpPr>
          <p:nvPr/>
        </p:nvCxnSpPr>
        <p:spPr>
          <a:xfrm>
            <a:off x="16087291" y="7827653"/>
            <a:ext cx="474495"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A6499C1-4C8B-390C-3740-3035321A1D5E}"/>
              </a:ext>
            </a:extLst>
          </p:cNvPr>
          <p:cNvSpPr txBox="1"/>
          <p:nvPr/>
        </p:nvSpPr>
        <p:spPr>
          <a:xfrm>
            <a:off x="10443632" y="9390921"/>
            <a:ext cx="4544762" cy="2442207"/>
          </a:xfrm>
          <a:prstGeom prst="rect">
            <a:avLst/>
          </a:prstGeom>
          <a:noFill/>
          <a:ln>
            <a:solidFill>
              <a:schemeClr val="tx1"/>
            </a:solidFill>
          </a:ln>
        </p:spPr>
        <p:txBody>
          <a:bodyPr wrap="square" rtlCol="0">
            <a:spAutoFit/>
          </a:bodyPr>
          <a:lstStyle/>
          <a:p>
            <a:pPr defTabSz="1454445" hangingPunct="1"/>
            <a:r>
              <a:rPr lang="en-GB" sz="2545" kern="1200" dirty="0">
                <a:solidFill>
                  <a:prstClr val="black"/>
                </a:solidFill>
                <a:latin typeface="Aptos" panose="02110004020202020204"/>
                <a:ea typeface="+mn-ea"/>
                <a:cs typeface="+mn-cs"/>
              </a:rPr>
              <a:t>Key:</a:t>
            </a:r>
          </a:p>
          <a:p>
            <a:pPr defTabSz="1454445" hangingPunct="1"/>
            <a:r>
              <a:rPr lang="en-GB" sz="2545" b="1" kern="1200" dirty="0">
                <a:solidFill>
                  <a:srgbClr val="FF0000"/>
                </a:solidFill>
                <a:latin typeface="Aptos" panose="02110004020202020204"/>
                <a:ea typeface="+mn-ea"/>
                <a:cs typeface="+mn-cs"/>
              </a:rPr>
              <a:t>Businesses</a:t>
            </a:r>
            <a:r>
              <a:rPr lang="en-GB" sz="2545" kern="1200" dirty="0">
                <a:solidFill>
                  <a:prstClr val="black"/>
                </a:solidFill>
                <a:latin typeface="Aptos" panose="02110004020202020204"/>
                <a:ea typeface="+mn-ea"/>
                <a:cs typeface="+mn-cs"/>
              </a:rPr>
              <a:t> (red)</a:t>
            </a:r>
          </a:p>
          <a:p>
            <a:pPr defTabSz="1454445" hangingPunct="1"/>
            <a:r>
              <a:rPr lang="en-GB" sz="2545" b="1" kern="1200" dirty="0">
                <a:solidFill>
                  <a:srgbClr val="FFC000"/>
                </a:solidFill>
                <a:latin typeface="Aptos" panose="02110004020202020204"/>
                <a:ea typeface="+mn-ea"/>
                <a:cs typeface="+mn-cs"/>
              </a:rPr>
              <a:t>VCSE</a:t>
            </a:r>
            <a:r>
              <a:rPr lang="en-GB" sz="2545" kern="1200" dirty="0">
                <a:solidFill>
                  <a:srgbClr val="FFC000"/>
                </a:solidFill>
                <a:latin typeface="Aptos" panose="02110004020202020204"/>
                <a:ea typeface="+mn-ea"/>
                <a:cs typeface="+mn-cs"/>
              </a:rPr>
              <a:t> </a:t>
            </a:r>
            <a:r>
              <a:rPr lang="en-GB" sz="2545" kern="1200" dirty="0">
                <a:solidFill>
                  <a:prstClr val="black"/>
                </a:solidFill>
                <a:latin typeface="Aptos" panose="02110004020202020204"/>
                <a:ea typeface="+mn-ea"/>
                <a:cs typeface="+mn-cs"/>
              </a:rPr>
              <a:t>(orange)</a:t>
            </a:r>
          </a:p>
          <a:p>
            <a:pPr defTabSz="1454445" hangingPunct="1"/>
            <a:r>
              <a:rPr lang="en-GB" sz="2545" b="1" kern="1200" dirty="0">
                <a:solidFill>
                  <a:srgbClr val="00B050"/>
                </a:solidFill>
                <a:latin typeface="Aptos" panose="02110004020202020204"/>
                <a:ea typeface="+mn-ea"/>
                <a:cs typeface="+mn-cs"/>
              </a:rPr>
              <a:t>Parks/Greenspace </a:t>
            </a:r>
            <a:r>
              <a:rPr lang="en-GB" sz="2545" kern="1200" dirty="0">
                <a:solidFill>
                  <a:prstClr val="black"/>
                </a:solidFill>
                <a:latin typeface="Aptos" panose="02110004020202020204"/>
                <a:ea typeface="+mn-ea"/>
                <a:cs typeface="+mn-cs"/>
              </a:rPr>
              <a:t>(green)</a:t>
            </a:r>
          </a:p>
          <a:p>
            <a:pPr defTabSz="1454445" hangingPunct="1"/>
            <a:r>
              <a:rPr lang="en-GB" sz="2545" b="1" kern="1200" dirty="0">
                <a:solidFill>
                  <a:srgbClr val="E97132">
                    <a:lumMod val="50000"/>
                  </a:srgbClr>
                </a:solidFill>
                <a:latin typeface="Aptos" panose="02110004020202020204"/>
                <a:ea typeface="+mn-ea"/>
                <a:cs typeface="+mn-cs"/>
              </a:rPr>
              <a:t>Health &amp; Social Care </a:t>
            </a:r>
            <a:r>
              <a:rPr lang="en-GB" sz="2545" kern="1200" dirty="0">
                <a:solidFill>
                  <a:prstClr val="black"/>
                </a:solidFill>
                <a:latin typeface="Aptos" panose="02110004020202020204"/>
                <a:ea typeface="+mn-ea"/>
                <a:cs typeface="+mn-cs"/>
              </a:rPr>
              <a:t>(brown)</a:t>
            </a:r>
          </a:p>
          <a:p>
            <a:pPr defTabSz="1454445" hangingPunct="1"/>
            <a:r>
              <a:rPr lang="en-GB" sz="2545" b="1" kern="1200" dirty="0">
                <a:solidFill>
                  <a:srgbClr val="7030A0"/>
                </a:solidFill>
                <a:latin typeface="Aptos" panose="02110004020202020204"/>
                <a:ea typeface="+mn-ea"/>
                <a:cs typeface="+mn-cs"/>
              </a:rPr>
              <a:t>Education</a:t>
            </a:r>
            <a:r>
              <a:rPr lang="en-GB" sz="2545" kern="1200" dirty="0">
                <a:solidFill>
                  <a:prstClr val="black"/>
                </a:solidFill>
                <a:latin typeface="Aptos" panose="02110004020202020204"/>
                <a:ea typeface="+mn-ea"/>
                <a:cs typeface="+mn-cs"/>
              </a:rPr>
              <a:t> (purple)</a:t>
            </a:r>
          </a:p>
        </p:txBody>
      </p:sp>
      <p:sp>
        <p:nvSpPr>
          <p:cNvPr id="36" name="Flowchart: Connector 35">
            <a:extLst>
              <a:ext uri="{FF2B5EF4-FFF2-40B4-BE49-F238E27FC236}">
                <a16:creationId xmlns:a16="http://schemas.microsoft.com/office/drawing/2014/main" id="{91ECAF7D-15A6-A3B9-EC87-704B7AD2B377}"/>
              </a:ext>
            </a:extLst>
          </p:cNvPr>
          <p:cNvSpPr/>
          <p:nvPr/>
        </p:nvSpPr>
        <p:spPr>
          <a:xfrm>
            <a:off x="10443633" y="4006218"/>
            <a:ext cx="2601456" cy="2313927"/>
          </a:xfrm>
          <a:prstGeom prst="flowChartConnector">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386" kern="1200" dirty="0">
                <a:solidFill>
                  <a:prstClr val="black"/>
                </a:solidFill>
                <a:latin typeface="Aptos" panose="02110004020202020204"/>
              </a:rPr>
              <a:t>St Augustine’s</a:t>
            </a:r>
          </a:p>
          <a:p>
            <a:pPr algn="ctr" defTabSz="1454445" hangingPunct="1"/>
            <a:r>
              <a:rPr lang="en-GB" sz="2386" kern="1200" dirty="0">
                <a:solidFill>
                  <a:prstClr val="black"/>
                </a:solidFill>
                <a:latin typeface="Aptos" panose="02110004020202020204"/>
              </a:rPr>
              <a:t>Centre</a:t>
            </a:r>
          </a:p>
        </p:txBody>
      </p:sp>
      <p:cxnSp>
        <p:nvCxnSpPr>
          <p:cNvPr id="38" name="Straight Arrow Connector 37">
            <a:extLst>
              <a:ext uri="{FF2B5EF4-FFF2-40B4-BE49-F238E27FC236}">
                <a16:creationId xmlns:a16="http://schemas.microsoft.com/office/drawing/2014/main" id="{1527C36D-09DD-3892-AC8C-D43A2FDBA8C3}"/>
              </a:ext>
            </a:extLst>
          </p:cNvPr>
          <p:cNvCxnSpPr>
            <a:cxnSpLocks/>
            <a:stCxn id="36" idx="5"/>
          </p:cNvCxnSpPr>
          <p:nvPr/>
        </p:nvCxnSpPr>
        <p:spPr>
          <a:xfrm>
            <a:off x="12664114" y="5981278"/>
            <a:ext cx="1065178" cy="102827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Flowchart: Connector 38">
            <a:extLst>
              <a:ext uri="{FF2B5EF4-FFF2-40B4-BE49-F238E27FC236}">
                <a16:creationId xmlns:a16="http://schemas.microsoft.com/office/drawing/2014/main" id="{D11A9F03-BCF5-588F-060F-6C371FE4CC32}"/>
              </a:ext>
            </a:extLst>
          </p:cNvPr>
          <p:cNvSpPr/>
          <p:nvPr/>
        </p:nvSpPr>
        <p:spPr>
          <a:xfrm>
            <a:off x="16608322" y="4012082"/>
            <a:ext cx="2601456" cy="2313927"/>
          </a:xfrm>
          <a:prstGeom prst="flowChartConnector">
            <a:avLst/>
          </a:prstGeom>
          <a:ln w="762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454445" hangingPunct="1"/>
            <a:r>
              <a:rPr lang="en-GB" sz="2386" kern="1200" dirty="0">
                <a:solidFill>
                  <a:prstClr val="black"/>
                </a:solidFill>
                <a:latin typeface="Aptos" panose="02110004020202020204"/>
              </a:rPr>
              <a:t>Vita Health Group</a:t>
            </a:r>
          </a:p>
        </p:txBody>
      </p:sp>
      <p:cxnSp>
        <p:nvCxnSpPr>
          <p:cNvPr id="41" name="Straight Arrow Connector 40">
            <a:extLst>
              <a:ext uri="{FF2B5EF4-FFF2-40B4-BE49-F238E27FC236}">
                <a16:creationId xmlns:a16="http://schemas.microsoft.com/office/drawing/2014/main" id="{12D7EC1A-2927-F6E7-20EC-1B80F97D41BD}"/>
              </a:ext>
            </a:extLst>
          </p:cNvPr>
          <p:cNvCxnSpPr>
            <a:stCxn id="39" idx="3"/>
            <a:endCxn id="3" idx="7"/>
          </p:cNvCxnSpPr>
          <p:nvPr/>
        </p:nvCxnSpPr>
        <p:spPr>
          <a:xfrm flipH="1">
            <a:off x="15706268" y="5987143"/>
            <a:ext cx="1283028" cy="102241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6" name="Picture 45">
            <a:extLst>
              <a:ext uri="{FF2B5EF4-FFF2-40B4-BE49-F238E27FC236}">
                <a16:creationId xmlns:a16="http://schemas.microsoft.com/office/drawing/2014/main" id="{5FD16C3A-116E-3AD7-2357-DA5DABC76DAA}"/>
              </a:ext>
            </a:extLst>
          </p:cNvPr>
          <p:cNvPicPr>
            <a:picLocks noChangeAspect="1"/>
          </p:cNvPicPr>
          <p:nvPr/>
        </p:nvPicPr>
        <p:blipFill>
          <a:blip r:embed="rId2"/>
          <a:stretch>
            <a:fillRect/>
          </a:stretch>
        </p:blipFill>
        <p:spPr>
          <a:xfrm>
            <a:off x="16779645" y="1403748"/>
            <a:ext cx="2413096" cy="2413096"/>
          </a:xfrm>
          <a:prstGeom prst="rect">
            <a:avLst/>
          </a:prstGeom>
        </p:spPr>
      </p:pic>
    </p:spTree>
    <p:extLst>
      <p:ext uri="{BB962C8B-B14F-4D97-AF65-F5344CB8AC3E}">
        <p14:creationId xmlns:p14="http://schemas.microsoft.com/office/powerpoint/2010/main" val="3035688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87F8-56DB-5E3D-A03C-B2E9111D0EE2}"/>
              </a:ext>
            </a:extLst>
          </p:cNvPr>
          <p:cNvSpPr>
            <a:spLocks noGrp="1"/>
          </p:cNvSpPr>
          <p:nvPr>
            <p:ph type="title"/>
          </p:nvPr>
        </p:nvSpPr>
        <p:spPr>
          <a:xfrm>
            <a:off x="1319031" y="1311695"/>
            <a:ext cx="16726376" cy="2108474"/>
          </a:xfrm>
        </p:spPr>
        <p:txBody>
          <a:bodyPr/>
          <a:lstStyle/>
          <a:p>
            <a:pPr algn="ctr"/>
            <a:r>
              <a:rPr lang="en-GB" dirty="0"/>
              <a:t>The Power of Collaboration </a:t>
            </a:r>
          </a:p>
        </p:txBody>
      </p:sp>
      <p:graphicFrame>
        <p:nvGraphicFramePr>
          <p:cNvPr id="4" name="Diagram 3">
            <a:extLst>
              <a:ext uri="{FF2B5EF4-FFF2-40B4-BE49-F238E27FC236}">
                <a16:creationId xmlns:a16="http://schemas.microsoft.com/office/drawing/2014/main" id="{94DA67FB-00D8-BA98-601D-FA35C0C53931}"/>
              </a:ext>
            </a:extLst>
          </p:cNvPr>
          <p:cNvGraphicFramePr/>
          <p:nvPr/>
        </p:nvGraphicFramePr>
        <p:xfrm>
          <a:off x="200160" y="2703955"/>
          <a:ext cx="6640600" cy="346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29FF295-EF93-C12D-1219-FB3BF98D14D2}"/>
              </a:ext>
            </a:extLst>
          </p:cNvPr>
          <p:cNvGraphicFramePr/>
          <p:nvPr/>
        </p:nvGraphicFramePr>
        <p:xfrm>
          <a:off x="10664706" y="2626823"/>
          <a:ext cx="6640602" cy="39909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12F4B6CF-3AF4-B610-DC3B-10CFE5401467}"/>
              </a:ext>
            </a:extLst>
          </p:cNvPr>
          <p:cNvGraphicFramePr/>
          <p:nvPr/>
        </p:nvGraphicFramePr>
        <p:xfrm>
          <a:off x="1319031" y="5443931"/>
          <a:ext cx="6909643" cy="381491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997F48EF-B9EC-3F32-41C3-4AC9E50C1B62}"/>
              </a:ext>
            </a:extLst>
          </p:cNvPr>
          <p:cNvGraphicFramePr/>
          <p:nvPr/>
        </p:nvGraphicFramePr>
        <p:xfrm>
          <a:off x="12552143" y="5671938"/>
          <a:ext cx="6640597" cy="381491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3" name="Picture 2">
            <a:extLst>
              <a:ext uri="{FF2B5EF4-FFF2-40B4-BE49-F238E27FC236}">
                <a16:creationId xmlns:a16="http://schemas.microsoft.com/office/drawing/2014/main" id="{DD640D15-CDC7-96EE-641A-879889FC09BA}"/>
              </a:ext>
            </a:extLst>
          </p:cNvPr>
          <p:cNvPicPr>
            <a:picLocks noChangeAspect="1"/>
          </p:cNvPicPr>
          <p:nvPr/>
        </p:nvPicPr>
        <p:blipFill>
          <a:blip r:embed="rId22"/>
          <a:stretch>
            <a:fillRect/>
          </a:stretch>
        </p:blipFill>
        <p:spPr>
          <a:xfrm>
            <a:off x="16592330" y="1403748"/>
            <a:ext cx="2600411" cy="2600411"/>
          </a:xfrm>
          <a:prstGeom prst="rect">
            <a:avLst/>
          </a:prstGeom>
        </p:spPr>
      </p:pic>
      <p:sp>
        <p:nvSpPr>
          <p:cNvPr id="5" name="Content Placeholder 11">
            <a:extLst>
              <a:ext uri="{FF2B5EF4-FFF2-40B4-BE49-F238E27FC236}">
                <a16:creationId xmlns:a16="http://schemas.microsoft.com/office/drawing/2014/main" id="{751A2DA9-7B79-FEEC-8ED9-0A624F69BB7C}"/>
              </a:ext>
            </a:extLst>
          </p:cNvPr>
          <p:cNvSpPr txBox="1">
            <a:spLocks noGrp="1"/>
          </p:cNvSpPr>
          <p:nvPr>
            <p:ph idx="1"/>
          </p:nvPr>
        </p:nvSpPr>
        <p:spPr>
          <a:xfrm>
            <a:off x="200161" y="9457185"/>
            <a:ext cx="18992578" cy="247253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indent="0" algn="ctr">
              <a:buNone/>
            </a:pPr>
            <a:r>
              <a:rPr lang="en-GB" sz="2545" dirty="0">
                <a:latin typeface="Aptos" panose="020B0004020202020204" pitchFamily="34" charset="0"/>
                <a:ea typeface="Times New Roman" panose="02020603050405020304" pitchFamily="18" charset="0"/>
                <a:cs typeface="Aptos" panose="020B0004020202020204" pitchFamily="34" charset="0"/>
              </a:rPr>
              <a:t>“Collaborating with others keeps us connected to the local and wider community. It means that we can support, encourage and promote each other's services. </a:t>
            </a:r>
          </a:p>
          <a:p>
            <a:pPr marL="0" indent="0" algn="ctr">
              <a:buNone/>
            </a:pPr>
            <a:r>
              <a:rPr lang="en-GB" sz="2545" dirty="0">
                <a:latin typeface="Aptos" panose="020B0004020202020204" pitchFamily="34" charset="0"/>
                <a:ea typeface="Times New Roman" panose="02020603050405020304" pitchFamily="18" charset="0"/>
                <a:cs typeface="Aptos" panose="020B0004020202020204" pitchFamily="34" charset="0"/>
              </a:rPr>
              <a:t>It also means that we know what's going on. </a:t>
            </a:r>
          </a:p>
          <a:p>
            <a:pPr marL="0" indent="0" algn="ctr">
              <a:buNone/>
            </a:pPr>
            <a:r>
              <a:rPr lang="en-GB" sz="2545" b="1" dirty="0">
                <a:latin typeface="Aptos" panose="020B0004020202020204" pitchFamily="34" charset="0"/>
                <a:ea typeface="Times New Roman" panose="02020603050405020304" pitchFamily="18" charset="0"/>
                <a:cs typeface="Aptos" panose="020B0004020202020204" pitchFamily="34" charset="0"/>
              </a:rPr>
              <a:t>Being connected and working together helps us to reach further, and for others to reach us.”</a:t>
            </a:r>
            <a:endParaRPr lang="en-GB" sz="2545" dirty="0">
              <a:latin typeface="Aptos" panose="020B0004020202020204" pitchFamily="34" charset="0"/>
              <a:ea typeface="Times New Roman" panose="02020603050405020304" pitchFamily="18" charset="0"/>
              <a:cs typeface="Aptos" panose="020B0004020202020204" pitchFamily="34" charset="0"/>
            </a:endParaRPr>
          </a:p>
          <a:p>
            <a:pPr marL="0" indent="0" algn="ctr">
              <a:buNone/>
            </a:pPr>
            <a:r>
              <a:rPr lang="en-GB" sz="2545" dirty="0">
                <a:latin typeface="Aptos" panose="020B0004020202020204" pitchFamily="34" charset="0"/>
                <a:ea typeface="Times New Roman" panose="02020603050405020304" pitchFamily="18" charset="0"/>
                <a:cs typeface="Aptos" panose="020B0004020202020204" pitchFamily="34" charset="0"/>
              </a:rPr>
              <a:t>Marie, Centre Manager, Women’s Activity Centre </a:t>
            </a:r>
          </a:p>
        </p:txBody>
      </p:sp>
    </p:spTree>
    <p:extLst>
      <p:ext uri="{BB962C8B-B14F-4D97-AF65-F5344CB8AC3E}">
        <p14:creationId xmlns:p14="http://schemas.microsoft.com/office/powerpoint/2010/main" val="111752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2E0B-2844-80CE-0A9D-E413C1575193}"/>
              </a:ext>
            </a:extLst>
          </p:cNvPr>
          <p:cNvSpPr>
            <a:spLocks noGrp="1"/>
          </p:cNvSpPr>
          <p:nvPr>
            <p:ph type="title"/>
          </p:nvPr>
        </p:nvSpPr>
        <p:spPr>
          <a:xfrm>
            <a:off x="897139" y="1304750"/>
            <a:ext cx="15492282" cy="2108474"/>
          </a:xfrm>
        </p:spPr>
        <p:txBody>
          <a:bodyPr/>
          <a:lstStyle/>
          <a:p>
            <a:pPr algn="ctr"/>
            <a:r>
              <a:rPr lang="en-GB" dirty="0"/>
              <a:t>A Summary of Our Collaborative Approach</a:t>
            </a:r>
          </a:p>
        </p:txBody>
      </p:sp>
      <p:sp>
        <p:nvSpPr>
          <p:cNvPr id="6" name="Rectangle: Rounded Corners 5">
            <a:extLst>
              <a:ext uri="{FF2B5EF4-FFF2-40B4-BE49-F238E27FC236}">
                <a16:creationId xmlns:a16="http://schemas.microsoft.com/office/drawing/2014/main" id="{F13F8D02-F8E6-1C8F-D753-6273BB304C01}"/>
              </a:ext>
            </a:extLst>
          </p:cNvPr>
          <p:cNvSpPr/>
          <p:nvPr/>
        </p:nvSpPr>
        <p:spPr>
          <a:xfrm>
            <a:off x="2710595" y="3034793"/>
            <a:ext cx="13722898" cy="748924"/>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Understand the barriers and enablers of residents to being active locally</a:t>
            </a:r>
          </a:p>
        </p:txBody>
      </p:sp>
      <p:sp>
        <p:nvSpPr>
          <p:cNvPr id="10" name="Rectangle: Rounded Corners 9">
            <a:extLst>
              <a:ext uri="{FF2B5EF4-FFF2-40B4-BE49-F238E27FC236}">
                <a16:creationId xmlns:a16="http://schemas.microsoft.com/office/drawing/2014/main" id="{D0D8D8E9-E38F-70D0-7886-0E270CF16B71}"/>
              </a:ext>
            </a:extLst>
          </p:cNvPr>
          <p:cNvSpPr/>
          <p:nvPr/>
        </p:nvSpPr>
        <p:spPr>
          <a:xfrm>
            <a:off x="2710595" y="4252103"/>
            <a:ext cx="13722898" cy="748924"/>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Through surveys, focus groups and 1:1 conversations, utilising local assets</a:t>
            </a:r>
          </a:p>
        </p:txBody>
      </p:sp>
      <p:sp>
        <p:nvSpPr>
          <p:cNvPr id="11" name="Rectangle: Rounded Corners 10">
            <a:extLst>
              <a:ext uri="{FF2B5EF4-FFF2-40B4-BE49-F238E27FC236}">
                <a16:creationId xmlns:a16="http://schemas.microsoft.com/office/drawing/2014/main" id="{E3CFCAE6-1DF0-1086-ED63-5433C8ECAEEE}"/>
              </a:ext>
            </a:extLst>
          </p:cNvPr>
          <p:cNvSpPr/>
          <p:nvPr/>
        </p:nvSpPr>
        <p:spPr>
          <a:xfrm>
            <a:off x="2710595" y="5484218"/>
            <a:ext cx="13722898" cy="748924"/>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Embed physical activity promotion into assets as part of what they do</a:t>
            </a:r>
          </a:p>
        </p:txBody>
      </p:sp>
      <p:sp>
        <p:nvSpPr>
          <p:cNvPr id="12" name="Rectangle: Rounded Corners 11">
            <a:extLst>
              <a:ext uri="{FF2B5EF4-FFF2-40B4-BE49-F238E27FC236}">
                <a16:creationId xmlns:a16="http://schemas.microsoft.com/office/drawing/2014/main" id="{91F84412-07CD-0F4C-0D19-60BF57C70084}"/>
              </a:ext>
            </a:extLst>
          </p:cNvPr>
          <p:cNvSpPr/>
          <p:nvPr/>
        </p:nvSpPr>
        <p:spPr>
          <a:xfrm>
            <a:off x="2710595" y="6656289"/>
            <a:ext cx="13722898" cy="748924"/>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Using the RVE model and our redesign course  </a:t>
            </a:r>
          </a:p>
        </p:txBody>
      </p:sp>
      <p:sp>
        <p:nvSpPr>
          <p:cNvPr id="13" name="Rectangle: Rounded Corners 12">
            <a:extLst>
              <a:ext uri="{FF2B5EF4-FFF2-40B4-BE49-F238E27FC236}">
                <a16:creationId xmlns:a16="http://schemas.microsoft.com/office/drawing/2014/main" id="{D5F46D34-B781-C6C5-0E6B-E38F8C91DD33}"/>
              </a:ext>
            </a:extLst>
          </p:cNvPr>
          <p:cNvSpPr/>
          <p:nvPr/>
        </p:nvSpPr>
        <p:spPr>
          <a:xfrm>
            <a:off x="2710598" y="7857738"/>
            <a:ext cx="13722896" cy="748924"/>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Connect the system to more of itself </a:t>
            </a:r>
          </a:p>
        </p:txBody>
      </p:sp>
      <p:sp>
        <p:nvSpPr>
          <p:cNvPr id="14" name="Rectangle: Rounded Corners 13">
            <a:extLst>
              <a:ext uri="{FF2B5EF4-FFF2-40B4-BE49-F238E27FC236}">
                <a16:creationId xmlns:a16="http://schemas.microsoft.com/office/drawing/2014/main" id="{F335F0A0-C025-98A2-4203-0C21A44166F5}"/>
              </a:ext>
            </a:extLst>
          </p:cNvPr>
          <p:cNvSpPr/>
          <p:nvPr/>
        </p:nvSpPr>
        <p:spPr>
          <a:xfrm>
            <a:off x="2710597" y="9073405"/>
            <a:ext cx="13722895" cy="748924"/>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Via quarterly ‘We’re All Active Calderdale’ partnerships</a:t>
            </a:r>
          </a:p>
        </p:txBody>
      </p:sp>
      <p:sp>
        <p:nvSpPr>
          <p:cNvPr id="15" name="Rectangle: Rounded Corners 14">
            <a:extLst>
              <a:ext uri="{FF2B5EF4-FFF2-40B4-BE49-F238E27FC236}">
                <a16:creationId xmlns:a16="http://schemas.microsoft.com/office/drawing/2014/main" id="{D352B404-9D47-5B50-5FDA-7FE80281FFA2}"/>
              </a:ext>
            </a:extLst>
          </p:cNvPr>
          <p:cNvSpPr/>
          <p:nvPr/>
        </p:nvSpPr>
        <p:spPr>
          <a:xfrm>
            <a:off x="2710598" y="10274853"/>
            <a:ext cx="13722893" cy="748924"/>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Build collaborative projects to improve conditions, based on local context</a:t>
            </a:r>
          </a:p>
        </p:txBody>
      </p:sp>
      <p:sp>
        <p:nvSpPr>
          <p:cNvPr id="16" name="Rectangle: Rounded Corners 15">
            <a:extLst>
              <a:ext uri="{FF2B5EF4-FFF2-40B4-BE49-F238E27FC236}">
                <a16:creationId xmlns:a16="http://schemas.microsoft.com/office/drawing/2014/main" id="{F300B149-FC95-D95A-B226-0820036BD52E}"/>
              </a:ext>
            </a:extLst>
          </p:cNvPr>
          <p:cNvSpPr/>
          <p:nvPr/>
        </p:nvSpPr>
        <p:spPr>
          <a:xfrm>
            <a:off x="2710598" y="11446924"/>
            <a:ext cx="13722893" cy="748924"/>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1454445" hangingPunct="1"/>
            <a:r>
              <a:rPr lang="en-GB" sz="2863" kern="1200" dirty="0">
                <a:solidFill>
                  <a:prstClr val="black"/>
                </a:solidFill>
                <a:latin typeface="Aptos" panose="02110004020202020204"/>
              </a:rPr>
              <a:t>By bringing assets together and building collaboration as a requirement to our funding</a:t>
            </a:r>
          </a:p>
        </p:txBody>
      </p:sp>
      <p:sp>
        <p:nvSpPr>
          <p:cNvPr id="17" name="TextBox 16">
            <a:extLst>
              <a:ext uri="{FF2B5EF4-FFF2-40B4-BE49-F238E27FC236}">
                <a16:creationId xmlns:a16="http://schemas.microsoft.com/office/drawing/2014/main" id="{8B3E205B-00C3-13A9-3220-41C1BE4E6279}"/>
              </a:ext>
            </a:extLst>
          </p:cNvPr>
          <p:cNvSpPr txBox="1"/>
          <p:nvPr/>
        </p:nvSpPr>
        <p:spPr>
          <a:xfrm>
            <a:off x="1067040" y="3115520"/>
            <a:ext cx="1328638" cy="532903"/>
          </a:xfrm>
          <a:prstGeom prst="rect">
            <a:avLst/>
          </a:prstGeom>
          <a:ln w="762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What?</a:t>
            </a:r>
          </a:p>
        </p:txBody>
      </p:sp>
      <p:sp>
        <p:nvSpPr>
          <p:cNvPr id="18" name="TextBox 17">
            <a:extLst>
              <a:ext uri="{FF2B5EF4-FFF2-40B4-BE49-F238E27FC236}">
                <a16:creationId xmlns:a16="http://schemas.microsoft.com/office/drawing/2014/main" id="{2DB03A2E-D43F-06FE-E86D-934399EE1EE4}"/>
              </a:ext>
            </a:extLst>
          </p:cNvPr>
          <p:cNvSpPr txBox="1"/>
          <p:nvPr/>
        </p:nvSpPr>
        <p:spPr>
          <a:xfrm>
            <a:off x="1067041" y="10355581"/>
            <a:ext cx="1328638" cy="532903"/>
          </a:xfrm>
          <a:prstGeom prst="rect">
            <a:avLst/>
          </a:prstGeom>
          <a:ln w="762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What?</a:t>
            </a:r>
          </a:p>
        </p:txBody>
      </p:sp>
      <p:sp>
        <p:nvSpPr>
          <p:cNvPr id="19" name="TextBox 18">
            <a:extLst>
              <a:ext uri="{FF2B5EF4-FFF2-40B4-BE49-F238E27FC236}">
                <a16:creationId xmlns:a16="http://schemas.microsoft.com/office/drawing/2014/main" id="{50C2A264-B046-C644-A5E8-F15CC854BE28}"/>
              </a:ext>
            </a:extLst>
          </p:cNvPr>
          <p:cNvSpPr txBox="1"/>
          <p:nvPr/>
        </p:nvSpPr>
        <p:spPr>
          <a:xfrm>
            <a:off x="1067041" y="7938465"/>
            <a:ext cx="1328638" cy="532903"/>
          </a:xfrm>
          <a:prstGeom prst="rect">
            <a:avLst/>
          </a:prstGeom>
          <a:ln w="762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What?</a:t>
            </a:r>
          </a:p>
        </p:txBody>
      </p:sp>
      <p:sp>
        <p:nvSpPr>
          <p:cNvPr id="20" name="TextBox 19">
            <a:extLst>
              <a:ext uri="{FF2B5EF4-FFF2-40B4-BE49-F238E27FC236}">
                <a16:creationId xmlns:a16="http://schemas.microsoft.com/office/drawing/2014/main" id="{A74ABFFB-30F2-085C-9C07-038BEDC2CA4B}"/>
              </a:ext>
            </a:extLst>
          </p:cNvPr>
          <p:cNvSpPr txBox="1"/>
          <p:nvPr/>
        </p:nvSpPr>
        <p:spPr>
          <a:xfrm>
            <a:off x="1067041" y="5564946"/>
            <a:ext cx="1328638" cy="532903"/>
          </a:xfrm>
          <a:prstGeom prst="rect">
            <a:avLst/>
          </a:prstGeom>
          <a:ln w="762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What?</a:t>
            </a:r>
          </a:p>
        </p:txBody>
      </p:sp>
      <p:sp>
        <p:nvSpPr>
          <p:cNvPr id="21" name="TextBox 20">
            <a:extLst>
              <a:ext uri="{FF2B5EF4-FFF2-40B4-BE49-F238E27FC236}">
                <a16:creationId xmlns:a16="http://schemas.microsoft.com/office/drawing/2014/main" id="{A9C40A13-FB84-BF95-3921-DB8ED7C965D2}"/>
              </a:ext>
            </a:extLst>
          </p:cNvPr>
          <p:cNvSpPr txBox="1"/>
          <p:nvPr/>
        </p:nvSpPr>
        <p:spPr>
          <a:xfrm>
            <a:off x="1067037" y="4363498"/>
            <a:ext cx="1328638" cy="532903"/>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How?</a:t>
            </a:r>
          </a:p>
        </p:txBody>
      </p:sp>
      <p:sp>
        <p:nvSpPr>
          <p:cNvPr id="22" name="TextBox 21">
            <a:extLst>
              <a:ext uri="{FF2B5EF4-FFF2-40B4-BE49-F238E27FC236}">
                <a16:creationId xmlns:a16="http://schemas.microsoft.com/office/drawing/2014/main" id="{86A4E218-34FF-B92F-CBF1-DC18D7E631D7}"/>
              </a:ext>
            </a:extLst>
          </p:cNvPr>
          <p:cNvSpPr txBox="1"/>
          <p:nvPr/>
        </p:nvSpPr>
        <p:spPr>
          <a:xfrm>
            <a:off x="1067037" y="9232852"/>
            <a:ext cx="1328638" cy="532903"/>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How?</a:t>
            </a:r>
          </a:p>
        </p:txBody>
      </p:sp>
      <p:sp>
        <p:nvSpPr>
          <p:cNvPr id="23" name="TextBox 22">
            <a:extLst>
              <a:ext uri="{FF2B5EF4-FFF2-40B4-BE49-F238E27FC236}">
                <a16:creationId xmlns:a16="http://schemas.microsoft.com/office/drawing/2014/main" id="{8E840B59-FEB2-2EAF-5335-9CD6DE5E9664}"/>
              </a:ext>
            </a:extLst>
          </p:cNvPr>
          <p:cNvSpPr txBox="1"/>
          <p:nvPr/>
        </p:nvSpPr>
        <p:spPr>
          <a:xfrm>
            <a:off x="1067037" y="6737017"/>
            <a:ext cx="1328638" cy="532903"/>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How?</a:t>
            </a:r>
          </a:p>
        </p:txBody>
      </p:sp>
      <p:sp>
        <p:nvSpPr>
          <p:cNvPr id="24" name="TextBox 23">
            <a:extLst>
              <a:ext uri="{FF2B5EF4-FFF2-40B4-BE49-F238E27FC236}">
                <a16:creationId xmlns:a16="http://schemas.microsoft.com/office/drawing/2014/main" id="{5BD7C7D8-9955-536B-05EE-E604B91D38D1}"/>
              </a:ext>
            </a:extLst>
          </p:cNvPr>
          <p:cNvSpPr txBox="1"/>
          <p:nvPr/>
        </p:nvSpPr>
        <p:spPr>
          <a:xfrm>
            <a:off x="1067037" y="11478309"/>
            <a:ext cx="1328638" cy="532903"/>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454445" hangingPunct="1"/>
            <a:r>
              <a:rPr lang="en-GB" sz="2863" kern="1200" dirty="0">
                <a:solidFill>
                  <a:prstClr val="black"/>
                </a:solidFill>
                <a:latin typeface="Aptos" panose="02110004020202020204"/>
              </a:rPr>
              <a:t>How?</a:t>
            </a:r>
          </a:p>
        </p:txBody>
      </p:sp>
      <p:pic>
        <p:nvPicPr>
          <p:cNvPr id="27" name="Picture 26">
            <a:extLst>
              <a:ext uri="{FF2B5EF4-FFF2-40B4-BE49-F238E27FC236}">
                <a16:creationId xmlns:a16="http://schemas.microsoft.com/office/drawing/2014/main" id="{BA1FAA54-496E-3663-F5CB-107BC3457089}"/>
              </a:ext>
            </a:extLst>
          </p:cNvPr>
          <p:cNvPicPr>
            <a:picLocks noChangeAspect="1"/>
          </p:cNvPicPr>
          <p:nvPr/>
        </p:nvPicPr>
        <p:blipFill>
          <a:blip r:embed="rId2"/>
          <a:stretch>
            <a:fillRect/>
          </a:stretch>
        </p:blipFill>
        <p:spPr>
          <a:xfrm>
            <a:off x="16812772" y="1403749"/>
            <a:ext cx="2379968" cy="2379968"/>
          </a:xfrm>
          <a:prstGeom prst="rect">
            <a:avLst/>
          </a:prstGeom>
        </p:spPr>
      </p:pic>
    </p:spTree>
    <p:extLst>
      <p:ext uri="{BB962C8B-B14F-4D97-AF65-F5344CB8AC3E}">
        <p14:creationId xmlns:p14="http://schemas.microsoft.com/office/powerpoint/2010/main" val="227650216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603</TotalTime>
  <Words>1829</Words>
  <Application>Microsoft Macintosh PowerPoint</Application>
  <PresentationFormat>Custom</PresentationFormat>
  <Paragraphs>322</Paragraphs>
  <Slides>26</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AlvaniaRegular</vt:lpstr>
      <vt:lpstr>Aptos</vt:lpstr>
      <vt:lpstr>Aptos Display</vt:lpstr>
      <vt:lpstr>Arial</vt:lpstr>
      <vt:lpstr>Calibri</vt:lpstr>
      <vt:lpstr>Helvetica-Compressed</vt:lpstr>
      <vt:lpstr>Poppins</vt:lpstr>
      <vt:lpstr>Poppins Light</vt:lpstr>
      <vt:lpstr>RobotoCondensed-Regular</vt:lpstr>
      <vt:lpstr>RobotoCondensed-SemiBold</vt:lpstr>
      <vt:lpstr>Office Theme</vt:lpstr>
      <vt:lpstr>1_Office Theme</vt:lpstr>
      <vt:lpstr>Taking a Collaborative Approach at Place to Reducing Physical Activity Inequalities</vt:lpstr>
      <vt:lpstr>PowerPoint Presentation</vt:lpstr>
      <vt:lpstr>Our Principles </vt:lpstr>
      <vt:lpstr>Working to Support Assets Individually</vt:lpstr>
      <vt:lpstr>Working With Individual Assets</vt:lpstr>
      <vt:lpstr>PowerPoint Presentation</vt:lpstr>
      <vt:lpstr>Building Projects Across System Areas</vt:lpstr>
      <vt:lpstr>The Power of Collaboration </vt:lpstr>
      <vt:lpstr>A Summary of Our Collaborative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 Burkhardt</dc:creator>
  <cp:lastModifiedBy>Julian Pratt</cp:lastModifiedBy>
  <cp:revision>11</cp:revision>
  <dcterms:modified xsi:type="dcterms:W3CDTF">2025-07-18T13:25:54Z</dcterms:modified>
</cp:coreProperties>
</file>