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71" r:id="rId5"/>
    <p:sldMasterId id="2147483684" r:id="rId6"/>
    <p:sldMasterId id="2147483701" r:id="rId7"/>
  </p:sldMasterIdLst>
  <p:notesMasterIdLst>
    <p:notesMasterId r:id="rId54"/>
  </p:notesMasterIdLst>
  <p:sldIdLst>
    <p:sldId id="689" r:id="rId8"/>
    <p:sldId id="256" r:id="rId9"/>
    <p:sldId id="649" r:id="rId10"/>
    <p:sldId id="651" r:id="rId11"/>
    <p:sldId id="258" r:id="rId12"/>
    <p:sldId id="318" r:id="rId13"/>
    <p:sldId id="665" r:id="rId14"/>
    <p:sldId id="688" r:id="rId15"/>
    <p:sldId id="306" r:id="rId16"/>
    <p:sldId id="682" r:id="rId17"/>
    <p:sldId id="676" r:id="rId18"/>
    <p:sldId id="300" r:id="rId19"/>
    <p:sldId id="679" r:id="rId20"/>
    <p:sldId id="674" r:id="rId21"/>
    <p:sldId id="681" r:id="rId22"/>
    <p:sldId id="683" r:id="rId23"/>
    <p:sldId id="685" r:id="rId24"/>
    <p:sldId id="686" r:id="rId25"/>
    <p:sldId id="264" r:id="rId26"/>
    <p:sldId id="684" r:id="rId27"/>
    <p:sldId id="655" r:id="rId28"/>
    <p:sldId id="680" r:id="rId29"/>
    <p:sldId id="690" r:id="rId30"/>
    <p:sldId id="259" r:id="rId31"/>
    <p:sldId id="283" r:id="rId32"/>
    <p:sldId id="271" r:id="rId33"/>
    <p:sldId id="272" r:id="rId34"/>
    <p:sldId id="273" r:id="rId35"/>
    <p:sldId id="274" r:id="rId36"/>
    <p:sldId id="275" r:id="rId37"/>
    <p:sldId id="277" r:id="rId38"/>
    <p:sldId id="280" r:id="rId39"/>
    <p:sldId id="281" r:id="rId40"/>
    <p:sldId id="278" r:id="rId41"/>
    <p:sldId id="282" r:id="rId42"/>
    <p:sldId id="691" r:id="rId43"/>
    <p:sldId id="269" r:id="rId44"/>
    <p:sldId id="261" r:id="rId45"/>
    <p:sldId id="270" r:id="rId46"/>
    <p:sldId id="284" r:id="rId47"/>
    <p:sldId id="285" r:id="rId48"/>
    <p:sldId id="286" r:id="rId49"/>
    <p:sldId id="287" r:id="rId50"/>
    <p:sldId id="276" r:id="rId51"/>
    <p:sldId id="288" r:id="rId52"/>
    <p:sldId id="692" r:id="rId53"/>
  </p:sldIdLst>
  <p:sldSz cx="12192000" cy="6858000"/>
  <p:notesSz cx="6888163" cy="100203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ill Davison" initials="GD" lastIdx="1" clrIdx="0">
    <p:extLst>
      <p:ext uri="{19B8F6BF-5375-455C-9EA6-DF929625EA0E}">
        <p15:presenceInfo xmlns:p15="http://schemas.microsoft.com/office/powerpoint/2012/main" userId="S::gill.davison@eastriding.gov.uk::dfb3d655-ee62-472f-be47-7e2b1ccb423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FF43FF"/>
    <a:srgbClr val="FF6600"/>
    <a:srgbClr val="222222"/>
    <a:srgbClr val="262626"/>
    <a:srgbClr val="22222D"/>
    <a:srgbClr val="4D4D4D"/>
    <a:srgbClr val="333333"/>
    <a:srgbClr val="979797"/>
    <a:srgbClr val="784F3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2" d="100"/>
          <a:sy n="82" d="100"/>
        </p:scale>
        <p:origin x="691" y="62"/>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commentAuthors" Target="commentAuthor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theme" Target="theme/theme1.xml"/><Relationship Id="rId5" Type="http://schemas.openxmlformats.org/officeDocument/2006/relationships/slideMaster" Target="slideMasters/slideMaster2.xml"/><Relationship Id="rId19" Type="http://schemas.openxmlformats.org/officeDocument/2006/relationships/slide" Target="slides/slide12.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presProps" Target="presProps.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tableStyles" Target="tableStyles.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viewProps" Target="viewProps.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4871" cy="502755"/>
          </a:xfrm>
          <a:prstGeom prst="rect">
            <a:avLst/>
          </a:prstGeom>
        </p:spPr>
        <p:txBody>
          <a:bodyPr vert="horz" lIns="96616" tIns="48308" rIns="96616" bIns="48308" rtlCol="0"/>
          <a:lstStyle>
            <a:lvl1pPr algn="l">
              <a:defRPr sz="1300"/>
            </a:lvl1pPr>
          </a:lstStyle>
          <a:p>
            <a:endParaRPr lang="en-GB"/>
          </a:p>
        </p:txBody>
      </p:sp>
      <p:sp>
        <p:nvSpPr>
          <p:cNvPr id="3" name="Date Placeholder 2"/>
          <p:cNvSpPr>
            <a:spLocks noGrp="1"/>
          </p:cNvSpPr>
          <p:nvPr>
            <p:ph type="dt" idx="1"/>
          </p:nvPr>
        </p:nvSpPr>
        <p:spPr>
          <a:xfrm>
            <a:off x="3901698" y="0"/>
            <a:ext cx="2984871" cy="502755"/>
          </a:xfrm>
          <a:prstGeom prst="rect">
            <a:avLst/>
          </a:prstGeom>
        </p:spPr>
        <p:txBody>
          <a:bodyPr vert="horz" lIns="96616" tIns="48308" rIns="96616" bIns="48308" rtlCol="0"/>
          <a:lstStyle>
            <a:lvl1pPr algn="r">
              <a:defRPr sz="1300"/>
            </a:lvl1pPr>
          </a:lstStyle>
          <a:p>
            <a:fld id="{61D83C2E-E4D1-4D21-BB44-093000B9554E}" type="datetimeFigureOut">
              <a:rPr lang="en-GB" smtClean="0"/>
              <a:t>06/02/2024</a:t>
            </a:fld>
            <a:endParaRPr lang="en-GB"/>
          </a:p>
        </p:txBody>
      </p:sp>
      <p:sp>
        <p:nvSpPr>
          <p:cNvPr id="4" name="Slide Image Placeholder 3"/>
          <p:cNvSpPr>
            <a:spLocks noGrp="1" noRot="1" noChangeAspect="1"/>
          </p:cNvSpPr>
          <p:nvPr>
            <p:ph type="sldImg" idx="2"/>
          </p:nvPr>
        </p:nvSpPr>
        <p:spPr>
          <a:xfrm>
            <a:off x="439738" y="1252538"/>
            <a:ext cx="6008687" cy="3381375"/>
          </a:xfrm>
          <a:prstGeom prst="rect">
            <a:avLst/>
          </a:prstGeom>
          <a:noFill/>
          <a:ln w="12700">
            <a:solidFill>
              <a:prstClr val="black"/>
            </a:solidFill>
          </a:ln>
        </p:spPr>
        <p:txBody>
          <a:bodyPr vert="horz" lIns="96616" tIns="48308" rIns="96616" bIns="48308" rtlCol="0" anchor="ctr"/>
          <a:lstStyle/>
          <a:p>
            <a:endParaRPr lang="en-GB"/>
          </a:p>
        </p:txBody>
      </p:sp>
      <p:sp>
        <p:nvSpPr>
          <p:cNvPr id="5" name="Notes Placeholder 4"/>
          <p:cNvSpPr>
            <a:spLocks noGrp="1"/>
          </p:cNvSpPr>
          <p:nvPr>
            <p:ph type="body" sz="quarter" idx="3"/>
          </p:nvPr>
        </p:nvSpPr>
        <p:spPr>
          <a:xfrm>
            <a:off x="688817" y="4822269"/>
            <a:ext cx="5510530" cy="3945493"/>
          </a:xfrm>
          <a:prstGeom prst="rect">
            <a:avLst/>
          </a:prstGeom>
        </p:spPr>
        <p:txBody>
          <a:bodyPr vert="horz" lIns="96616" tIns="48308" rIns="96616" bIns="4830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517547"/>
            <a:ext cx="2984871" cy="502754"/>
          </a:xfrm>
          <a:prstGeom prst="rect">
            <a:avLst/>
          </a:prstGeom>
        </p:spPr>
        <p:txBody>
          <a:bodyPr vert="horz" lIns="96616" tIns="48308" rIns="96616" bIns="48308" rtlCol="0" anchor="b"/>
          <a:lstStyle>
            <a:lvl1pPr algn="l">
              <a:defRPr sz="1300"/>
            </a:lvl1pPr>
          </a:lstStyle>
          <a:p>
            <a:endParaRPr lang="en-GB"/>
          </a:p>
        </p:txBody>
      </p:sp>
      <p:sp>
        <p:nvSpPr>
          <p:cNvPr id="7" name="Slide Number Placeholder 6"/>
          <p:cNvSpPr>
            <a:spLocks noGrp="1"/>
          </p:cNvSpPr>
          <p:nvPr>
            <p:ph type="sldNum" sz="quarter" idx="5"/>
          </p:nvPr>
        </p:nvSpPr>
        <p:spPr>
          <a:xfrm>
            <a:off x="3901698" y="9517547"/>
            <a:ext cx="2984871" cy="502754"/>
          </a:xfrm>
          <a:prstGeom prst="rect">
            <a:avLst/>
          </a:prstGeom>
        </p:spPr>
        <p:txBody>
          <a:bodyPr vert="horz" lIns="96616" tIns="48308" rIns="96616" bIns="48308" rtlCol="0" anchor="b"/>
          <a:lstStyle>
            <a:lvl1pPr algn="r">
              <a:defRPr sz="1300"/>
            </a:lvl1pPr>
          </a:lstStyle>
          <a:p>
            <a:fld id="{9F0D105B-02FA-4575-9435-01F4F427DFED}" type="slidenum">
              <a:rPr lang="en-GB" smtClean="0"/>
              <a:t>‹#›</a:t>
            </a:fld>
            <a:endParaRPr lang="en-GB"/>
          </a:p>
        </p:txBody>
      </p:sp>
    </p:spTree>
    <p:extLst>
      <p:ext uri="{BB962C8B-B14F-4D97-AF65-F5344CB8AC3E}">
        <p14:creationId xmlns:p14="http://schemas.microsoft.com/office/powerpoint/2010/main" val="38839795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cs typeface="Calibri"/>
              </a:rPr>
              <a:t>Emma</a:t>
            </a:r>
          </a:p>
        </p:txBody>
      </p:sp>
      <p:sp>
        <p:nvSpPr>
          <p:cNvPr id="4" name="Slide Number Placeholder 3"/>
          <p:cNvSpPr>
            <a:spLocks noGrp="1"/>
          </p:cNvSpPr>
          <p:nvPr>
            <p:ph type="sldNum" sz="quarter" idx="5"/>
          </p:nvPr>
        </p:nvSpPr>
        <p:spPr/>
        <p:txBody>
          <a:bodyPr/>
          <a:lstStyle/>
          <a:p>
            <a:fld id="{9F0D105B-02FA-4575-9435-01F4F427DFED}" type="slidenum">
              <a:rPr lang="en-GB" smtClean="0"/>
              <a:t>2</a:t>
            </a:fld>
            <a:endParaRPr lang="en-GB"/>
          </a:p>
        </p:txBody>
      </p:sp>
    </p:spTree>
    <p:extLst>
      <p:ext uri="{BB962C8B-B14F-4D97-AF65-F5344CB8AC3E}">
        <p14:creationId xmlns:p14="http://schemas.microsoft.com/office/powerpoint/2010/main" val="2863400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p:cNvGrpSpPr/>
        <p:nvPr/>
      </p:nvGrpSpPr>
      <p:grpSpPr>
        <a:xfrm>
          <a:off x="0" y="0"/>
          <a:ext cx="0" cy="0"/>
          <a:chOff x="0" y="0"/>
          <a:chExt cx="0" cy="0"/>
        </a:xfrm>
      </p:grpSpPr>
      <p:sp>
        <p:nvSpPr>
          <p:cNvPr id="55" name="Google Shape;55;g35f391192_00:notes"/>
          <p:cNvSpPr>
            <a:spLocks noGrp="1" noRot="1" noChangeAspect="1"/>
          </p:cNvSpPr>
          <p:nvPr>
            <p:ph type="sldImg" idx="2"/>
          </p:nvPr>
        </p:nvSpPr>
        <p:spPr>
          <a:xfrm>
            <a:off x="104775" y="750888"/>
            <a:ext cx="6678613" cy="375761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 name="Google Shape;56;g35f391192_00:notes"/>
          <p:cNvSpPr txBox="1">
            <a:spLocks noGrp="1"/>
          </p:cNvSpPr>
          <p:nvPr>
            <p:ph type="body" idx="1"/>
          </p:nvPr>
        </p:nvSpPr>
        <p:spPr>
          <a:xfrm>
            <a:off x="688817" y="4759643"/>
            <a:ext cx="5510530" cy="4509135"/>
          </a:xfrm>
          <a:prstGeom prst="rect">
            <a:avLst/>
          </a:prstGeom>
        </p:spPr>
        <p:txBody>
          <a:bodyPr spcFirstLastPara="1" wrap="square" lIns="96600" tIns="96600" rIns="96600" bIns="96600" anchor="t" anchorCtr="0">
            <a:noAutofit/>
          </a:bodyPr>
          <a:lstStyle/>
          <a:p>
            <a:r>
              <a:rPr lang="en-GB">
                <a:cs typeface="Calibri"/>
              </a:rPr>
              <a:t>Emma</a:t>
            </a:r>
          </a:p>
        </p:txBody>
      </p:sp>
    </p:spTree>
    <p:extLst>
      <p:ext uri="{BB962C8B-B14F-4D97-AF65-F5344CB8AC3E}">
        <p14:creationId xmlns:p14="http://schemas.microsoft.com/office/powerpoint/2010/main" val="22208719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cs typeface="Calibri"/>
              </a:rPr>
              <a:t>Emma</a:t>
            </a:r>
            <a:endParaRPr lang="en-GB"/>
          </a:p>
          <a:p>
            <a:endParaRPr lang="en-GB"/>
          </a:p>
          <a:p>
            <a:r>
              <a:rPr lang="en-GB"/>
              <a:t>Bridge between academic work and community developed through learning which we still stick to this day- our values which remain when </a:t>
            </a:r>
            <a:endParaRPr lang="en-GB">
              <a:cs typeface="Calibri" panose="020F0502020204030204"/>
            </a:endParaRPr>
          </a:p>
          <a:p>
            <a:endParaRPr lang="en-GB"/>
          </a:p>
          <a:p>
            <a:endParaRPr lang="en-GB"/>
          </a:p>
        </p:txBody>
      </p:sp>
      <p:sp>
        <p:nvSpPr>
          <p:cNvPr id="4" name="Slide Number Placeholder 3"/>
          <p:cNvSpPr>
            <a:spLocks noGrp="1"/>
          </p:cNvSpPr>
          <p:nvPr>
            <p:ph type="sldNum" sz="quarter" idx="5"/>
          </p:nvPr>
        </p:nvSpPr>
        <p:spPr/>
        <p:txBody>
          <a:bodyPr/>
          <a:lstStyle/>
          <a:p>
            <a:fld id="{9F0D105B-02FA-4575-9435-01F4F427DFED}" type="slidenum">
              <a:rPr lang="en-GB" smtClean="0"/>
              <a:t>12</a:t>
            </a:fld>
            <a:endParaRPr lang="en-GB"/>
          </a:p>
        </p:txBody>
      </p:sp>
    </p:spTree>
    <p:extLst>
      <p:ext uri="{BB962C8B-B14F-4D97-AF65-F5344CB8AC3E}">
        <p14:creationId xmlns:p14="http://schemas.microsoft.com/office/powerpoint/2010/main" val="3838702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Emma </a:t>
            </a:r>
            <a:endParaRPr lang="en-US"/>
          </a:p>
          <a:p>
            <a:endParaRPr lang="en-GB">
              <a:cs typeface="Calibri"/>
            </a:endParaRPr>
          </a:p>
          <a:p>
            <a:r>
              <a:rPr lang="en-GB">
                <a:cs typeface="Calibri"/>
              </a:rPr>
              <a:t>Being flexible and adapting – how these have changed. </a:t>
            </a:r>
          </a:p>
        </p:txBody>
      </p:sp>
      <p:sp>
        <p:nvSpPr>
          <p:cNvPr id="4" name="Slide Number Placeholder 3"/>
          <p:cNvSpPr>
            <a:spLocks noGrp="1"/>
          </p:cNvSpPr>
          <p:nvPr>
            <p:ph type="sldNum" sz="quarter" idx="5"/>
          </p:nvPr>
        </p:nvSpPr>
        <p:spPr/>
        <p:txBody>
          <a:bodyPr/>
          <a:lstStyle/>
          <a:p>
            <a:fld id="{9F0D105B-02FA-4575-9435-01F4F427DFED}" type="slidenum">
              <a:rPr lang="en-GB" smtClean="0"/>
              <a:t>13</a:t>
            </a:fld>
            <a:endParaRPr lang="en-GB"/>
          </a:p>
        </p:txBody>
      </p:sp>
    </p:spTree>
    <p:extLst>
      <p:ext uri="{BB962C8B-B14F-4D97-AF65-F5344CB8AC3E}">
        <p14:creationId xmlns:p14="http://schemas.microsoft.com/office/powerpoint/2010/main" val="2347142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a typeface="Calibri" panose="020F0502020204030204"/>
                <a:cs typeface="Calibri"/>
              </a:rPr>
              <a:t>Emma</a:t>
            </a:r>
          </a:p>
          <a:p>
            <a:pPr marL="171450" indent="-171450">
              <a:buFont typeface="Arial"/>
              <a:buChar char="•"/>
            </a:pPr>
            <a:r>
              <a:rPr lang="en-GB">
                <a:cs typeface="Calibri"/>
              </a:rPr>
              <a:t>Hybrid teacher, </a:t>
            </a:r>
            <a:r>
              <a:rPr lang="en-GB" err="1">
                <a:cs typeface="Calibri"/>
              </a:rPr>
              <a:t>redeisgn</a:t>
            </a:r>
            <a:r>
              <a:rPr lang="en-GB">
                <a:cs typeface="Calibri"/>
              </a:rPr>
              <a:t> of playground, doorstep sports</a:t>
            </a:r>
            <a:endParaRPr lang="en-GB"/>
          </a:p>
          <a:p>
            <a:pPr marL="171450" indent="-171450">
              <a:buFont typeface="Arial"/>
              <a:buChar char="•"/>
            </a:pPr>
            <a:r>
              <a:rPr lang="en-GB">
                <a:cs typeface="Calibri"/>
              </a:rPr>
              <a:t>Cycling, road safety team </a:t>
            </a:r>
            <a:endParaRPr lang="en-GB">
              <a:ea typeface="Calibri"/>
              <a:cs typeface="Calibri"/>
            </a:endParaRPr>
          </a:p>
          <a:p>
            <a:pPr marL="171450" indent="-171450">
              <a:buFont typeface="Arial"/>
              <a:buChar char="•"/>
            </a:pPr>
            <a:r>
              <a:rPr lang="en-GB" err="1">
                <a:cs typeface="Calibri"/>
              </a:rPr>
              <a:t>Lifecourse</a:t>
            </a:r>
            <a:r>
              <a:rPr lang="en-GB">
                <a:cs typeface="Calibri"/>
              </a:rPr>
              <a:t> – Active </a:t>
            </a:r>
            <a:r>
              <a:rPr lang="en-GB" err="1">
                <a:cs typeface="Calibri"/>
              </a:rPr>
              <a:t>Kirkfield</a:t>
            </a:r>
            <a:endParaRPr lang="en-GB">
              <a:cs typeface="Calibri"/>
            </a:endParaRPr>
          </a:p>
          <a:p>
            <a:pPr marL="171450" indent="-171450">
              <a:buFont typeface="Arial"/>
              <a:buChar char="•"/>
            </a:pPr>
            <a:r>
              <a:rPr lang="en-GB">
                <a:cs typeface="Calibri"/>
              </a:rPr>
              <a:t>System change – public health, leisure, school, heath </a:t>
            </a:r>
            <a:endParaRPr lang="en-GB">
              <a:ea typeface="Calibri"/>
              <a:cs typeface="Calibri"/>
            </a:endParaRPr>
          </a:p>
          <a:p>
            <a:pPr marL="171450" indent="-171450">
              <a:buFont typeface="Arial"/>
              <a:buChar char="•"/>
            </a:pPr>
            <a:r>
              <a:rPr lang="en-GB">
                <a:cs typeface="Calibri"/>
              </a:rPr>
              <a:t>Grants – individuals, new groups, established orgs expanding </a:t>
            </a:r>
            <a:endParaRPr lang="en-GB">
              <a:ea typeface="Calibri"/>
              <a:cs typeface="Calibri"/>
            </a:endParaRPr>
          </a:p>
        </p:txBody>
      </p:sp>
      <p:sp>
        <p:nvSpPr>
          <p:cNvPr id="4" name="Slide Number Placeholder 3"/>
          <p:cNvSpPr>
            <a:spLocks noGrp="1"/>
          </p:cNvSpPr>
          <p:nvPr>
            <p:ph type="sldNum" sz="quarter" idx="5"/>
          </p:nvPr>
        </p:nvSpPr>
        <p:spPr/>
        <p:txBody>
          <a:bodyPr/>
          <a:lstStyle/>
          <a:p>
            <a:fld id="{9F0D105B-02FA-4575-9435-01F4F427DFED}" type="slidenum">
              <a:rPr lang="en-GB" smtClean="0"/>
              <a:t>14</a:t>
            </a:fld>
            <a:endParaRPr lang="en-GB"/>
          </a:p>
        </p:txBody>
      </p:sp>
    </p:spTree>
    <p:extLst>
      <p:ext uri="{BB962C8B-B14F-4D97-AF65-F5344CB8AC3E}">
        <p14:creationId xmlns:p14="http://schemas.microsoft.com/office/powerpoint/2010/main" val="10008443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El</a:t>
            </a:r>
          </a:p>
        </p:txBody>
      </p:sp>
      <p:sp>
        <p:nvSpPr>
          <p:cNvPr id="4" name="Slide Number Placeholder 3"/>
          <p:cNvSpPr>
            <a:spLocks noGrp="1"/>
          </p:cNvSpPr>
          <p:nvPr>
            <p:ph type="sldNum" sz="quarter" idx="5"/>
          </p:nvPr>
        </p:nvSpPr>
        <p:spPr/>
        <p:txBody>
          <a:bodyPr/>
          <a:lstStyle/>
          <a:p>
            <a:fld id="{9F0D105B-02FA-4575-9435-01F4F427DFED}" type="slidenum">
              <a:rPr lang="en-GB" smtClean="0"/>
              <a:t>15</a:t>
            </a:fld>
            <a:endParaRPr lang="en-GB"/>
          </a:p>
        </p:txBody>
      </p:sp>
    </p:spTree>
    <p:extLst>
      <p:ext uri="{BB962C8B-B14F-4D97-AF65-F5344CB8AC3E}">
        <p14:creationId xmlns:p14="http://schemas.microsoft.com/office/powerpoint/2010/main" val="20436950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Emma to do the journey, El to do the learning</a:t>
            </a:r>
            <a:br>
              <a:rPr lang="en-US"/>
            </a:br>
            <a:r>
              <a:rPr lang="en-US"/>
              <a:t>In the town long enough for people to know who we were and what we were doing, wanting to work with us but unable to- so links back to Listening about what the real barriers are- school understand impact of PA, but due to coming out of COVID, wasn’t the capacity, however by working together, being proactive and listen developed the role… talks about nicks role (Kumu change)</a:t>
            </a:r>
          </a:p>
          <a:p>
            <a:endParaRPr lang="en-US">
              <a:cs typeface="Calibri"/>
            </a:endParaRPr>
          </a:p>
          <a:p>
            <a:r>
              <a:rPr lang="en-US">
                <a:cs typeface="Calibri"/>
              </a:rPr>
              <a:t>Emma to do background</a:t>
            </a:r>
          </a:p>
          <a:p>
            <a:r>
              <a:rPr lang="en-US">
                <a:cs typeface="Calibri"/>
              </a:rPr>
              <a:t>El to do learning/outcomes</a:t>
            </a:r>
          </a:p>
        </p:txBody>
      </p:sp>
      <p:sp>
        <p:nvSpPr>
          <p:cNvPr id="4" name="Slide Number Placeholder 3"/>
          <p:cNvSpPr>
            <a:spLocks noGrp="1"/>
          </p:cNvSpPr>
          <p:nvPr>
            <p:ph type="sldNum" sz="quarter" idx="5"/>
          </p:nvPr>
        </p:nvSpPr>
        <p:spPr/>
        <p:txBody>
          <a:bodyPr/>
          <a:lstStyle/>
          <a:p>
            <a:fld id="{9F0D105B-02FA-4575-9435-01F4F427DFED}" type="slidenum">
              <a:rPr lang="en-GB" smtClean="0"/>
              <a:t>16</a:t>
            </a:fld>
            <a:endParaRPr lang="en-GB"/>
          </a:p>
        </p:txBody>
      </p:sp>
    </p:spTree>
    <p:extLst>
      <p:ext uri="{BB962C8B-B14F-4D97-AF65-F5344CB8AC3E}">
        <p14:creationId xmlns:p14="http://schemas.microsoft.com/office/powerpoint/2010/main" val="26710122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Emma</a:t>
            </a:r>
          </a:p>
        </p:txBody>
      </p:sp>
      <p:sp>
        <p:nvSpPr>
          <p:cNvPr id="4" name="Slide Number Placeholder 3"/>
          <p:cNvSpPr>
            <a:spLocks noGrp="1"/>
          </p:cNvSpPr>
          <p:nvPr>
            <p:ph type="sldNum" sz="quarter" idx="5"/>
          </p:nvPr>
        </p:nvSpPr>
        <p:spPr/>
        <p:txBody>
          <a:bodyPr/>
          <a:lstStyle/>
          <a:p>
            <a:fld id="{9F0D105B-02FA-4575-9435-01F4F427DFED}" type="slidenum">
              <a:rPr lang="en-GB" smtClean="0"/>
              <a:t>17</a:t>
            </a:fld>
            <a:endParaRPr lang="en-GB"/>
          </a:p>
        </p:txBody>
      </p:sp>
    </p:spTree>
    <p:extLst>
      <p:ext uri="{BB962C8B-B14F-4D97-AF65-F5344CB8AC3E}">
        <p14:creationId xmlns:p14="http://schemas.microsoft.com/office/powerpoint/2010/main" val="928104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El</a:t>
            </a:r>
          </a:p>
        </p:txBody>
      </p:sp>
      <p:sp>
        <p:nvSpPr>
          <p:cNvPr id="4" name="Slide Number Placeholder 3"/>
          <p:cNvSpPr>
            <a:spLocks noGrp="1"/>
          </p:cNvSpPr>
          <p:nvPr>
            <p:ph type="sldNum" sz="quarter" idx="5"/>
          </p:nvPr>
        </p:nvSpPr>
        <p:spPr/>
        <p:txBody>
          <a:bodyPr/>
          <a:lstStyle/>
          <a:p>
            <a:fld id="{9F0D105B-02FA-4575-9435-01F4F427DFED}" type="slidenum">
              <a:rPr lang="en-GB" smtClean="0"/>
              <a:t>18</a:t>
            </a:fld>
            <a:endParaRPr lang="en-GB"/>
          </a:p>
        </p:txBody>
      </p:sp>
    </p:spTree>
    <p:extLst>
      <p:ext uri="{BB962C8B-B14F-4D97-AF65-F5344CB8AC3E}">
        <p14:creationId xmlns:p14="http://schemas.microsoft.com/office/powerpoint/2010/main" val="19592501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g35f391192_0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 name="Google Shape;121;g35f391192_0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a:spcBef>
                <a:spcPts val="0"/>
              </a:spcBef>
              <a:spcAft>
                <a:spcPts val="0"/>
              </a:spcAft>
              <a:buNone/>
            </a:pPr>
            <a:r>
              <a:rPr lang="en-GB"/>
              <a:t>El-Tools of which we use</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El</a:t>
            </a:r>
          </a:p>
        </p:txBody>
      </p:sp>
      <p:sp>
        <p:nvSpPr>
          <p:cNvPr id="4" name="Slide Number Placeholder 3"/>
          <p:cNvSpPr>
            <a:spLocks noGrp="1"/>
          </p:cNvSpPr>
          <p:nvPr>
            <p:ph type="sldNum" sz="quarter" idx="5"/>
          </p:nvPr>
        </p:nvSpPr>
        <p:spPr/>
        <p:txBody>
          <a:bodyPr/>
          <a:lstStyle/>
          <a:p>
            <a:fld id="{9F0D105B-02FA-4575-9435-01F4F427DFED}" type="slidenum">
              <a:rPr lang="en-GB" smtClean="0"/>
              <a:t>20</a:t>
            </a:fld>
            <a:endParaRPr lang="en-GB"/>
          </a:p>
        </p:txBody>
      </p:sp>
    </p:spTree>
    <p:extLst>
      <p:ext uri="{BB962C8B-B14F-4D97-AF65-F5344CB8AC3E}">
        <p14:creationId xmlns:p14="http://schemas.microsoft.com/office/powerpoint/2010/main" val="9565149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 name="Google Shape;9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cs typeface="Calibri"/>
              </a:rPr>
              <a:t>Emma</a:t>
            </a:r>
          </a:p>
        </p:txBody>
      </p:sp>
    </p:spTree>
    <p:extLst>
      <p:ext uri="{BB962C8B-B14F-4D97-AF65-F5344CB8AC3E}">
        <p14:creationId xmlns:p14="http://schemas.microsoft.com/office/powerpoint/2010/main" val="40341337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 name="Google Shape;9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342900" indent="-342900">
              <a:buFont typeface="Arial" panose="05050102010706020507" pitchFamily="18" charset="2"/>
              <a:buChar char="•"/>
            </a:pPr>
            <a:r>
              <a:rPr lang="en-GB">
                <a:cs typeface="+mn-lt"/>
              </a:rPr>
              <a:t>Emma</a:t>
            </a:r>
          </a:p>
          <a:p>
            <a:pPr marL="342900" indent="-342900">
              <a:buFont typeface="Arial" panose="05050102010706020507" pitchFamily="18" charset="2"/>
              <a:buChar char="•"/>
            </a:pPr>
            <a:endParaRPr lang="en-GB">
              <a:cs typeface="+mn-lt"/>
            </a:endParaRPr>
          </a:p>
          <a:p>
            <a:pPr marL="285750" indent="-285750">
              <a:buFont typeface="Arial"/>
              <a:buChar char="•"/>
            </a:pPr>
            <a:br>
              <a:rPr lang="en-GB">
                <a:cs typeface="+mn-lt"/>
              </a:rPr>
            </a:br>
            <a:r>
              <a:rPr lang="en-GB" sz="1800" b="1">
                <a:effectLst/>
                <a:latin typeface="Calibri"/>
                <a:ea typeface="Times New Roman" panose="02020603050405020304" pitchFamily="18" charset="0"/>
                <a:cs typeface="Calibri"/>
              </a:rPr>
              <a:t>Measuring the success</a:t>
            </a:r>
            <a:r>
              <a:rPr lang="en-GB" sz="1800">
                <a:effectLst/>
                <a:latin typeface="Calibri"/>
                <a:ea typeface="Times New Roman" panose="02020603050405020304" pitchFamily="18" charset="0"/>
                <a:cs typeface="Calibri"/>
              </a:rPr>
              <a:t> of a sustainable community with coastal inequalities using non-traditional measures. Numbers are traditionally seen as a success.</a:t>
            </a:r>
            <a:r>
              <a:rPr lang="en-GB" sz="1800">
                <a:latin typeface="Calibri"/>
                <a:ea typeface="Times New Roman" panose="02020603050405020304" pitchFamily="18" charset="0"/>
                <a:cs typeface="Calibri"/>
              </a:rPr>
              <a:t> </a:t>
            </a:r>
            <a:endParaRPr lang="en-GB" sz="1800">
              <a:effectLst/>
              <a:latin typeface="Times New Roman" panose="02020603050405020304" pitchFamily="18" charset="0"/>
              <a:ea typeface="Times New Roman" panose="02020603050405020304" pitchFamily="18" charset="0"/>
              <a:cs typeface="Times New Roman"/>
            </a:endParaRPr>
          </a:p>
          <a:p>
            <a:pPr marL="342900" lvl="0" indent="-342900" algn="just">
              <a:buFont typeface="Arial" panose="05050102010706020507" pitchFamily="18" charset="2"/>
              <a:buChar char="•"/>
            </a:pPr>
            <a:r>
              <a:rPr lang="en-GB" sz="1800" b="1">
                <a:effectLst/>
                <a:latin typeface="Calibri" panose="020F0502020204030204" pitchFamily="34" charset="0"/>
                <a:ea typeface="Times New Roman" panose="02020603050405020304" pitchFamily="18" charset="0"/>
              </a:rPr>
              <a:t>Embedding PACE</a:t>
            </a:r>
            <a:r>
              <a:rPr lang="en-GB" sz="1800">
                <a:effectLst/>
                <a:latin typeface="Calibri" panose="020F0502020204030204" pitchFamily="34" charset="0"/>
                <a:ea typeface="Times New Roman" panose="02020603050405020304" pitchFamily="18" charset="0"/>
              </a:rPr>
              <a:t> as a community led network with distributed leadership. We’ve come a long way but we’re still on the journey! </a:t>
            </a:r>
            <a:endParaRPr lang="en-GB" sz="180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gn="just">
              <a:buFont typeface="Arial" panose="05050102010706020507" pitchFamily="18" charset="2"/>
              <a:buChar char="•"/>
            </a:pPr>
            <a:r>
              <a:rPr lang="en-GB" sz="1800" b="1">
                <a:effectLst/>
                <a:latin typeface="Calibri" panose="020F0502020204030204" pitchFamily="34" charset="0"/>
                <a:ea typeface="Times New Roman" panose="02020603050405020304" pitchFamily="18" charset="0"/>
              </a:rPr>
              <a:t>Doing ‘with’ and not ‘doing to’</a:t>
            </a:r>
            <a:r>
              <a:rPr lang="en-GB" sz="1800">
                <a:effectLst/>
                <a:latin typeface="Calibri" panose="020F0502020204030204" pitchFamily="34" charset="0"/>
                <a:ea typeface="Times New Roman" panose="02020603050405020304" pitchFamily="18" charset="0"/>
              </a:rPr>
              <a:t>. People are used to being ‘done to/ done for’ and expect it.</a:t>
            </a:r>
            <a:endParaRPr lang="en-GB" sz="180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indent="-342900" algn="just">
              <a:buFont typeface="Arial" panose="05050102010706020507" pitchFamily="18" charset="2"/>
              <a:buChar char="•"/>
            </a:pPr>
            <a:r>
              <a:rPr lang="en-GB" sz="1800" b="1">
                <a:effectLst/>
                <a:latin typeface="Calibri"/>
                <a:ea typeface="Times New Roman" panose="02020603050405020304" pitchFamily="18" charset="0"/>
                <a:cs typeface="Calibri"/>
              </a:rPr>
              <a:t>Creating independence not dependency. </a:t>
            </a:r>
            <a:r>
              <a:rPr lang="en-GB" sz="1800">
                <a:effectLst/>
                <a:latin typeface="Calibri"/>
                <a:ea typeface="Times New Roman" panose="02020603050405020304" pitchFamily="18" charset="0"/>
                <a:cs typeface="Calibri"/>
              </a:rPr>
              <a:t>Whilst we attempt to co-produce and empower, Active Withernsea are still seen as a key pillar in the town.</a:t>
            </a:r>
            <a:r>
              <a:rPr lang="en-GB" sz="1800" b="1">
                <a:latin typeface="Calibri"/>
                <a:ea typeface="Times New Roman" panose="02020603050405020304" pitchFamily="18" charset="0"/>
                <a:cs typeface="Calibri"/>
              </a:rPr>
              <a:t> </a:t>
            </a:r>
            <a:endParaRPr lang="en-GB" sz="180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gn="just">
              <a:buFont typeface="Arial" panose="05050102010706020507" pitchFamily="18" charset="2"/>
              <a:buChar char="•"/>
            </a:pPr>
            <a:r>
              <a:rPr lang="en-GB" sz="1800" b="1">
                <a:effectLst/>
                <a:latin typeface="Calibri" panose="020F0502020204030204" pitchFamily="34" charset="0"/>
                <a:ea typeface="Times New Roman" panose="02020603050405020304" pitchFamily="18" charset="0"/>
              </a:rPr>
              <a:t>Deep listening doesn’t happen on the first conversation. </a:t>
            </a:r>
            <a:r>
              <a:rPr lang="en-GB" sz="1800">
                <a:effectLst/>
                <a:latin typeface="Calibri" panose="020F0502020204030204" pitchFamily="34" charset="0"/>
                <a:ea typeface="Times New Roman" panose="02020603050405020304" pitchFamily="18" charset="0"/>
              </a:rPr>
              <a:t>It takes time to build trust and understanding. </a:t>
            </a:r>
            <a:endParaRPr lang="en-GB" sz="180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gn="just">
              <a:buFont typeface="Arial" panose="05050102010706020507" pitchFamily="18" charset="2"/>
              <a:buChar char="•"/>
            </a:pPr>
            <a:r>
              <a:rPr lang="en-GB" sz="1800" b="1">
                <a:effectLst/>
                <a:latin typeface="Calibri" panose="020F0502020204030204" pitchFamily="34" charset="0"/>
                <a:ea typeface="Times New Roman" panose="02020603050405020304" pitchFamily="18" charset="0"/>
              </a:rPr>
              <a:t>Recruiting </a:t>
            </a:r>
            <a:r>
              <a:rPr lang="en-GB" sz="1800">
                <a:effectLst/>
                <a:latin typeface="Calibri" panose="020F0502020204030204" pitchFamily="34" charset="0"/>
                <a:ea typeface="Times New Roman" panose="02020603050405020304" pitchFamily="18" charset="0"/>
              </a:rPr>
              <a:t>from within the place. </a:t>
            </a:r>
            <a:endParaRPr lang="en-GB" sz="180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gn="just">
              <a:buFont typeface="Arial" panose="05050102010706020507" pitchFamily="18" charset="2"/>
              <a:buChar char="•"/>
            </a:pPr>
            <a:r>
              <a:rPr lang="en-GB" sz="1800" b="1">
                <a:effectLst/>
                <a:latin typeface="Calibri" panose="020F0502020204030204" pitchFamily="34" charset="0"/>
                <a:ea typeface="Times New Roman" panose="02020603050405020304" pitchFamily="18" charset="0"/>
              </a:rPr>
              <a:t>Managing expectations - not always being visible</a:t>
            </a:r>
            <a:r>
              <a:rPr lang="en-GB" sz="1800">
                <a:effectLst/>
                <a:latin typeface="Calibri" panose="020F0502020204030204" pitchFamily="34" charset="0"/>
                <a:ea typeface="Times New Roman" panose="02020603050405020304" pitchFamily="18" charset="0"/>
              </a:rPr>
              <a:t>. People expect to ‘see things being done’ but often Active Withernsea are facilitating and holding space, supporting those in the community, and not always seen to be visible. </a:t>
            </a:r>
            <a:endParaRPr lang="en-GB" sz="180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gn="just">
              <a:buFont typeface="Arial" panose="05050102010706020507" pitchFamily="18" charset="2"/>
              <a:buChar char="•"/>
            </a:pPr>
            <a:r>
              <a:rPr lang="en-GB" sz="1800" b="1">
                <a:effectLst/>
                <a:latin typeface="Calibri" panose="020F0502020204030204" pitchFamily="34" charset="0"/>
                <a:ea typeface="Times New Roman" panose="02020603050405020304" pitchFamily="18" charset="0"/>
              </a:rPr>
              <a:t>Fundamental culture change</a:t>
            </a:r>
            <a:r>
              <a:rPr lang="en-GB" sz="1800">
                <a:effectLst/>
                <a:latin typeface="Calibri" panose="020F0502020204030204" pitchFamily="34" charset="0"/>
                <a:ea typeface="Times New Roman" panose="02020603050405020304" pitchFamily="18" charset="0"/>
              </a:rPr>
              <a:t> in a community takes time – impact is not generally instantaneous, and we must meet a community ‘where it is at’, not where we want it to be or think it is. </a:t>
            </a:r>
            <a:endParaRPr lang="en-GB" sz="180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gn="just">
              <a:buFont typeface="Arial" panose="05050102010706020507" pitchFamily="18" charset="2"/>
              <a:buChar char="•"/>
            </a:pPr>
            <a:r>
              <a:rPr lang="en-GB" sz="1800" b="1">
                <a:effectLst/>
                <a:latin typeface="Calibri" panose="020F0502020204030204" pitchFamily="34" charset="0"/>
                <a:ea typeface="Times New Roman" panose="02020603050405020304" pitchFamily="18" charset="0"/>
              </a:rPr>
              <a:t>Political direction</a:t>
            </a:r>
            <a:r>
              <a:rPr lang="en-GB" sz="1800">
                <a:effectLst/>
                <a:latin typeface="Calibri" panose="020F0502020204030204" pitchFamily="34" charset="0"/>
                <a:ea typeface="Times New Roman" panose="02020603050405020304" pitchFamily="18" charset="0"/>
              </a:rPr>
              <a:t> to embrace this approach as ‘business as usual’ and replicate it across other areas of the East Riding.</a:t>
            </a:r>
            <a:endParaRPr lang="en-GB" sz="180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gn="just">
              <a:buFont typeface="Arial" panose="05050102010706020507" pitchFamily="18" charset="2"/>
              <a:buChar char="•"/>
            </a:pPr>
            <a:r>
              <a:rPr lang="en-GB" sz="1800" b="1">
                <a:effectLst/>
                <a:latin typeface="Calibri" panose="020F0502020204030204" pitchFamily="34" charset="0"/>
                <a:ea typeface="Times New Roman" panose="02020603050405020304" pitchFamily="18" charset="0"/>
              </a:rPr>
              <a:t>Determining the sustainability and legacy</a:t>
            </a:r>
            <a:r>
              <a:rPr lang="en-GB" sz="1800">
                <a:effectLst/>
                <a:latin typeface="Calibri" panose="020F0502020204030204" pitchFamily="34" charset="0"/>
                <a:ea typeface="Times New Roman" panose="02020603050405020304" pitchFamily="18" charset="0"/>
              </a:rPr>
              <a:t> of Active Withernsea beyond 2025 and working with key partners such as Active Humber to determine a model.</a:t>
            </a:r>
            <a:endParaRPr lang="en-GB" sz="1800">
              <a:effectLst/>
              <a:latin typeface="Times New Roman" panose="02020603050405020304" pitchFamily="18" charset="0"/>
              <a:ea typeface="Times New Roman" panose="02020603050405020304" pitchFamily="18" charset="0"/>
              <a:cs typeface="Times New Roman" panose="02020603050405020304" pitchFamily="18" charset="0"/>
            </a:endParaRPr>
          </a:p>
          <a:p>
            <a:pPr marL="0" lvl="0" indent="0" algn="l" rtl="0">
              <a:spcBef>
                <a:spcPts val="0"/>
              </a:spcBef>
              <a:spcAft>
                <a:spcPts val="0"/>
              </a:spcAft>
              <a:buNone/>
            </a:pPr>
            <a:br>
              <a:rPr lang="en-GB">
                <a:cs typeface="+mn-lt"/>
              </a:rPr>
            </a:br>
            <a:br>
              <a:rPr lang="en-GB">
                <a:cs typeface="+mn-lt"/>
              </a:rPr>
            </a:br>
            <a:endParaRPr/>
          </a:p>
        </p:txBody>
      </p:sp>
    </p:spTree>
    <p:extLst>
      <p:ext uri="{BB962C8B-B14F-4D97-AF65-F5344CB8AC3E}">
        <p14:creationId xmlns:p14="http://schemas.microsoft.com/office/powerpoint/2010/main" val="1548026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cs typeface="Calibri"/>
              </a:rPr>
              <a:t>Emma and El</a:t>
            </a:r>
          </a:p>
        </p:txBody>
      </p:sp>
      <p:sp>
        <p:nvSpPr>
          <p:cNvPr id="4" name="Slide Number Placeholder 3"/>
          <p:cNvSpPr>
            <a:spLocks noGrp="1"/>
          </p:cNvSpPr>
          <p:nvPr>
            <p:ph type="sldNum" sz="quarter" idx="5"/>
          </p:nvPr>
        </p:nvSpPr>
        <p:spPr/>
        <p:txBody>
          <a:bodyPr/>
          <a:lstStyle/>
          <a:p>
            <a:fld id="{9F0D105B-02FA-4575-9435-01F4F427DFED}" type="slidenum">
              <a:rPr lang="en-GB" smtClean="0"/>
              <a:t>22</a:t>
            </a:fld>
            <a:endParaRPr lang="en-GB"/>
          </a:p>
        </p:txBody>
      </p:sp>
    </p:spTree>
    <p:extLst>
      <p:ext uri="{BB962C8B-B14F-4D97-AF65-F5344CB8AC3E}">
        <p14:creationId xmlns:p14="http://schemas.microsoft.com/office/powerpoint/2010/main" val="2760387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628228C-7DA8-4AD4-B326-1238968F16B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46640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628228C-7DA8-4AD4-B326-1238968F16B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43645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Blank map, barely any knowledge of the activities in the area, or the comms groups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t>Tesco notice boards, parish council boards, </a:t>
            </a:r>
            <a:r>
              <a:rPr lang="en-GB" err="1"/>
              <a:t>facebook</a:t>
            </a:r>
            <a:r>
              <a:rPr lang="en-GB"/>
              <a:t> groups, asked in a coffee shop in </a:t>
            </a:r>
            <a:r>
              <a:rPr lang="en-GB" err="1"/>
              <a:t>whitby</a:t>
            </a:r>
            <a:r>
              <a:rPr lang="en-GB"/>
              <a:t> whilst I was working from there.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628228C-7DA8-4AD4-B326-1238968F16B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67311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CIC database</a:t>
            </a:r>
          </a:p>
          <a:p>
            <a:r>
              <a:rPr lang="en-GB"/>
              <a:t>VCSE database, North Yorkshire connect, a lot of areas have a list of clubs, NYY sent me the old document they had. Blue book. </a:t>
            </a:r>
          </a:p>
          <a:p>
            <a:r>
              <a:rPr lang="en-GB"/>
              <a:t>Lots of contacts were made at webinars and in person conferences </a:t>
            </a:r>
          </a:p>
          <a:p>
            <a:r>
              <a:rPr lang="en-GB"/>
              <a:t>Social prescribers will have a list of groups they sign post to </a:t>
            </a:r>
          </a:p>
          <a:p>
            <a:r>
              <a:rPr lang="en-GB"/>
              <a:t>Community Regen were very helpful</a:t>
            </a:r>
          </a:p>
          <a:p>
            <a:endParaRPr lang="en-GB"/>
          </a:p>
          <a:p>
            <a:r>
              <a:rPr lang="en-GB"/>
              <a:t>Anyone who provides, from the social prescribing walking group to the surf kayak coach </a:t>
            </a:r>
          </a:p>
          <a:p>
            <a:r>
              <a:rPr lang="en-GB"/>
              <a:t>Clubs, I went through all the NGBs websites. I was lucky I had a list of sports that TOP support.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628228C-7DA8-4AD4-B326-1238968F16B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895015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Blank map, barely any knowledge of the activities in the area, or the comms groups</a:t>
            </a:r>
          </a:p>
          <a:p>
            <a:r>
              <a:rPr lang="en-GB"/>
              <a:t>Finding organisation that people already engage with and seeing if they are wanting to offer outdoor activities. </a:t>
            </a:r>
          </a:p>
          <a:p>
            <a:r>
              <a:rPr lang="en-GB"/>
              <a:t>Great list of tea room in Scarborough if anyone wants to know, expert on it now! </a:t>
            </a:r>
          </a:p>
          <a:p>
            <a:r>
              <a:rPr lang="en-GB"/>
              <a:t>Stubborn human </a:t>
            </a:r>
          </a:p>
          <a:p>
            <a:r>
              <a:rPr lang="en-GB"/>
              <a:t>Still trying to get in to talk to a provider in the area, I will, I’ve just got to work out a way</a:t>
            </a:r>
          </a:p>
          <a:p>
            <a:r>
              <a:rPr lang="en-GB"/>
              <a:t>Tesco notice boards, parish council boards, </a:t>
            </a:r>
            <a:r>
              <a:rPr lang="en-GB" err="1"/>
              <a:t>facebook</a:t>
            </a:r>
            <a:r>
              <a:rPr lang="en-GB"/>
              <a:t> groups, asked in a coffee shop in </a:t>
            </a:r>
            <a:r>
              <a:rPr lang="en-GB" err="1"/>
              <a:t>whitby</a:t>
            </a:r>
            <a:r>
              <a:rPr lang="en-GB"/>
              <a:t> whilst I was working from there. </a:t>
            </a:r>
          </a:p>
          <a:p>
            <a:r>
              <a:rPr lang="en-GB"/>
              <a:t>Went climbing with someone who now wants to set up a club, want walking with a great guy from NYMA, found out loads about the area, the relationships that are already there.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628228C-7DA8-4AD4-B326-1238968F16B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51027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628228C-7DA8-4AD4-B326-1238968F16B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067302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628228C-7DA8-4AD4-B326-1238968F16B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067302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628228C-7DA8-4AD4-B326-1238968F16B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53263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 name="Google Shape;9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cs typeface="Calibri"/>
              </a:rPr>
              <a:t>Emma</a:t>
            </a:r>
          </a:p>
        </p:txBody>
      </p:sp>
    </p:spTree>
    <p:extLst>
      <p:ext uri="{BB962C8B-B14F-4D97-AF65-F5344CB8AC3E}">
        <p14:creationId xmlns:p14="http://schemas.microsoft.com/office/powerpoint/2010/main" val="189630558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GB" kern="100">
              <a:solidFill>
                <a:srgbClr val="FF0000"/>
              </a:solidFill>
              <a:latin typeface="Poppins Medium" panose="00000600000000000000" pitchFamily="2" charset="0"/>
              <a:ea typeface="Calibri" panose="020F0502020204030204" pitchFamily="34" charset="0"/>
              <a:cs typeface="Poppins Medium" panose="00000600000000000000" pitchFamily="2" charset="0"/>
            </a:endParaRPr>
          </a:p>
          <a:p>
            <a:pPr marL="0" indent="0">
              <a:buFont typeface="Arial" panose="020B0604020202020204" pitchFamily="34" charset="0"/>
              <a:buNone/>
            </a:pPr>
            <a:r>
              <a:rPr lang="en-GB" kern="100">
                <a:solidFill>
                  <a:srgbClr val="FF0000"/>
                </a:solidFill>
                <a:latin typeface="Poppins Medium" panose="00000600000000000000" pitchFamily="2" charset="0"/>
                <a:ea typeface="Calibri" panose="020F0502020204030204" pitchFamily="34" charset="0"/>
                <a:cs typeface="Poppins Medium" panose="00000600000000000000" pitchFamily="2" charset="0"/>
              </a:rPr>
              <a:t>LP</a:t>
            </a:r>
          </a:p>
          <a:p>
            <a:pPr marL="171450" indent="-171450">
              <a:buFont typeface="Arial" panose="020B0604020202020204" pitchFamily="34" charset="0"/>
              <a:buChar char="•"/>
            </a:pPr>
            <a:r>
              <a:rPr lang="en-GB" kern="100">
                <a:solidFill>
                  <a:srgbClr val="FF0000"/>
                </a:solidFill>
                <a:latin typeface="Poppins Medium" panose="00000600000000000000" pitchFamily="2" charset="0"/>
                <a:ea typeface="Calibri" panose="020F0502020204030204" pitchFamily="34" charset="0"/>
                <a:cs typeface="Poppins Medium" panose="00000600000000000000" pitchFamily="2" charset="0"/>
              </a:rPr>
              <a:t>The reality is we still do our day to day in terms of what we deliver but with ‘place’ becoming the driver </a:t>
            </a:r>
          </a:p>
          <a:p>
            <a:pPr marL="171450" indent="-171450">
              <a:buFont typeface="Arial" panose="020B0604020202020204" pitchFamily="34" charset="0"/>
              <a:buChar char="•"/>
            </a:pPr>
            <a:r>
              <a:rPr lang="en-GB" kern="100">
                <a:solidFill>
                  <a:srgbClr val="FF0000"/>
                </a:solidFill>
                <a:latin typeface="Poppins Medium" panose="00000600000000000000" pitchFamily="2" charset="0"/>
                <a:cs typeface="Poppins Medium" panose="00000600000000000000" pitchFamily="2" charset="0"/>
              </a:rPr>
              <a:t>Whilst 6 month may feel like a long time our work is still at the very early stages which can feel slow / frustrating / feel like there is a lack of impact, but we recognise this work takes time! </a:t>
            </a:r>
          </a:p>
          <a:p>
            <a:pPr marL="171450" indent="-171450">
              <a:buFont typeface="Arial" panose="020B0604020202020204" pitchFamily="34" charset="0"/>
              <a:buChar char="•"/>
            </a:pPr>
            <a:r>
              <a:rPr lang="en-GB" kern="100">
                <a:solidFill>
                  <a:srgbClr val="FF0000"/>
                </a:solidFill>
                <a:latin typeface="Poppins Medium" panose="00000600000000000000" pitchFamily="2" charset="0"/>
                <a:cs typeface="Poppins Medium" panose="00000600000000000000" pitchFamily="2" charset="0"/>
              </a:rPr>
              <a:t>The information shared by LDP’s has been really valuable but also quite overwhelming, so we have really had to think about it in context and what it means for us</a:t>
            </a:r>
          </a:p>
          <a:p>
            <a:pPr marL="171450" indent="-171450">
              <a:buFont typeface="Arial" panose="020B0604020202020204" pitchFamily="34" charset="0"/>
              <a:buChar char="•"/>
            </a:pPr>
            <a:r>
              <a:rPr lang="en-GB" kern="100">
                <a:solidFill>
                  <a:srgbClr val="FF0000"/>
                </a:solidFill>
                <a:latin typeface="Poppins Medium" panose="00000600000000000000" pitchFamily="2" charset="0"/>
                <a:cs typeface="Poppins Medium" panose="00000600000000000000" pitchFamily="2" charset="0"/>
              </a:rPr>
              <a:t>With no set budget and a small part time team for a large geographical area we had to discuss what we wanted our PB work to be.</a:t>
            </a:r>
            <a:endParaRPr lang="en-GB"/>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628228C-7DA8-4AD4-B326-1238968F16B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79770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GB" kern="100">
                <a:solidFill>
                  <a:srgbClr val="FF0000"/>
                </a:solidFill>
                <a:latin typeface="Poppins Medium" panose="00000600000000000000" pitchFamily="2" charset="0"/>
                <a:cs typeface="Poppins Medium" panose="00000600000000000000" pitchFamily="2" charset="0"/>
              </a:rPr>
              <a:t>LP</a:t>
            </a:r>
          </a:p>
          <a:p>
            <a:pPr marL="171450" indent="-171450">
              <a:buFont typeface="Arial" panose="020B0604020202020204" pitchFamily="34" charset="0"/>
              <a:buChar char="•"/>
            </a:pPr>
            <a:r>
              <a:rPr lang="en-GB" kern="100">
                <a:solidFill>
                  <a:srgbClr val="FF0000"/>
                </a:solidFill>
                <a:latin typeface="Poppins Medium" panose="00000600000000000000" pitchFamily="2" charset="0"/>
                <a:cs typeface="Poppins Medium" panose="00000600000000000000" pitchFamily="2" charset="0"/>
              </a:rPr>
              <a:t>We sat down as a team and tried to establish what our vision was and what we wanted our place-based work to achieve </a:t>
            </a:r>
          </a:p>
          <a:p>
            <a:pPr marL="171450" indent="-171450">
              <a:buFont typeface="Arial" panose="020B0604020202020204" pitchFamily="34" charset="0"/>
              <a:buChar char="•"/>
            </a:pPr>
            <a:endParaRPr lang="en-GB" kern="100">
              <a:solidFill>
                <a:srgbClr val="FF0000"/>
              </a:solidFill>
              <a:latin typeface="Poppins Medium" panose="00000600000000000000" pitchFamily="2" charset="0"/>
              <a:cs typeface="Poppins Medium" panose="00000600000000000000" pitchFamily="2" charset="0"/>
            </a:endParaRPr>
          </a:p>
          <a:p>
            <a:pPr marL="171450" indent="-171450">
              <a:buFont typeface="Arial" panose="020B0604020202020204" pitchFamily="34" charset="0"/>
              <a:buChar char="•"/>
            </a:pPr>
            <a:endParaRPr lang="en-GB"/>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628228C-7DA8-4AD4-B326-1238968F16B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872704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LP</a:t>
            </a:r>
          </a:p>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628228C-7DA8-4AD4-B326-1238968F16B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112602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dirty="0">
                <a:effectLst/>
                <a:latin typeface="Poppins" panose="00000500000000000000" pitchFamily="2" charset="0"/>
                <a:ea typeface="Times New Roman" panose="02020603050405020304" pitchFamily="18" charset="0"/>
              </a:rPr>
              <a:t>LP</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dirty="0">
                <a:effectLst/>
                <a:latin typeface="Poppins" panose="00000500000000000000" pitchFamily="2" charset="0"/>
                <a:ea typeface="Times New Roman" panose="02020603050405020304" pitchFamily="18" charset="0"/>
              </a:rPr>
              <a:t>Following identifying the places in general we have then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200" dirty="0">
              <a:effectLst/>
              <a:latin typeface="Poppins" panose="00000500000000000000" pitchFamily="2" charset="0"/>
              <a:ea typeface="Times New Roman" panose="02020603050405020304" pitchFamily="18" charset="0"/>
            </a:endParaRPr>
          </a:p>
          <a:p>
            <a:pPr marL="285750" indent="-285750">
              <a:lnSpc>
                <a:spcPct val="150000"/>
              </a:lnSpc>
              <a:spcAft>
                <a:spcPts val="800"/>
              </a:spcAft>
              <a:buFont typeface="Arial" panose="020B0604020202020204" pitchFamily="34" charset="0"/>
              <a:buChar char="•"/>
            </a:pPr>
            <a:r>
              <a:rPr lang="en-GB" kern="100" dirty="0">
                <a:solidFill>
                  <a:srgbClr val="FF0000"/>
                </a:solidFill>
                <a:latin typeface="Poppins Medium" panose="00000600000000000000" pitchFamily="2" charset="0"/>
                <a:ea typeface="Calibri" panose="020F0502020204030204" pitchFamily="34" charset="0"/>
                <a:cs typeface="Poppins Medium" panose="00000600000000000000" pitchFamily="2" charset="0"/>
              </a:rPr>
              <a:t>Generally needs expanding in terms of our </a:t>
            </a:r>
            <a:r>
              <a:rPr lang="en-GB" b="1" u="sng" kern="100" dirty="0">
                <a:solidFill>
                  <a:srgbClr val="FF0000"/>
                </a:solidFill>
                <a:latin typeface="Poppins Medium" panose="00000600000000000000" pitchFamily="2" charset="0"/>
                <a:ea typeface="Calibri" panose="020F0502020204030204" pitchFamily="34" charset="0"/>
                <a:cs typeface="Poppins Medium" panose="00000600000000000000" pitchFamily="2" charset="0"/>
              </a:rPr>
              <a:t>reasons</a:t>
            </a:r>
            <a:r>
              <a:rPr lang="en-GB" kern="100" dirty="0">
                <a:solidFill>
                  <a:srgbClr val="FF0000"/>
                </a:solidFill>
                <a:latin typeface="Poppins Medium" panose="00000600000000000000" pitchFamily="2" charset="0"/>
                <a:ea typeface="Calibri" panose="020F0502020204030204" pitchFamily="34" charset="0"/>
                <a:cs typeface="Poppins Medium" panose="00000600000000000000" pitchFamily="2" charset="0"/>
              </a:rPr>
              <a:t> behind the selection of places</a:t>
            </a:r>
          </a:p>
          <a:p>
            <a:pPr marL="285750" indent="-285750">
              <a:lnSpc>
                <a:spcPct val="150000"/>
              </a:lnSpc>
              <a:spcAft>
                <a:spcPts val="800"/>
              </a:spcAft>
              <a:buFont typeface="Arial" panose="020B0604020202020204" pitchFamily="34" charset="0"/>
              <a:buChar char="•"/>
            </a:pPr>
            <a:r>
              <a:rPr lang="en-GB" kern="100" dirty="0">
                <a:solidFill>
                  <a:srgbClr val="FF0000"/>
                </a:solidFill>
                <a:latin typeface="Poppins Medium" panose="00000600000000000000" pitchFamily="2" charset="0"/>
                <a:ea typeface="Calibri" panose="020F0502020204030204" pitchFamily="34" charset="0"/>
                <a:cs typeface="Poppins Medium" panose="00000600000000000000" pitchFamily="2" charset="0"/>
              </a:rPr>
              <a:t>What stood out to us and why – no one was talking about central (add for Colburn and Selby/Broughton </a:t>
            </a:r>
            <a:r>
              <a:rPr lang="en-GB" kern="100" dirty="0" err="1">
                <a:solidFill>
                  <a:srgbClr val="FF0000"/>
                </a:solidFill>
                <a:latin typeface="Poppins Medium" panose="00000600000000000000" pitchFamily="2" charset="0"/>
                <a:ea typeface="Calibri" panose="020F0502020204030204" pitchFamily="34" charset="0"/>
                <a:cs typeface="Poppins Medium" panose="00000600000000000000" pitchFamily="2" charset="0"/>
              </a:rPr>
              <a:t>rd</a:t>
            </a:r>
            <a:r>
              <a:rPr lang="en-GB" kern="100" dirty="0">
                <a:solidFill>
                  <a:srgbClr val="FF0000"/>
                </a:solidFill>
                <a:latin typeface="Poppins Medium" panose="00000600000000000000" pitchFamily="2" charset="0"/>
                <a:ea typeface="Calibri" panose="020F0502020204030204" pitchFamily="34" charset="0"/>
                <a:cs typeface="Poppins Medium" panose="00000600000000000000" pitchFamily="2" charset="0"/>
              </a:rPr>
              <a: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200" dirty="0">
              <a:effectLst/>
              <a:latin typeface="Poppins" panose="00000500000000000000" pitchFamily="2"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200" dirty="0">
              <a:effectLst/>
              <a:latin typeface="Poppins" panose="00000500000000000000" pitchFamily="2" charset="0"/>
              <a:ea typeface="Times New Roman" panose="02020603050405020304" pitchFamily="18"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a:effectLst/>
                <a:latin typeface="Poppins" panose="00000500000000000000" pitchFamily="2" charset="0"/>
                <a:ea typeface="Times New Roman" panose="02020603050405020304" pitchFamily="18" charset="0"/>
              </a:rPr>
              <a:t>Selby Town – Chosen as Linked to existing networks and identified priorities. </a:t>
            </a:r>
            <a:r>
              <a:rPr lang="en-US" sz="1200" kern="0" dirty="0">
                <a:solidFill>
                  <a:srgbClr val="000000"/>
                </a:solidFill>
                <a:effectLst/>
                <a:latin typeface="Arial" panose="020B0604020202020204" pitchFamily="34" charset="0"/>
                <a:ea typeface="Times New Roman" panose="02020603050405020304" pitchFamily="18" charset="0"/>
              </a:rPr>
              <a:t>N</a:t>
            </a:r>
            <a:r>
              <a:rPr lang="en-US" sz="1200" kern="0" dirty="0">
                <a:solidFill>
                  <a:srgbClr val="000000"/>
                </a:solidFill>
                <a:effectLst/>
                <a:latin typeface="Arial" panose="020B0604020202020204" pitchFamily="34" charset="0"/>
                <a:ea typeface="Calibri" panose="020F0502020204030204" pitchFamily="34" charset="0"/>
              </a:rPr>
              <a:t>eed to focus on place stems from multiple indications of need from both a demographic and socio-economic perspective. The first indication of need arises from the Index of Multiple Deprivation (IMD) status of our targeted area, which is in the 3rd decile. This places the area within the 30% of the most deprived Lower Super Output Areas (LSOAs) in the country. In addition, existing networks are historically strong including links to Primary Care Network, schools and colleges ( ‘Stepping Up’ </a:t>
            </a:r>
            <a:r>
              <a:rPr lang="en-US" sz="1200" kern="0" dirty="0" err="1">
                <a:solidFill>
                  <a:srgbClr val="000000"/>
                </a:solidFill>
                <a:effectLst/>
                <a:latin typeface="Arial" panose="020B0604020202020204" pitchFamily="34" charset="0"/>
                <a:ea typeface="Calibri" panose="020F0502020204030204" pitchFamily="34" charset="0"/>
              </a:rPr>
              <a:t>programme</a:t>
            </a:r>
            <a:r>
              <a:rPr lang="en-US" sz="1200" kern="0" dirty="0">
                <a:solidFill>
                  <a:srgbClr val="000000"/>
                </a:solidFill>
                <a:effectLst/>
                <a:latin typeface="Arial" panose="020B0604020202020204" pitchFamily="34" charset="0"/>
                <a:ea typeface="Calibri" panose="020F0502020204030204" pitchFamily="34" charset="0"/>
              </a:rPr>
              <a:t> delivery ), Youth Engagement events plus linking to Refugee and Asylum Seeker provision.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0" dirty="0">
                <a:solidFill>
                  <a:srgbClr val="000000"/>
                </a:solidFill>
                <a:effectLst/>
                <a:latin typeface="Arial" panose="020B0604020202020204" pitchFamily="34" charset="0"/>
                <a:ea typeface="Calibri" panose="020F0502020204030204" pitchFamily="34" charset="0"/>
              </a:rPr>
              <a:t>Broughton Road – Chosen as it builds on existing work. Good to have an influencer ( Ruksana ) to help drive/steer activity. </a:t>
            </a:r>
            <a:r>
              <a:rPr lang="en-GB" sz="1200" dirty="0">
                <a:effectLst/>
                <a:latin typeface="Calibri" panose="020F0502020204030204" pitchFamily="34" charset="0"/>
                <a:ea typeface="Calibri" panose="020F0502020204030204" pitchFamily="34" charset="0"/>
                <a:cs typeface="Calibri" panose="020F0502020204030204" pitchFamily="34" charset="0"/>
              </a:rPr>
              <a:t>Broughton Road is a community in Skipton. The area is considered more ethnically diverse than your average street in the UK, where by 39% of the community are white as opposed to 86% ( UK average.) The dominant ethnic group is Pakistani and religion is Muslim. Issues include lack of sporting/PA opportunities and feelings of social isolation and segregation to access local sports provision. NYS, police and stronger communities were involved in wider conversations with local sports clubs with a focus on how to remove barriers. Conversations evolved around how to assist to reduce micro aggressions and help shape the culture in local sports clubs to be more open and welcoming to all. Bridging gap around perception v reality. </a:t>
            </a:r>
            <a:endParaRPr lang="en-US" sz="1200" dirty="0">
              <a:effectLst/>
              <a:latin typeface="Calibri" panose="020F0502020204030204" pitchFamily="34" charset="0"/>
              <a:ea typeface="Calibri" panose="020F050202020403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dirty="0">
              <a:effectLst/>
              <a:latin typeface="Calibri" panose="020F0502020204030204" pitchFamily="34" charset="0"/>
              <a:ea typeface="Calibri" panose="020F0502020204030204" pitchFamily="34" charset="0"/>
            </a:endParaRPr>
          </a:p>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628228C-7DA8-4AD4-B326-1238968F16B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411924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a:effectLst/>
              <a:latin typeface="Poppins" panose="00000500000000000000" pitchFamily="2"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a:effectLst/>
                <a:latin typeface="Poppins" panose="00000500000000000000" pitchFamily="2" charset="0"/>
                <a:ea typeface="Times New Roman" panose="02020603050405020304" pitchFamily="18" charset="0"/>
              </a:rPr>
              <a:t>LY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kern="100">
                <a:latin typeface="Poppins Medium" panose="00000600000000000000" pitchFamily="2" charset="0"/>
                <a:ea typeface="Calibri" panose="020F0502020204030204" pitchFamily="34" charset="0"/>
                <a:cs typeface="Poppins Medium" panose="00000600000000000000" pitchFamily="2" charset="0"/>
              </a:rPr>
              <a:t>When discussions happen around Scarborough quite often the focus is around Eastfield and </a:t>
            </a:r>
            <a:r>
              <a:rPr lang="en-GB" kern="100" err="1">
                <a:latin typeface="Poppins Medium" panose="00000600000000000000" pitchFamily="2" charset="0"/>
                <a:ea typeface="Calibri" panose="020F0502020204030204" pitchFamily="34" charset="0"/>
                <a:cs typeface="Poppins Medium" panose="00000600000000000000" pitchFamily="2" charset="0"/>
              </a:rPr>
              <a:t>Barrowcliff</a:t>
            </a:r>
            <a:r>
              <a:rPr lang="en-GB" kern="100">
                <a:latin typeface="Poppins Medium" panose="00000600000000000000" pitchFamily="2" charset="0"/>
                <a:ea typeface="Calibri" panose="020F0502020204030204" pitchFamily="34" charset="0"/>
                <a:cs typeface="Poppins Medium" panose="00000600000000000000" pitchFamily="2" charset="0"/>
              </a:rPr>
              <a:t>, There are lots of interest in these areas and resources being </a:t>
            </a:r>
            <a:r>
              <a:rPr lang="en-GB" kern="100" err="1">
                <a:latin typeface="Poppins Medium" panose="00000600000000000000" pitchFamily="2" charset="0"/>
                <a:ea typeface="Calibri" panose="020F0502020204030204" pitchFamily="34" charset="0"/>
                <a:cs typeface="Poppins Medium" panose="00000600000000000000" pitchFamily="2" charset="0"/>
              </a:rPr>
              <a:t>foccussed</a:t>
            </a:r>
            <a:r>
              <a:rPr lang="en-GB" kern="100">
                <a:latin typeface="Poppins Medium" panose="00000600000000000000" pitchFamily="2" charset="0"/>
                <a:ea typeface="Calibri" panose="020F0502020204030204" pitchFamily="34" charset="0"/>
                <a:cs typeface="Poppins Medium" panose="00000600000000000000" pitchFamily="2" charset="0"/>
              </a:rPr>
              <a:t> on these areas (and rightly so). But there are also challenges faced by communities in other communities within the geographical area, but with fewer resources being focussed here we felt it was important that these voices are heard and supported. Not a case of who shouts the loudest.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kern="100">
              <a:latin typeface="Poppins Medium" panose="00000600000000000000" pitchFamily="2" charset="0"/>
              <a:ea typeface="Calibri" panose="020F0502020204030204" pitchFamily="34" charset="0"/>
              <a:cs typeface="Poppins Medium" panose="00000600000000000000" pitchFamily="2"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kern="100">
                <a:latin typeface="Poppins Medium" panose="00000600000000000000" pitchFamily="2" charset="0"/>
                <a:ea typeface="Calibri" panose="020F0502020204030204" pitchFamily="34" charset="0"/>
                <a:cs typeface="Poppins Medium" panose="00000600000000000000" pitchFamily="2" charset="0"/>
              </a:rPr>
              <a:t>More of the county’s LSOAs now fall within the lowest quintile (most deprived 20%) in England in the Index of Multiple Deprivation, increasing from 18 in 2010 to 23 in the 2015 dataset. The increased number covers parts of Colburn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b="1" i="0" u="none" strike="noStrike">
                <a:solidFill>
                  <a:srgbClr val="000000"/>
                </a:solidFill>
                <a:effectLst/>
                <a:latin typeface="Arial" panose="020B0604020202020204" pitchFamily="34" charset="0"/>
              </a:rPr>
              <a:t>5 </a:t>
            </a:r>
            <a:r>
              <a:rPr lang="en-GB" b="0" i="0" u="none" strike="noStrike">
                <a:solidFill>
                  <a:srgbClr val="000000"/>
                </a:solidFill>
                <a:effectLst/>
                <a:latin typeface="Arial" panose="020B0604020202020204" pitchFamily="34" charset="0"/>
              </a:rPr>
              <a:t>and falls within the Worst 41 to 60% in England</a:t>
            </a:r>
            <a:endParaRPr lang="en-GB" kern="100">
              <a:latin typeface="Poppins Medium" panose="00000600000000000000" pitchFamily="2" charset="0"/>
              <a:ea typeface="Calibri" panose="020F0502020204030204" pitchFamily="34" charset="0"/>
              <a:cs typeface="Poppins Medium" panose="00000600000000000000" pitchFamily="2"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kern="100">
              <a:latin typeface="Poppins Medium" panose="00000600000000000000" pitchFamily="2" charset="0"/>
              <a:ea typeface="Calibri" panose="020F0502020204030204" pitchFamily="34" charset="0"/>
              <a:cs typeface="Poppins Medium" panose="00000600000000000000" pitchFamily="2"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200">
              <a:effectLst/>
              <a:latin typeface="Poppins" panose="00000500000000000000" pitchFamily="2" charset="0"/>
              <a:ea typeface="Times New Roman" panose="02020603050405020304" pitchFamily="18" charset="0"/>
            </a:endParaRPr>
          </a:p>
          <a:p>
            <a:pPr marL="171450" indent="-171450">
              <a:buFont typeface="Arial" panose="020B0604020202020204" pitchFamily="34" charset="0"/>
              <a:buChar char="•"/>
            </a:pPr>
            <a:endParaRPr lang="en-GB"/>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628228C-7DA8-4AD4-B326-1238968F16B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267392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GB" dirty="0"/>
              <a:t>LY</a:t>
            </a:r>
          </a:p>
          <a:p>
            <a:pPr marL="171450" indent="-171450">
              <a:buFont typeface="Arial" panose="020B0604020202020204" pitchFamily="34" charset="0"/>
              <a:buChar char="•"/>
            </a:pPr>
            <a:r>
              <a:rPr lang="en-GB" dirty="0"/>
              <a:t>How we went about starting our work in the identified places. Once our ‘places’ were identified our initial </a:t>
            </a:r>
          </a:p>
          <a:p>
            <a:pPr marL="171450" indent="-171450">
              <a:buFont typeface="Arial" panose="020B0604020202020204" pitchFamily="34" charset="0"/>
              <a:buChar char="•"/>
            </a:pPr>
            <a:r>
              <a:rPr lang="en-GB" dirty="0"/>
              <a:t>Spending time speaking to as many people as possible – important to note that you might get a different story depending on who you are talking to. </a:t>
            </a:r>
          </a:p>
          <a:p>
            <a:pPr marL="171450" indent="-171450">
              <a:buFont typeface="Arial" panose="020B0604020202020204" pitchFamily="34" charset="0"/>
              <a:buChar char="•"/>
            </a:pPr>
            <a:r>
              <a:rPr lang="en-GB" dirty="0"/>
              <a:t>All communities are different and getting to know the ‘place’ is a vital foundation for the work we want to do. We have tried to find ways to get close to the ‘people’ because they are the ones who have the knowledge. </a:t>
            </a:r>
          </a:p>
          <a:p>
            <a:pPr marL="171450" indent="-171450">
              <a:buFont typeface="Arial" panose="020B0604020202020204" pitchFamily="34" charset="0"/>
              <a:buChar char="•"/>
            </a:pPr>
            <a:r>
              <a:rPr lang="en-GB" dirty="0"/>
              <a:t>They are the ones that can tell us about day-to-day issues they face, they can tell us what is stopping them from being active.</a:t>
            </a:r>
          </a:p>
          <a:p>
            <a:pPr marL="171450" indent="-171450">
              <a:buFont typeface="Arial" panose="020B0604020202020204" pitchFamily="34" charset="0"/>
              <a:buChar char="•"/>
            </a:pPr>
            <a:r>
              <a:rPr lang="en-GB" dirty="0"/>
              <a:t>Again, it is important to get more than one side to the story to build a proper picture. </a:t>
            </a:r>
          </a:p>
          <a:p>
            <a:pPr marL="0" indent="0">
              <a:buFont typeface="Arial" panose="020B0604020202020204" pitchFamily="34" charset="0"/>
              <a:buNone/>
            </a:pPr>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628228C-7DA8-4AD4-B326-1238968F16B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984134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LY</a:t>
            </a:r>
          </a:p>
          <a:p>
            <a:pPr marL="171450" indent="-171450">
              <a:buFont typeface="Arial" panose="020B0604020202020204" pitchFamily="34" charset="0"/>
              <a:buChar char="•"/>
            </a:pPr>
            <a:r>
              <a:rPr lang="en-GB" dirty="0"/>
              <a:t>Organisation aspect – still close to the community </a:t>
            </a:r>
          </a:p>
          <a:p>
            <a:pPr marL="171450" indent="-171450">
              <a:buFont typeface="Arial" panose="020B0604020202020204" pitchFamily="34" charset="0"/>
              <a:buChar char="•"/>
            </a:pPr>
            <a:r>
              <a:rPr lang="en-GB" dirty="0"/>
              <a:t>Community groups – piggy backing on other work happening in the community with these groups – we are not yet trusted </a:t>
            </a:r>
          </a:p>
          <a:p>
            <a:pPr marL="171450" indent="-171450">
              <a:buFont typeface="Arial" panose="020B0604020202020204" pitchFamily="34" charset="0"/>
              <a:buChar char="•"/>
            </a:pPr>
            <a:r>
              <a:rPr lang="en-GB" dirty="0"/>
              <a:t>PSCO’s – good because they sit across both aspects. They see the bigger picture in terms of issues but also speak to residents daily </a:t>
            </a:r>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r>
              <a:rPr lang="en-GB" dirty="0"/>
              <a:t>We are using all the learning that we gather to build a picture for the place. </a:t>
            </a:r>
          </a:p>
          <a:p>
            <a:pPr marL="171450" indent="-171450">
              <a:buFont typeface="Arial" panose="020B0604020202020204" pitchFamily="34" charset="0"/>
              <a:buChar char="•"/>
            </a:pPr>
            <a:r>
              <a:rPr lang="en-GB" dirty="0"/>
              <a:t>I have included mapping – some of the LDP’s have done great work on mapping but this has taken time and financial resource – at the moment for us our ‘mapping’ is more of a mental map</a:t>
            </a:r>
          </a:p>
          <a:p>
            <a:pPr marL="0" indent="0">
              <a:buFont typeface="Arial" panose="020B0604020202020204" pitchFamily="34" charset="0"/>
              <a:buNone/>
            </a:pPr>
            <a:endParaRPr lang="en-GB" dirty="0"/>
          </a:p>
          <a:p>
            <a:pPr marL="171450" indent="-171450">
              <a:buFont typeface="Arial" panose="020B0604020202020204" pitchFamily="34" charset="0"/>
              <a:buChar char="•"/>
            </a:pPr>
            <a:r>
              <a:rPr lang="en-GB" dirty="0"/>
              <a:t>Our initial work has focussed on myself, Laura and Lucy as the AC team working in place, HOWEVER </a:t>
            </a:r>
          </a:p>
          <a:p>
            <a:pPr marL="171450" indent="-171450">
              <a:buFont typeface="Arial" panose="020B0604020202020204" pitchFamily="34" charset="0"/>
              <a:buChar char="•"/>
            </a:pPr>
            <a:r>
              <a:rPr lang="en-GB" dirty="0"/>
              <a:t>In terms of what we are working towards as an organisation  - the aim is for our team as a collective, to be mindful of our place-based approach in their work and visa-versa</a:t>
            </a:r>
          </a:p>
          <a:p>
            <a:pPr marL="171450" indent="-171450">
              <a:buFont typeface="Arial" panose="020B0604020202020204" pitchFamily="34" charset="0"/>
              <a:buChar char="•"/>
            </a:pPr>
            <a:r>
              <a:rPr lang="en-GB" dirty="0"/>
              <a:t>We mentioned at the start of the presentation that we had limited capacity and no financial resource but as an organisation we successfully secured a sum of money through UKSPF. </a:t>
            </a:r>
          </a:p>
          <a:p>
            <a:pPr marL="171450" indent="-171450">
              <a:buFont typeface="Arial" panose="020B0604020202020204" pitchFamily="34" charset="0"/>
              <a:buChar char="•"/>
            </a:pPr>
            <a:r>
              <a:rPr lang="en-GB" dirty="0"/>
              <a:t>We have been commissioned to manage the fund – we are using this as a tool in the process to support sustainable sport and physical activity in the community </a:t>
            </a:r>
          </a:p>
          <a:p>
            <a:pPr marL="171450" indent="-171450">
              <a:buFont typeface="Arial" panose="020B0604020202020204" pitchFamily="34" charset="0"/>
              <a:buChar char="•"/>
            </a:pPr>
            <a:r>
              <a:rPr lang="en-GB" dirty="0"/>
              <a:t>Not just a grant giving fund – working developmentally with applicants, to ensure we can support the right ideas, with the right people in our ‘places’</a:t>
            </a:r>
          </a:p>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628228C-7DA8-4AD4-B326-1238968F16B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78149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p:cNvGrpSpPr/>
        <p:nvPr/>
      </p:nvGrpSpPr>
      <p:grpSpPr>
        <a:xfrm>
          <a:off x="0" y="0"/>
          <a:ext cx="0" cy="0"/>
          <a:chOff x="0" y="0"/>
          <a:chExt cx="0" cy="0"/>
        </a:xfrm>
      </p:grpSpPr>
      <p:sp>
        <p:nvSpPr>
          <p:cNvPr id="55" name="Google Shape;55;g35f391192_00:notes"/>
          <p:cNvSpPr>
            <a:spLocks noGrp="1" noRot="1" noChangeAspect="1"/>
          </p:cNvSpPr>
          <p:nvPr>
            <p:ph type="sldImg" idx="2"/>
          </p:nvPr>
        </p:nvSpPr>
        <p:spPr>
          <a:xfrm>
            <a:off x="104775" y="750888"/>
            <a:ext cx="6678613" cy="375761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 name="Google Shape;56;g35f391192_00:notes"/>
          <p:cNvSpPr txBox="1">
            <a:spLocks noGrp="1"/>
          </p:cNvSpPr>
          <p:nvPr>
            <p:ph type="body" idx="1"/>
          </p:nvPr>
        </p:nvSpPr>
        <p:spPr>
          <a:xfrm>
            <a:off x="688817" y="4759643"/>
            <a:ext cx="5510530" cy="4509135"/>
          </a:xfrm>
          <a:prstGeom prst="rect">
            <a:avLst/>
          </a:prstGeom>
        </p:spPr>
        <p:txBody>
          <a:bodyPr spcFirstLastPara="1" wrap="square" lIns="96600" tIns="96600" rIns="96600" bIns="96600" anchor="t" anchorCtr="0">
            <a:noAutofit/>
          </a:bodyPr>
          <a:lstStyle/>
          <a:p>
            <a:r>
              <a:rPr lang="en-GB">
                <a:cs typeface="Calibri"/>
              </a:rPr>
              <a:t>Emma</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p:notes"/>
          <p:cNvSpPr>
            <a:spLocks noGrp="1" noRot="1" noChangeAspect="1"/>
          </p:cNvSpPr>
          <p:nvPr>
            <p:ph type="sldImg" idx="2"/>
          </p:nvPr>
        </p:nvSpPr>
        <p:spPr>
          <a:xfrm>
            <a:off x="104775" y="750888"/>
            <a:ext cx="6678613" cy="375761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 name="Google Shape;93;p:notes"/>
          <p:cNvSpPr txBox="1">
            <a:spLocks noGrp="1"/>
          </p:cNvSpPr>
          <p:nvPr>
            <p:ph type="body" idx="1"/>
          </p:nvPr>
        </p:nvSpPr>
        <p:spPr>
          <a:xfrm>
            <a:off x="688817" y="4759643"/>
            <a:ext cx="5510530" cy="4509135"/>
          </a:xfrm>
          <a:prstGeom prst="rect">
            <a:avLst/>
          </a:prstGeom>
        </p:spPr>
        <p:txBody>
          <a:bodyPr spcFirstLastPara="1" wrap="square" lIns="96600" tIns="96600" rIns="96600" bIns="96600" anchor="t" anchorCtr="0">
            <a:noAutofit/>
          </a:bodyPr>
          <a:lstStyle/>
          <a:p>
            <a:r>
              <a:rPr lang="en-GB"/>
              <a:t>El- We realised quite early that we needed to dig deeper to understand what some of the issues were within the town, we would hear things such as there needs to be a train/MacDonalds in the town, which wasn’t something that was within our power to influence even if we wanted to, however we picked this out further to realise that there was a sense of isolation within the town and a sense that there wasn’t a place for people to come together (</a:t>
            </a:r>
            <a:r>
              <a:rPr lang="en-GB" err="1"/>
              <a:t>Macdonalds</a:t>
            </a:r>
            <a:r>
              <a:rPr lang="en-GB"/>
              <a:t>)</a:t>
            </a:r>
          </a:p>
        </p:txBody>
      </p:sp>
    </p:spTree>
    <p:extLst>
      <p:ext uri="{BB962C8B-B14F-4D97-AF65-F5344CB8AC3E}">
        <p14:creationId xmlns:p14="http://schemas.microsoft.com/office/powerpoint/2010/main" val="38497091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El</a:t>
            </a:r>
          </a:p>
        </p:txBody>
      </p:sp>
      <p:sp>
        <p:nvSpPr>
          <p:cNvPr id="4" name="Slide Number Placeholder 3"/>
          <p:cNvSpPr>
            <a:spLocks noGrp="1"/>
          </p:cNvSpPr>
          <p:nvPr>
            <p:ph type="sldNum" sz="quarter" idx="5"/>
          </p:nvPr>
        </p:nvSpPr>
        <p:spPr/>
        <p:txBody>
          <a:bodyPr/>
          <a:lstStyle/>
          <a:p>
            <a:fld id="{9F0D105B-02FA-4575-9435-01F4F427DFED}" type="slidenum">
              <a:rPr lang="en-GB" smtClean="0"/>
              <a:t>7</a:t>
            </a:fld>
            <a:endParaRPr lang="en-GB"/>
          </a:p>
        </p:txBody>
      </p:sp>
    </p:spTree>
    <p:extLst>
      <p:ext uri="{BB962C8B-B14F-4D97-AF65-F5344CB8AC3E}">
        <p14:creationId xmlns:p14="http://schemas.microsoft.com/office/powerpoint/2010/main" val="9956704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p:notes"/>
          <p:cNvSpPr>
            <a:spLocks noGrp="1" noRot="1" noChangeAspect="1"/>
          </p:cNvSpPr>
          <p:nvPr>
            <p:ph type="sldImg" idx="2"/>
          </p:nvPr>
        </p:nvSpPr>
        <p:spPr>
          <a:xfrm>
            <a:off x="104775" y="750888"/>
            <a:ext cx="6678613" cy="375761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 name="Google Shape;93;p:notes"/>
          <p:cNvSpPr txBox="1">
            <a:spLocks noGrp="1"/>
          </p:cNvSpPr>
          <p:nvPr>
            <p:ph type="body" idx="1"/>
          </p:nvPr>
        </p:nvSpPr>
        <p:spPr>
          <a:xfrm>
            <a:off x="688817" y="4759643"/>
            <a:ext cx="5510530" cy="4509135"/>
          </a:xfrm>
          <a:prstGeom prst="rect">
            <a:avLst/>
          </a:prstGeom>
        </p:spPr>
        <p:txBody>
          <a:bodyPr spcFirstLastPara="1" wrap="square" lIns="96600" tIns="96600" rIns="96600" bIns="96600" anchor="t" anchorCtr="0">
            <a:noAutofit/>
          </a:bodyPr>
          <a:lstStyle/>
          <a:p>
            <a:r>
              <a:rPr lang="en-GB"/>
              <a:t>El- in them first couple of years we did a lot of listening, listening to the community and understanding where that energy was and what the town wanted, got a lot of surface level response which allowed to theme into the deeper area- going back to what is under the surface for people.</a:t>
            </a:r>
          </a:p>
          <a:p>
            <a:r>
              <a:rPr lang="en-GB"/>
              <a:t>What process led us to the deep themes?</a:t>
            </a:r>
          </a:p>
          <a:p>
            <a:r>
              <a:rPr lang="en-GB"/>
              <a:t>How we engaged- going into the groups </a:t>
            </a:r>
            <a:r>
              <a:rPr lang="en-GB" err="1"/>
              <a:t>ect</a:t>
            </a:r>
            <a:r>
              <a:rPr lang="en-GB"/>
              <a:t> using following principles</a:t>
            </a:r>
          </a:p>
          <a:p>
            <a:pPr marL="285750" indent="-285750">
              <a:buFont typeface="Arial" panose="020B0604020202020204" pitchFamily="34" charset="0"/>
              <a:buChar char="•"/>
            </a:pPr>
            <a:r>
              <a:rPr lang="en-GB" sz="1200">
                <a:solidFill>
                  <a:srgbClr val="222222"/>
                </a:solidFill>
              </a:rPr>
              <a:t>Behaviours and ways of thinking</a:t>
            </a:r>
            <a:endParaRPr lang="en-GB" sz="1200">
              <a:solidFill>
                <a:srgbClr val="222222"/>
              </a:solidFill>
              <a:cs typeface="Calibri"/>
            </a:endParaRPr>
          </a:p>
          <a:p>
            <a:pPr marL="285750" indent="-285750">
              <a:buFont typeface="Arial" panose="020B0604020202020204" pitchFamily="34" charset="0"/>
              <a:buChar char="•"/>
            </a:pPr>
            <a:r>
              <a:rPr lang="en-GB" sz="1200">
                <a:solidFill>
                  <a:srgbClr val="222222"/>
                </a:solidFill>
              </a:rPr>
              <a:t>Perspective taking </a:t>
            </a:r>
          </a:p>
          <a:p>
            <a:pPr marL="285750" indent="-285750">
              <a:buFont typeface="Arial" panose="020B0604020202020204" pitchFamily="34" charset="0"/>
              <a:buChar char="•"/>
            </a:pPr>
            <a:r>
              <a:rPr lang="en-GB" sz="1200">
                <a:solidFill>
                  <a:srgbClr val="222222"/>
                </a:solidFill>
              </a:rPr>
              <a:t>Listening to understand </a:t>
            </a:r>
            <a:endParaRPr lang="en-GB" sz="1200">
              <a:solidFill>
                <a:srgbClr val="222222"/>
              </a:solidFill>
              <a:cs typeface="Calibri"/>
            </a:endParaRPr>
          </a:p>
          <a:p>
            <a:pPr marL="285750" indent="-285750">
              <a:buFont typeface="Arial" panose="020B0604020202020204" pitchFamily="34" charset="0"/>
              <a:buChar char="•"/>
            </a:pPr>
            <a:r>
              <a:rPr lang="en-GB" sz="1200">
                <a:solidFill>
                  <a:srgbClr val="222222"/>
                </a:solidFill>
              </a:rPr>
              <a:t>Listening to empathise </a:t>
            </a:r>
            <a:endParaRPr lang="en-GB" sz="1200">
              <a:solidFill>
                <a:srgbClr val="222222"/>
              </a:solidFill>
              <a:cs typeface="Calibri"/>
            </a:endParaRPr>
          </a:p>
          <a:p>
            <a:pPr marL="285750" indent="-285750">
              <a:buFont typeface="Arial" panose="020B0604020202020204" pitchFamily="34" charset="0"/>
              <a:buChar char="•"/>
            </a:pPr>
            <a:r>
              <a:rPr lang="en-GB" sz="1200">
                <a:solidFill>
                  <a:srgbClr val="222222"/>
                </a:solidFill>
              </a:rPr>
              <a:t>Reflection </a:t>
            </a:r>
            <a:endParaRPr lang="en-GB" sz="1200">
              <a:solidFill>
                <a:srgbClr val="222222"/>
              </a:solidFill>
              <a:cs typeface="Calibri"/>
            </a:endParaRPr>
          </a:p>
          <a:p>
            <a:pPr marL="285750" indent="-285750">
              <a:buFont typeface="Arial" panose="020B0604020202020204" pitchFamily="34" charset="0"/>
              <a:buChar char="•"/>
            </a:pPr>
            <a:r>
              <a:rPr lang="en-GB" sz="1200">
                <a:solidFill>
                  <a:srgbClr val="222222"/>
                </a:solidFill>
              </a:rPr>
              <a:t>Oppositional thinking  - being able to hold and interrogate opposing ideas </a:t>
            </a:r>
            <a:endParaRPr lang="en-GB" sz="1200">
              <a:solidFill>
                <a:srgbClr val="222222"/>
              </a:solidFill>
              <a:cs typeface="Calibri"/>
            </a:endParaRPr>
          </a:p>
          <a:p>
            <a:pPr marL="285750" indent="-285750">
              <a:buFont typeface="Arial" panose="020B0604020202020204" pitchFamily="34" charset="0"/>
              <a:buChar char="•"/>
            </a:pPr>
            <a:r>
              <a:rPr lang="en-GB" sz="1200">
                <a:solidFill>
                  <a:srgbClr val="222222"/>
                </a:solidFill>
              </a:rPr>
              <a:t>Being conscious of your own biases</a:t>
            </a:r>
            <a:endParaRPr lang="en-GB" sz="1200">
              <a:solidFill>
                <a:srgbClr val="222222"/>
              </a:solidFill>
              <a:cs typeface="Calibri"/>
            </a:endParaRPr>
          </a:p>
          <a:p>
            <a:pPr marL="285750" indent="-285750">
              <a:buFont typeface="Arial" panose="020B0604020202020204" pitchFamily="34" charset="0"/>
              <a:buChar char="•"/>
            </a:pPr>
            <a:r>
              <a:rPr lang="en-GB" sz="1200">
                <a:solidFill>
                  <a:srgbClr val="222222"/>
                </a:solidFill>
              </a:rPr>
              <a:t>Making space for differences to be explored</a:t>
            </a:r>
            <a:endParaRPr lang="en-GB" sz="1200">
              <a:solidFill>
                <a:srgbClr val="222222"/>
              </a:solidFill>
              <a:cs typeface="Calibri"/>
            </a:endParaRPr>
          </a:p>
          <a:p>
            <a:pPr marL="285750" indent="-285750">
              <a:buFont typeface="Arial" panose="020B0604020202020204" pitchFamily="34" charset="0"/>
              <a:buChar char="•"/>
            </a:pPr>
            <a:r>
              <a:rPr lang="en-GB" sz="1200">
                <a:solidFill>
                  <a:srgbClr val="222222"/>
                </a:solidFill>
              </a:rPr>
              <a:t>Reflecting on your own perspectives </a:t>
            </a:r>
            <a:endParaRPr lang="en-GB" sz="1200">
              <a:solidFill>
                <a:srgbClr val="222222"/>
              </a:solidFill>
              <a:cs typeface="Calibri"/>
            </a:endParaRPr>
          </a:p>
          <a:p>
            <a:pPr marL="285750" indent="-285750">
              <a:buFont typeface="Arial" panose="020B0604020202020204" pitchFamily="34" charset="0"/>
              <a:buChar char="•"/>
            </a:pPr>
            <a:r>
              <a:rPr lang="en-GB" sz="1200">
                <a:solidFill>
                  <a:srgbClr val="222222"/>
                </a:solidFill>
              </a:rPr>
              <a:t>Being willing to shift you own position </a:t>
            </a:r>
            <a:endParaRPr lang="en-GB" sz="1200">
              <a:solidFill>
                <a:srgbClr val="222222"/>
              </a:solidFill>
              <a:cs typeface="Calibri"/>
            </a:endParaRPr>
          </a:p>
          <a:p>
            <a:pPr marL="285750" indent="-285750">
              <a:buFont typeface="Arial" panose="020B0604020202020204" pitchFamily="34" charset="0"/>
              <a:buChar char="•"/>
            </a:pPr>
            <a:r>
              <a:rPr lang="en-GB" sz="1200">
                <a:solidFill>
                  <a:srgbClr val="222222"/>
                </a:solidFill>
              </a:rPr>
              <a:t>Openness</a:t>
            </a:r>
            <a:endParaRPr lang="en-GB" sz="1200">
              <a:solidFill>
                <a:srgbClr val="222222"/>
              </a:solidFill>
              <a:cs typeface="Calibri"/>
            </a:endParaRPr>
          </a:p>
          <a:p>
            <a:pPr marL="228600" indent="-228600">
              <a:lnSpc>
                <a:spcPct val="90000"/>
              </a:lnSpc>
              <a:spcBef>
                <a:spcPts val="600"/>
              </a:spcBef>
              <a:buFont typeface="Arial" panose="020B0604020202020204" pitchFamily="34" charset="0"/>
              <a:buChar char="•"/>
              <a:defRPr/>
            </a:pPr>
            <a:r>
              <a:rPr kumimoji="0" lang="en-GB" sz="1200" b="0" i="0" u="none" strike="noStrike" kern="1200" cap="none" spc="0" normalizeH="0" baseline="0" noProof="0">
                <a:ln>
                  <a:noFill/>
                </a:ln>
                <a:solidFill>
                  <a:srgbClr val="222222"/>
                </a:solidFill>
                <a:effectLst/>
                <a:uLnTx/>
                <a:uFillTx/>
                <a:ea typeface="+mn-ea"/>
                <a:cs typeface="+mn-cs"/>
              </a:rPr>
              <a:t>Where are the levers in the system that can really make a difference?</a:t>
            </a:r>
            <a:r>
              <a:rPr lang="en-GB" sz="1200">
                <a:solidFill>
                  <a:srgbClr val="222222"/>
                </a:solidFill>
              </a:rPr>
              <a:t> </a:t>
            </a:r>
            <a:endParaRPr lang="en-GB" sz="1200" b="0" i="0" u="none" strike="noStrike" kern="1200" cap="none" spc="0" normalizeH="0" baseline="0" noProof="0">
              <a:ln>
                <a:noFill/>
              </a:ln>
              <a:solidFill>
                <a:srgbClr val="222222"/>
              </a:solidFill>
              <a:effectLst/>
              <a:uLnTx/>
              <a:uFillTx/>
              <a:cs typeface="Calibri"/>
            </a:endParaRPr>
          </a:p>
          <a:p>
            <a:pPr marL="228600" marR="0" lvl="0" indent="-228600" algn="l" defTabSz="914400" rtl="0" eaLnBrk="1" fontAlgn="auto" latinLnBrk="0" hangingPunct="1">
              <a:lnSpc>
                <a:spcPct val="90000"/>
              </a:lnSpc>
              <a:spcBef>
                <a:spcPts val="600"/>
              </a:spcBef>
              <a:spcAft>
                <a:spcPts val="0"/>
              </a:spcAft>
              <a:buClrTx/>
              <a:buSzTx/>
              <a:buFont typeface="Arial" panose="020B0604020202020204" pitchFamily="34" charset="0"/>
              <a:buChar char="•"/>
              <a:tabLst/>
              <a:defRPr/>
            </a:pPr>
            <a:r>
              <a:rPr kumimoji="0" lang="en-GB" sz="1200" b="0" i="0" u="none" strike="noStrike" kern="1200" cap="none" spc="0" normalizeH="0" baseline="0" noProof="0">
                <a:ln>
                  <a:noFill/>
                </a:ln>
                <a:solidFill>
                  <a:srgbClr val="222222"/>
                </a:solidFill>
                <a:effectLst/>
                <a:uLnTx/>
                <a:uFillTx/>
                <a:ea typeface="+mn-ea"/>
                <a:cs typeface="+mn-cs"/>
              </a:rPr>
              <a:t>Embracing complexity</a:t>
            </a:r>
            <a:endParaRPr lang="en-GB" sz="1200" b="0" i="0" u="none" strike="noStrike" kern="1200" cap="none" spc="0" normalizeH="0" baseline="0" noProof="0">
              <a:ln>
                <a:noFill/>
              </a:ln>
              <a:solidFill>
                <a:srgbClr val="222222"/>
              </a:solidFill>
              <a:effectLst/>
              <a:uLnTx/>
              <a:uFillTx/>
              <a:cs typeface="Calibri"/>
            </a:endParaRPr>
          </a:p>
          <a:p>
            <a:pPr marL="228600" marR="0" lvl="0" indent="-228600" algn="l" defTabSz="914400" rtl="0" eaLnBrk="1" fontAlgn="auto" latinLnBrk="0" hangingPunct="1">
              <a:lnSpc>
                <a:spcPct val="90000"/>
              </a:lnSpc>
              <a:spcBef>
                <a:spcPts val="600"/>
              </a:spcBef>
              <a:spcAft>
                <a:spcPts val="0"/>
              </a:spcAft>
              <a:buClrTx/>
              <a:buSzTx/>
              <a:buFont typeface="Arial" panose="020B0604020202020204" pitchFamily="34" charset="0"/>
              <a:buChar char="•"/>
              <a:tabLst/>
              <a:defRPr/>
            </a:pPr>
            <a:r>
              <a:rPr kumimoji="0" lang="en-GB" sz="1200" b="0" i="0" u="none" strike="noStrike" kern="1200" cap="none" spc="0" normalizeH="0" baseline="0" noProof="0">
                <a:ln>
                  <a:noFill/>
                </a:ln>
                <a:solidFill>
                  <a:srgbClr val="222222"/>
                </a:solidFill>
                <a:effectLst/>
                <a:uLnTx/>
                <a:uFillTx/>
                <a:ea typeface="+mn-ea"/>
                <a:cs typeface="+mn-cs"/>
              </a:rPr>
              <a:t>Tackling inequality</a:t>
            </a:r>
            <a:endParaRPr lang="en-GB" sz="1200" b="0" i="0" u="none" strike="noStrike" kern="1200" cap="none" spc="0" normalizeH="0" baseline="0" noProof="0">
              <a:ln>
                <a:noFill/>
              </a:ln>
              <a:solidFill>
                <a:srgbClr val="222222"/>
              </a:solidFill>
              <a:effectLst/>
              <a:uLnTx/>
              <a:uFillTx/>
              <a:cs typeface="Calibri"/>
            </a:endParaRPr>
          </a:p>
          <a:p>
            <a:pPr marL="228600" marR="0" lvl="0" indent="-228600" algn="l" defTabSz="914400" rtl="0" eaLnBrk="1" fontAlgn="auto" latinLnBrk="0" hangingPunct="1">
              <a:lnSpc>
                <a:spcPct val="90000"/>
              </a:lnSpc>
              <a:spcBef>
                <a:spcPts val="600"/>
              </a:spcBef>
              <a:spcAft>
                <a:spcPts val="0"/>
              </a:spcAft>
              <a:buClrTx/>
              <a:buSzTx/>
              <a:buFont typeface="Arial" panose="020B0604020202020204" pitchFamily="34" charset="0"/>
              <a:buChar char="•"/>
              <a:tabLst/>
              <a:defRPr/>
            </a:pPr>
            <a:r>
              <a:rPr kumimoji="0" lang="en-GB" sz="1200" b="0" i="0" u="none" strike="noStrike" kern="1200" cap="none" spc="0" normalizeH="0" baseline="0" noProof="0">
                <a:ln>
                  <a:noFill/>
                </a:ln>
                <a:solidFill>
                  <a:srgbClr val="222222"/>
                </a:solidFill>
                <a:effectLst/>
                <a:uLnTx/>
                <a:uFillTx/>
                <a:ea typeface="+mn-ea"/>
                <a:cs typeface="+mn-cs"/>
              </a:rPr>
              <a:t>Connections – who is connected to whom</a:t>
            </a:r>
            <a:endParaRPr lang="en-GB" sz="1200" b="0" i="0" u="none" strike="noStrike" kern="1200" cap="none" spc="0" normalizeH="0" baseline="0" noProof="0">
              <a:ln>
                <a:noFill/>
              </a:ln>
              <a:solidFill>
                <a:srgbClr val="222222"/>
              </a:solidFill>
              <a:effectLst/>
              <a:uLnTx/>
              <a:uFillTx/>
              <a:cs typeface="Calibri"/>
            </a:endParaRPr>
          </a:p>
          <a:p>
            <a:pPr marL="228600" indent="-228600">
              <a:lnSpc>
                <a:spcPct val="90000"/>
              </a:lnSpc>
              <a:spcBef>
                <a:spcPts val="600"/>
              </a:spcBef>
              <a:buFont typeface="Arial" panose="020B0604020202020204" pitchFamily="34" charset="0"/>
              <a:buChar char="•"/>
              <a:defRPr/>
            </a:pPr>
            <a:r>
              <a:rPr kumimoji="0" lang="en-GB" sz="1200" b="0" i="0" u="none" strike="noStrike" kern="1200" cap="none" spc="0" normalizeH="0" baseline="0" noProof="0">
                <a:ln>
                  <a:noFill/>
                </a:ln>
                <a:solidFill>
                  <a:srgbClr val="222222"/>
                </a:solidFill>
                <a:effectLst/>
                <a:uLnTx/>
                <a:uFillTx/>
                <a:ea typeface="+mn-ea"/>
                <a:cs typeface="+mn-cs"/>
              </a:rPr>
              <a:t>Boundaries – the scope of a connection</a:t>
            </a:r>
            <a:r>
              <a:rPr lang="en-GB" sz="1200">
                <a:solidFill>
                  <a:srgbClr val="222222"/>
                </a:solidFill>
              </a:rPr>
              <a:t> </a:t>
            </a:r>
            <a:endParaRPr lang="en-GB" sz="1200" b="0" i="0" u="none" strike="noStrike" kern="1200" cap="none" spc="0" normalizeH="0" baseline="0" noProof="0">
              <a:ln>
                <a:noFill/>
              </a:ln>
              <a:solidFill>
                <a:srgbClr val="222222"/>
              </a:solidFill>
              <a:effectLst/>
              <a:uLnTx/>
              <a:uFillTx/>
              <a:cs typeface="Calibri"/>
            </a:endParaRPr>
          </a:p>
          <a:p>
            <a:pPr marL="228600" marR="0" lvl="0" indent="-228600" algn="l" defTabSz="914400" rtl="0" eaLnBrk="1" fontAlgn="auto" latinLnBrk="0" hangingPunct="1">
              <a:lnSpc>
                <a:spcPct val="90000"/>
              </a:lnSpc>
              <a:spcBef>
                <a:spcPts val="600"/>
              </a:spcBef>
              <a:spcAft>
                <a:spcPts val="0"/>
              </a:spcAft>
              <a:buClrTx/>
              <a:buSzTx/>
              <a:buFont typeface="Arial" panose="020B0604020202020204" pitchFamily="34" charset="0"/>
              <a:buChar char="•"/>
              <a:tabLst/>
              <a:defRPr/>
            </a:pPr>
            <a:r>
              <a:rPr kumimoji="0" lang="en-GB" sz="1200" b="0" i="0" u="none" strike="noStrike" kern="1200" cap="none" spc="0" normalizeH="0" baseline="0" noProof="0">
                <a:ln>
                  <a:noFill/>
                </a:ln>
                <a:solidFill>
                  <a:srgbClr val="222222"/>
                </a:solidFill>
                <a:effectLst/>
                <a:uLnTx/>
                <a:uFillTx/>
                <a:ea typeface="+mn-ea"/>
                <a:cs typeface="+mn-cs"/>
              </a:rPr>
              <a:t>Whole-part – which parts of the system are engaged; do some parts not get involved or considered?</a:t>
            </a:r>
            <a:endParaRPr lang="en-GB" sz="1200" b="0" i="0" u="none" strike="noStrike" kern="1200" cap="none" spc="0" normalizeH="0" baseline="0" noProof="0">
              <a:ln>
                <a:noFill/>
              </a:ln>
              <a:solidFill>
                <a:srgbClr val="222222"/>
              </a:solidFill>
              <a:effectLst/>
              <a:uLnTx/>
              <a:uFillTx/>
              <a:cs typeface="Calibri"/>
            </a:endParaRPr>
          </a:p>
          <a:p>
            <a:pPr marL="228600" marR="0" lvl="0" indent="-228600" algn="l" defTabSz="914400" rtl="0" eaLnBrk="1" fontAlgn="auto" latinLnBrk="0" hangingPunct="1">
              <a:lnSpc>
                <a:spcPct val="90000"/>
              </a:lnSpc>
              <a:spcBef>
                <a:spcPts val="600"/>
              </a:spcBef>
              <a:spcAft>
                <a:spcPts val="0"/>
              </a:spcAft>
              <a:buClrTx/>
              <a:buSzTx/>
              <a:buFont typeface="Arial" panose="020B0604020202020204" pitchFamily="34" charset="0"/>
              <a:buChar char="•"/>
              <a:tabLst/>
              <a:defRPr/>
            </a:pPr>
            <a:r>
              <a:rPr kumimoji="0" lang="en-GB" sz="1200" b="0" i="0" u="none" strike="noStrike" kern="1200" cap="none" spc="0" normalizeH="0" baseline="0" noProof="0">
                <a:ln>
                  <a:noFill/>
                </a:ln>
                <a:solidFill>
                  <a:srgbClr val="222222"/>
                </a:solidFill>
                <a:effectLst/>
                <a:uLnTx/>
                <a:uFillTx/>
                <a:ea typeface="+mn-ea"/>
                <a:cs typeface="+mn-cs"/>
              </a:rPr>
              <a:t>Perspectives – what ideas are prevalent, dominant and the minority views within the system</a:t>
            </a:r>
            <a:endParaRPr lang="en-GB" sz="1200" b="0" i="0" u="none" strike="noStrike" kern="1200" cap="none" spc="0" normalizeH="0" baseline="0" noProof="0">
              <a:ln>
                <a:noFill/>
              </a:ln>
              <a:solidFill>
                <a:srgbClr val="222222"/>
              </a:solidFill>
              <a:effectLst/>
              <a:uLnTx/>
              <a:uFillTx/>
              <a:cs typeface="Calibri"/>
            </a:endParaRPr>
          </a:p>
          <a:p>
            <a:endParaRPr lang="en-US"/>
          </a:p>
        </p:txBody>
      </p:sp>
    </p:spTree>
    <p:extLst>
      <p:ext uri="{BB962C8B-B14F-4D97-AF65-F5344CB8AC3E}">
        <p14:creationId xmlns:p14="http://schemas.microsoft.com/office/powerpoint/2010/main" val="26036012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p:notes"/>
          <p:cNvSpPr>
            <a:spLocks noGrp="1" noRot="1" noChangeAspect="1"/>
          </p:cNvSpPr>
          <p:nvPr>
            <p:ph type="sldImg" idx="2"/>
          </p:nvPr>
        </p:nvSpPr>
        <p:spPr>
          <a:xfrm>
            <a:off x="104775" y="750888"/>
            <a:ext cx="6678613" cy="375761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 name="Google Shape;93;p:notes"/>
          <p:cNvSpPr txBox="1">
            <a:spLocks noGrp="1"/>
          </p:cNvSpPr>
          <p:nvPr>
            <p:ph type="body" idx="1"/>
          </p:nvPr>
        </p:nvSpPr>
        <p:spPr>
          <a:xfrm>
            <a:off x="688817" y="4759643"/>
            <a:ext cx="5510530" cy="4509135"/>
          </a:xfrm>
          <a:prstGeom prst="rect">
            <a:avLst/>
          </a:prstGeom>
        </p:spPr>
        <p:txBody>
          <a:bodyPr spcFirstLastPara="1" wrap="square" lIns="96600" tIns="96600" rIns="96600" bIns="96600" anchor="t" anchorCtr="0">
            <a:noAutofit/>
          </a:bodyPr>
          <a:lstStyle/>
          <a:p>
            <a:r>
              <a:rPr lang="en-GB"/>
              <a:t>El- From listening to the community we were able to identify 4 deep themes which seemed to be consistent within the town these were ^^ (described what they are) These became one of the way that we are then able to plan our work and projects, aiming to try and make an impact of these 4 areas.</a:t>
            </a:r>
          </a:p>
          <a:p>
            <a:endParaRPr/>
          </a:p>
        </p:txBody>
      </p:sp>
    </p:spTree>
    <p:extLst>
      <p:ext uri="{BB962C8B-B14F-4D97-AF65-F5344CB8AC3E}">
        <p14:creationId xmlns:p14="http://schemas.microsoft.com/office/powerpoint/2010/main" val="18494334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El- </a:t>
            </a:r>
          </a:p>
          <a:p>
            <a:endParaRPr lang="en-GB"/>
          </a:p>
        </p:txBody>
      </p:sp>
      <p:sp>
        <p:nvSpPr>
          <p:cNvPr id="4" name="Slide Number Placeholder 3"/>
          <p:cNvSpPr>
            <a:spLocks noGrp="1"/>
          </p:cNvSpPr>
          <p:nvPr>
            <p:ph type="sldNum" sz="quarter" idx="5"/>
          </p:nvPr>
        </p:nvSpPr>
        <p:spPr/>
        <p:txBody>
          <a:bodyPr/>
          <a:lstStyle/>
          <a:p>
            <a:fld id="{9F0D105B-02FA-4575-9435-01F4F427DFED}" type="slidenum">
              <a:rPr lang="en-GB" smtClean="0"/>
              <a:t>10</a:t>
            </a:fld>
            <a:endParaRPr lang="en-GB"/>
          </a:p>
        </p:txBody>
      </p:sp>
    </p:spTree>
    <p:extLst>
      <p:ext uri="{BB962C8B-B14F-4D97-AF65-F5344CB8AC3E}">
        <p14:creationId xmlns:p14="http://schemas.microsoft.com/office/powerpoint/2010/main" val="23056213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130021-FE58-4456-84E8-A5D6207F075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7E47C0CA-40F8-4C15-ABD0-630EA76C26A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3E37D29A-D95D-4134-B0CF-9BFECD16DA44}"/>
              </a:ext>
            </a:extLst>
          </p:cNvPr>
          <p:cNvSpPr>
            <a:spLocks noGrp="1"/>
          </p:cNvSpPr>
          <p:nvPr>
            <p:ph type="dt" sz="half" idx="10"/>
          </p:nvPr>
        </p:nvSpPr>
        <p:spPr/>
        <p:txBody>
          <a:bodyPr/>
          <a:lstStyle/>
          <a:p>
            <a:fld id="{36021A0E-6606-44B5-A953-42AC96B774CD}" type="datetimeFigureOut">
              <a:rPr lang="en-GB" smtClean="0"/>
              <a:t>06/02/2024</a:t>
            </a:fld>
            <a:endParaRPr lang="en-GB"/>
          </a:p>
        </p:txBody>
      </p:sp>
      <p:sp>
        <p:nvSpPr>
          <p:cNvPr id="5" name="Footer Placeholder 4">
            <a:extLst>
              <a:ext uri="{FF2B5EF4-FFF2-40B4-BE49-F238E27FC236}">
                <a16:creationId xmlns:a16="http://schemas.microsoft.com/office/drawing/2014/main" id="{1FD7779A-6BEF-4AE2-BEB0-0EC7B2F20A6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E9DD19F-E665-4597-B435-BDB8C3074DCB}"/>
              </a:ext>
            </a:extLst>
          </p:cNvPr>
          <p:cNvSpPr>
            <a:spLocks noGrp="1"/>
          </p:cNvSpPr>
          <p:nvPr>
            <p:ph type="sldNum" sz="quarter" idx="12"/>
          </p:nvPr>
        </p:nvSpPr>
        <p:spPr/>
        <p:txBody>
          <a:bodyPr/>
          <a:lstStyle/>
          <a:p>
            <a:fld id="{47ED8AC3-6603-42CB-A75C-FD454F0EA388}" type="slidenum">
              <a:rPr lang="en-GB" smtClean="0"/>
              <a:t>‹#›</a:t>
            </a:fld>
            <a:endParaRPr lang="en-GB"/>
          </a:p>
        </p:txBody>
      </p:sp>
    </p:spTree>
    <p:extLst>
      <p:ext uri="{BB962C8B-B14F-4D97-AF65-F5344CB8AC3E}">
        <p14:creationId xmlns:p14="http://schemas.microsoft.com/office/powerpoint/2010/main" val="22226310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8D01C9-A48F-459B-89FC-8A202AC28706}"/>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E4878B4-D005-43E3-911C-DE51A5CCD5D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40BE645-9626-4396-8DEA-D73C668E67E6}"/>
              </a:ext>
            </a:extLst>
          </p:cNvPr>
          <p:cNvSpPr>
            <a:spLocks noGrp="1"/>
          </p:cNvSpPr>
          <p:nvPr>
            <p:ph type="dt" sz="half" idx="10"/>
          </p:nvPr>
        </p:nvSpPr>
        <p:spPr/>
        <p:txBody>
          <a:bodyPr/>
          <a:lstStyle/>
          <a:p>
            <a:fld id="{36021A0E-6606-44B5-A953-42AC96B774CD}" type="datetimeFigureOut">
              <a:rPr lang="en-GB" smtClean="0"/>
              <a:t>06/02/2024</a:t>
            </a:fld>
            <a:endParaRPr lang="en-GB"/>
          </a:p>
        </p:txBody>
      </p:sp>
      <p:sp>
        <p:nvSpPr>
          <p:cNvPr id="5" name="Footer Placeholder 4">
            <a:extLst>
              <a:ext uri="{FF2B5EF4-FFF2-40B4-BE49-F238E27FC236}">
                <a16:creationId xmlns:a16="http://schemas.microsoft.com/office/drawing/2014/main" id="{93A9521C-A961-41F7-B6AC-DDE2630DA09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ECCF9E1-8F34-4F1A-9F6A-2B2BE24D6512}"/>
              </a:ext>
            </a:extLst>
          </p:cNvPr>
          <p:cNvSpPr>
            <a:spLocks noGrp="1"/>
          </p:cNvSpPr>
          <p:nvPr>
            <p:ph type="sldNum" sz="quarter" idx="12"/>
          </p:nvPr>
        </p:nvSpPr>
        <p:spPr/>
        <p:txBody>
          <a:bodyPr/>
          <a:lstStyle/>
          <a:p>
            <a:fld id="{47ED8AC3-6603-42CB-A75C-FD454F0EA388}" type="slidenum">
              <a:rPr lang="en-GB" smtClean="0"/>
              <a:t>‹#›</a:t>
            </a:fld>
            <a:endParaRPr lang="en-GB"/>
          </a:p>
        </p:txBody>
      </p:sp>
    </p:spTree>
    <p:extLst>
      <p:ext uri="{BB962C8B-B14F-4D97-AF65-F5344CB8AC3E}">
        <p14:creationId xmlns:p14="http://schemas.microsoft.com/office/powerpoint/2010/main" val="29131830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8550800-7DE9-4075-A99E-FD1CA77A4ED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20B0548-A4E1-4C35-82E8-3BA08E1A0FD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E59365A-3BF3-4DEF-876A-7701E8EE8430}"/>
              </a:ext>
            </a:extLst>
          </p:cNvPr>
          <p:cNvSpPr>
            <a:spLocks noGrp="1"/>
          </p:cNvSpPr>
          <p:nvPr>
            <p:ph type="dt" sz="half" idx="10"/>
          </p:nvPr>
        </p:nvSpPr>
        <p:spPr/>
        <p:txBody>
          <a:bodyPr/>
          <a:lstStyle/>
          <a:p>
            <a:fld id="{36021A0E-6606-44B5-A953-42AC96B774CD}" type="datetimeFigureOut">
              <a:rPr lang="en-GB" smtClean="0"/>
              <a:t>06/02/2024</a:t>
            </a:fld>
            <a:endParaRPr lang="en-GB"/>
          </a:p>
        </p:txBody>
      </p:sp>
      <p:sp>
        <p:nvSpPr>
          <p:cNvPr id="5" name="Footer Placeholder 4">
            <a:extLst>
              <a:ext uri="{FF2B5EF4-FFF2-40B4-BE49-F238E27FC236}">
                <a16:creationId xmlns:a16="http://schemas.microsoft.com/office/drawing/2014/main" id="{D52C5214-0EBB-4FF5-9B55-E99004A458A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A343228-BACC-4798-B587-85D15A43FE79}"/>
              </a:ext>
            </a:extLst>
          </p:cNvPr>
          <p:cNvSpPr>
            <a:spLocks noGrp="1"/>
          </p:cNvSpPr>
          <p:nvPr>
            <p:ph type="sldNum" sz="quarter" idx="12"/>
          </p:nvPr>
        </p:nvSpPr>
        <p:spPr/>
        <p:txBody>
          <a:bodyPr/>
          <a:lstStyle/>
          <a:p>
            <a:fld id="{47ED8AC3-6603-42CB-A75C-FD454F0EA388}" type="slidenum">
              <a:rPr lang="en-GB" smtClean="0"/>
              <a:t>‹#›</a:t>
            </a:fld>
            <a:endParaRPr lang="en-GB"/>
          </a:p>
        </p:txBody>
      </p:sp>
    </p:spTree>
    <p:extLst>
      <p:ext uri="{BB962C8B-B14F-4D97-AF65-F5344CB8AC3E}">
        <p14:creationId xmlns:p14="http://schemas.microsoft.com/office/powerpoint/2010/main" val="28264627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22"/>
        <p:cNvGrpSpPr/>
        <p:nvPr/>
      </p:nvGrpSpPr>
      <p:grpSpPr>
        <a:xfrm>
          <a:off x="0" y="0"/>
          <a:ext cx="0" cy="0"/>
          <a:chOff x="0" y="0"/>
          <a:chExt cx="0" cy="0"/>
        </a:xfrm>
      </p:grpSpPr>
      <p:sp>
        <p:nvSpPr>
          <p:cNvPr id="23" name="Google Shape;23;p5"/>
          <p:cNvSpPr/>
          <p:nvPr/>
        </p:nvSpPr>
        <p:spPr>
          <a:xfrm>
            <a:off x="346601" y="365700"/>
            <a:ext cx="11498833" cy="5951973"/>
          </a:xfrm>
          <a:custGeom>
            <a:avLst/>
            <a:gdLst/>
            <a:ahLst/>
            <a:cxnLst/>
            <a:rect l="l" t="t" r="r" b="b"/>
            <a:pathLst>
              <a:path w="344965" h="183798" extrusionOk="0">
                <a:moveTo>
                  <a:pt x="114070" y="38"/>
                </a:moveTo>
                <a:lnTo>
                  <a:pt x="0" y="0"/>
                </a:lnTo>
                <a:lnTo>
                  <a:pt x="0" y="183798"/>
                </a:lnTo>
                <a:lnTo>
                  <a:pt x="344965" y="183798"/>
                </a:lnTo>
                <a:lnTo>
                  <a:pt x="344965" y="0"/>
                </a:lnTo>
                <a:lnTo>
                  <a:pt x="231506" y="0"/>
                </a:lnTo>
              </a:path>
            </a:pathLst>
          </a:custGeom>
          <a:noFill/>
          <a:ln w="76200" cap="flat" cmpd="sng">
            <a:solidFill>
              <a:srgbClr val="FF3399"/>
            </a:solidFill>
            <a:prstDash val="solid"/>
            <a:miter lim="8000"/>
            <a:headEnd type="none" w="med" len="med"/>
            <a:tailEnd type="none" w="med" len="med"/>
          </a:ln>
        </p:spPr>
      </p:sp>
      <p:sp>
        <p:nvSpPr>
          <p:cNvPr id="24" name="Google Shape;24;p5"/>
          <p:cNvSpPr txBox="1">
            <a:spLocks noGrp="1"/>
          </p:cNvSpPr>
          <p:nvPr>
            <p:ph type="title"/>
          </p:nvPr>
        </p:nvSpPr>
        <p:spPr>
          <a:xfrm>
            <a:off x="4322200" y="132140"/>
            <a:ext cx="3547600" cy="480400"/>
          </a:xfrm>
          <a:prstGeom prst="rect">
            <a:avLst/>
          </a:prstGeom>
        </p:spPr>
        <p:txBody>
          <a:bodyPr spcFirstLastPara="1" wrap="square" lIns="0" tIns="0" rIns="0" bIns="0" anchor="ctr" anchorCtr="0">
            <a:noAutofit/>
          </a:bodyPr>
          <a:lstStyle>
            <a:lvl1pPr lvl="0">
              <a:spcBef>
                <a:spcPts val="0"/>
              </a:spcBef>
              <a:spcAft>
                <a:spcPts val="0"/>
              </a:spcAft>
              <a:buSzPts val="1200"/>
              <a:buNone/>
              <a:defRPr/>
            </a:lvl1pPr>
            <a:lvl2pPr lvl="1">
              <a:spcBef>
                <a:spcPts val="0"/>
              </a:spcBef>
              <a:spcAft>
                <a:spcPts val="0"/>
              </a:spcAft>
              <a:buSzPts val="1200"/>
              <a:buNone/>
              <a:defRPr/>
            </a:lvl2pPr>
            <a:lvl3pPr lvl="2">
              <a:spcBef>
                <a:spcPts val="0"/>
              </a:spcBef>
              <a:spcAft>
                <a:spcPts val="0"/>
              </a:spcAft>
              <a:buSzPts val="1200"/>
              <a:buNone/>
              <a:defRPr/>
            </a:lvl3pPr>
            <a:lvl4pPr lvl="3">
              <a:spcBef>
                <a:spcPts val="0"/>
              </a:spcBef>
              <a:spcAft>
                <a:spcPts val="0"/>
              </a:spcAft>
              <a:buSzPts val="1200"/>
              <a:buNone/>
              <a:defRPr/>
            </a:lvl4pPr>
            <a:lvl5pPr lvl="4">
              <a:spcBef>
                <a:spcPts val="0"/>
              </a:spcBef>
              <a:spcAft>
                <a:spcPts val="0"/>
              </a:spcAft>
              <a:buSzPts val="1200"/>
              <a:buNone/>
              <a:defRPr/>
            </a:lvl5pPr>
            <a:lvl6pPr lvl="5">
              <a:spcBef>
                <a:spcPts val="0"/>
              </a:spcBef>
              <a:spcAft>
                <a:spcPts val="0"/>
              </a:spcAft>
              <a:buSzPts val="1200"/>
              <a:buNone/>
              <a:defRPr/>
            </a:lvl6pPr>
            <a:lvl7pPr lvl="6">
              <a:spcBef>
                <a:spcPts val="0"/>
              </a:spcBef>
              <a:spcAft>
                <a:spcPts val="0"/>
              </a:spcAft>
              <a:buSzPts val="1200"/>
              <a:buNone/>
              <a:defRPr/>
            </a:lvl7pPr>
            <a:lvl8pPr lvl="7">
              <a:spcBef>
                <a:spcPts val="0"/>
              </a:spcBef>
              <a:spcAft>
                <a:spcPts val="0"/>
              </a:spcAft>
              <a:buSzPts val="1200"/>
              <a:buNone/>
              <a:defRPr/>
            </a:lvl8pPr>
            <a:lvl9pPr lvl="8">
              <a:spcBef>
                <a:spcPts val="0"/>
              </a:spcBef>
              <a:spcAft>
                <a:spcPts val="0"/>
              </a:spcAft>
              <a:buSzPts val="1200"/>
              <a:buNone/>
              <a:defRPr/>
            </a:lvl9pPr>
          </a:lstStyle>
          <a:p>
            <a:endParaRPr/>
          </a:p>
        </p:txBody>
      </p:sp>
      <p:sp>
        <p:nvSpPr>
          <p:cNvPr id="25" name="Google Shape;25;p5"/>
          <p:cNvSpPr txBox="1">
            <a:spLocks noGrp="1"/>
          </p:cNvSpPr>
          <p:nvPr>
            <p:ph type="body" idx="1"/>
          </p:nvPr>
        </p:nvSpPr>
        <p:spPr>
          <a:xfrm>
            <a:off x="1222200" y="1267800"/>
            <a:ext cx="9747600" cy="4322400"/>
          </a:xfrm>
          <a:prstGeom prst="rect">
            <a:avLst/>
          </a:prstGeom>
        </p:spPr>
        <p:txBody>
          <a:bodyPr spcFirstLastPara="1" wrap="square" lIns="91425" tIns="91425" rIns="91425" bIns="91425" anchor="t" anchorCtr="0">
            <a:noAutofit/>
          </a:bodyPr>
          <a:lstStyle>
            <a:lvl1pPr marL="609585" lvl="0" indent="-507987">
              <a:spcBef>
                <a:spcPts val="800"/>
              </a:spcBef>
              <a:spcAft>
                <a:spcPts val="0"/>
              </a:spcAft>
              <a:buSzPts val="2400"/>
              <a:buChar char="⊡"/>
              <a:defRPr sz="3200"/>
            </a:lvl1pPr>
            <a:lvl2pPr marL="1219170" lvl="1" indent="-507987">
              <a:spcBef>
                <a:spcPts val="0"/>
              </a:spcBef>
              <a:spcAft>
                <a:spcPts val="0"/>
              </a:spcAft>
              <a:buSzPts val="2400"/>
              <a:buChar char="□"/>
              <a:defRPr/>
            </a:lvl2pPr>
            <a:lvl3pPr marL="1828754" lvl="2" indent="-507987">
              <a:spcBef>
                <a:spcPts val="0"/>
              </a:spcBef>
              <a:spcAft>
                <a:spcPts val="0"/>
              </a:spcAft>
              <a:buSzPts val="2400"/>
              <a:buChar char="■"/>
              <a:defRPr/>
            </a:lvl3pPr>
            <a:lvl4pPr marL="2438339" lvl="3" indent="-507987">
              <a:spcBef>
                <a:spcPts val="0"/>
              </a:spcBef>
              <a:spcAft>
                <a:spcPts val="0"/>
              </a:spcAft>
              <a:buSzPts val="2400"/>
              <a:buChar char="●"/>
              <a:defRPr sz="3200"/>
            </a:lvl4pPr>
            <a:lvl5pPr marL="3047924" lvl="4" indent="-507987">
              <a:spcBef>
                <a:spcPts val="0"/>
              </a:spcBef>
              <a:spcAft>
                <a:spcPts val="0"/>
              </a:spcAft>
              <a:buSzPts val="2400"/>
              <a:buChar char="○"/>
              <a:defRPr sz="3200"/>
            </a:lvl5pPr>
            <a:lvl6pPr marL="3657509" lvl="5" indent="-507987">
              <a:spcBef>
                <a:spcPts val="0"/>
              </a:spcBef>
              <a:spcAft>
                <a:spcPts val="0"/>
              </a:spcAft>
              <a:buSzPts val="2400"/>
              <a:buChar char="■"/>
              <a:defRPr sz="3200"/>
            </a:lvl6pPr>
            <a:lvl7pPr marL="4267093" lvl="6" indent="-507987">
              <a:spcBef>
                <a:spcPts val="0"/>
              </a:spcBef>
              <a:spcAft>
                <a:spcPts val="0"/>
              </a:spcAft>
              <a:buSzPts val="2400"/>
              <a:buChar char="●"/>
              <a:defRPr sz="3200"/>
            </a:lvl7pPr>
            <a:lvl8pPr marL="4876678" lvl="7" indent="-507987">
              <a:spcBef>
                <a:spcPts val="0"/>
              </a:spcBef>
              <a:spcAft>
                <a:spcPts val="0"/>
              </a:spcAft>
              <a:buSzPts val="2400"/>
              <a:buChar char="○"/>
              <a:defRPr sz="3200"/>
            </a:lvl8pPr>
            <a:lvl9pPr marL="5486263" lvl="8" indent="-507987">
              <a:spcBef>
                <a:spcPts val="0"/>
              </a:spcBef>
              <a:spcAft>
                <a:spcPts val="0"/>
              </a:spcAft>
              <a:buSzPts val="2400"/>
              <a:buChar char="■"/>
              <a:defRPr sz="3200"/>
            </a:lvl9pPr>
          </a:lstStyle>
          <a:p>
            <a:endParaRPr/>
          </a:p>
        </p:txBody>
      </p:sp>
      <p:sp>
        <p:nvSpPr>
          <p:cNvPr id="4" name="Rectangle 3">
            <a:extLst>
              <a:ext uri="{FF2B5EF4-FFF2-40B4-BE49-F238E27FC236}">
                <a16:creationId xmlns:a16="http://schemas.microsoft.com/office/drawing/2014/main" id="{19B06DB8-4178-4CA8-97D5-A5008F31C395}"/>
              </a:ext>
            </a:extLst>
          </p:cNvPr>
          <p:cNvSpPr/>
          <p:nvPr userDrawn="1"/>
        </p:nvSpPr>
        <p:spPr>
          <a:xfrm>
            <a:off x="5329381" y="6136460"/>
            <a:ext cx="1533236" cy="41477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pic>
        <p:nvPicPr>
          <p:cNvPr id="3" name="Picture 2" descr="Logo&#10;&#10;Description automatically generated">
            <a:extLst>
              <a:ext uri="{FF2B5EF4-FFF2-40B4-BE49-F238E27FC236}">
                <a16:creationId xmlns:a16="http://schemas.microsoft.com/office/drawing/2014/main" id="{C1629CF6-C698-44D9-B980-6D26A0446078}"/>
              </a:ext>
            </a:extLst>
          </p:cNvPr>
          <p:cNvPicPr>
            <a:picLocks noChangeAspect="1"/>
          </p:cNvPicPr>
          <p:nvPr userDrawn="1"/>
        </p:nvPicPr>
        <p:blipFill>
          <a:blip r:embed="rId2"/>
          <a:stretch>
            <a:fillRect/>
          </a:stretch>
        </p:blipFill>
        <p:spPr>
          <a:xfrm>
            <a:off x="5652561" y="5838982"/>
            <a:ext cx="886879" cy="886879"/>
          </a:xfrm>
          <a:prstGeom prst="rect">
            <a:avLst/>
          </a:prstGeom>
        </p:spPr>
      </p:pic>
    </p:spTree>
    <p:extLst>
      <p:ext uri="{BB962C8B-B14F-4D97-AF65-F5344CB8AC3E}">
        <p14:creationId xmlns:p14="http://schemas.microsoft.com/office/powerpoint/2010/main" val="29928085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ubtitle" userDrawn="1">
  <p:cSld name="Subtitle">
    <p:spTree>
      <p:nvGrpSpPr>
        <p:cNvPr id="1" name="Shape 12"/>
        <p:cNvGrpSpPr/>
        <p:nvPr/>
      </p:nvGrpSpPr>
      <p:grpSpPr>
        <a:xfrm>
          <a:off x="0" y="0"/>
          <a:ext cx="0" cy="0"/>
          <a:chOff x="0" y="0"/>
          <a:chExt cx="0" cy="0"/>
        </a:xfrm>
      </p:grpSpPr>
      <p:sp>
        <p:nvSpPr>
          <p:cNvPr id="13" name="Google Shape;13;p3"/>
          <p:cNvSpPr/>
          <p:nvPr/>
        </p:nvSpPr>
        <p:spPr>
          <a:xfrm>
            <a:off x="2105724" y="1074200"/>
            <a:ext cx="7980219" cy="4709600"/>
          </a:xfrm>
          <a:custGeom>
            <a:avLst/>
            <a:gdLst/>
            <a:ahLst/>
            <a:cxnLst/>
            <a:rect l="l" t="t" r="r" b="b"/>
            <a:pathLst>
              <a:path w="300315" h="141288" extrusionOk="0">
                <a:moveTo>
                  <a:pt x="121105" y="0"/>
                </a:moveTo>
                <a:lnTo>
                  <a:pt x="0" y="0"/>
                </a:lnTo>
                <a:lnTo>
                  <a:pt x="0" y="141288"/>
                </a:lnTo>
                <a:lnTo>
                  <a:pt x="300315" y="141288"/>
                </a:lnTo>
                <a:lnTo>
                  <a:pt x="300315" y="305"/>
                </a:lnTo>
                <a:lnTo>
                  <a:pt x="179211" y="305"/>
                </a:lnTo>
              </a:path>
            </a:pathLst>
          </a:custGeom>
          <a:noFill/>
          <a:ln w="76200" cap="flat" cmpd="sng">
            <a:solidFill>
              <a:schemeClr val="lt1"/>
            </a:solidFill>
            <a:prstDash val="solid"/>
            <a:miter lim="8000"/>
            <a:headEnd type="none" w="med" len="med"/>
            <a:tailEnd type="none" w="med" len="med"/>
          </a:ln>
        </p:spPr>
      </p:sp>
      <p:sp>
        <p:nvSpPr>
          <p:cNvPr id="15" name="Google Shape;15;p3"/>
          <p:cNvSpPr txBox="1">
            <a:spLocks noGrp="1"/>
          </p:cNvSpPr>
          <p:nvPr>
            <p:ph type="subTitle" idx="1"/>
          </p:nvPr>
        </p:nvSpPr>
        <p:spPr>
          <a:xfrm>
            <a:off x="-1" y="3341201"/>
            <a:ext cx="12191833" cy="5968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lt1"/>
              </a:buClr>
              <a:buSzPts val="1800"/>
              <a:buNone/>
              <a:defRPr sz="2400">
                <a:solidFill>
                  <a:schemeClr val="lt1"/>
                </a:solidFill>
              </a:defRPr>
            </a:lvl1pPr>
            <a:lvl2pPr lvl="1" algn="ctr" rtl="0">
              <a:spcBef>
                <a:spcPts val="0"/>
              </a:spcBef>
              <a:spcAft>
                <a:spcPts val="0"/>
              </a:spcAft>
              <a:buClr>
                <a:schemeClr val="lt1"/>
              </a:buClr>
              <a:buSzPts val="1800"/>
              <a:buNone/>
              <a:defRPr sz="2400">
                <a:solidFill>
                  <a:schemeClr val="lt1"/>
                </a:solidFill>
              </a:defRPr>
            </a:lvl2pPr>
            <a:lvl3pPr lvl="2" algn="ctr" rtl="0">
              <a:spcBef>
                <a:spcPts val="0"/>
              </a:spcBef>
              <a:spcAft>
                <a:spcPts val="0"/>
              </a:spcAft>
              <a:buClr>
                <a:schemeClr val="lt1"/>
              </a:buClr>
              <a:buSzPts val="1800"/>
              <a:buNone/>
              <a:defRPr sz="2400">
                <a:solidFill>
                  <a:schemeClr val="lt1"/>
                </a:solidFill>
              </a:defRPr>
            </a:lvl3pPr>
            <a:lvl4pPr lvl="3" algn="ctr" rtl="0">
              <a:spcBef>
                <a:spcPts val="0"/>
              </a:spcBef>
              <a:spcAft>
                <a:spcPts val="0"/>
              </a:spcAft>
              <a:buClr>
                <a:schemeClr val="lt1"/>
              </a:buClr>
              <a:buSzPts val="1800"/>
              <a:buNone/>
              <a:defRPr>
                <a:solidFill>
                  <a:schemeClr val="lt1"/>
                </a:solidFill>
              </a:defRPr>
            </a:lvl4pPr>
            <a:lvl5pPr lvl="4" algn="ctr" rtl="0">
              <a:spcBef>
                <a:spcPts val="0"/>
              </a:spcBef>
              <a:spcAft>
                <a:spcPts val="0"/>
              </a:spcAft>
              <a:buClr>
                <a:schemeClr val="lt1"/>
              </a:buClr>
              <a:buSzPts val="1800"/>
              <a:buNone/>
              <a:defRPr>
                <a:solidFill>
                  <a:schemeClr val="lt1"/>
                </a:solidFill>
              </a:defRPr>
            </a:lvl5pPr>
            <a:lvl6pPr lvl="5" algn="ctr" rtl="0">
              <a:spcBef>
                <a:spcPts val="0"/>
              </a:spcBef>
              <a:spcAft>
                <a:spcPts val="0"/>
              </a:spcAft>
              <a:buClr>
                <a:schemeClr val="lt1"/>
              </a:buClr>
              <a:buSzPts val="1800"/>
              <a:buNone/>
              <a:defRPr>
                <a:solidFill>
                  <a:schemeClr val="lt1"/>
                </a:solidFill>
              </a:defRPr>
            </a:lvl6pPr>
            <a:lvl7pPr lvl="6" algn="ctr" rtl="0">
              <a:spcBef>
                <a:spcPts val="0"/>
              </a:spcBef>
              <a:spcAft>
                <a:spcPts val="0"/>
              </a:spcAft>
              <a:buClr>
                <a:schemeClr val="lt1"/>
              </a:buClr>
              <a:buSzPts val="1800"/>
              <a:buNone/>
              <a:defRPr>
                <a:solidFill>
                  <a:schemeClr val="lt1"/>
                </a:solidFill>
              </a:defRPr>
            </a:lvl7pPr>
            <a:lvl8pPr lvl="7" algn="ctr" rtl="0">
              <a:spcBef>
                <a:spcPts val="0"/>
              </a:spcBef>
              <a:spcAft>
                <a:spcPts val="0"/>
              </a:spcAft>
              <a:buClr>
                <a:schemeClr val="lt1"/>
              </a:buClr>
              <a:buSzPts val="1800"/>
              <a:buNone/>
              <a:defRPr>
                <a:solidFill>
                  <a:schemeClr val="lt1"/>
                </a:solidFill>
              </a:defRPr>
            </a:lvl8pPr>
            <a:lvl9pPr lvl="8" algn="ctr" rtl="0">
              <a:spcBef>
                <a:spcPts val="0"/>
              </a:spcBef>
              <a:spcAft>
                <a:spcPts val="0"/>
              </a:spcAft>
              <a:buClr>
                <a:schemeClr val="lt1"/>
              </a:buClr>
              <a:buSzPts val="1800"/>
              <a:buNone/>
              <a:defRPr>
                <a:solidFill>
                  <a:schemeClr val="lt1"/>
                </a:solidFill>
              </a:defRPr>
            </a:lvl9pPr>
          </a:lstStyle>
          <a:p>
            <a:endParaRPr/>
          </a:p>
        </p:txBody>
      </p:sp>
      <p:sp>
        <p:nvSpPr>
          <p:cNvPr id="16" name="Google Shape;16;p3"/>
          <p:cNvSpPr txBox="1">
            <a:spLocks noGrp="1"/>
          </p:cNvSpPr>
          <p:nvPr>
            <p:ph type="sldNum" idx="12"/>
          </p:nvPr>
        </p:nvSpPr>
        <p:spPr>
          <a:xfrm>
            <a:off x="-167" y="5783800"/>
            <a:ext cx="12192000" cy="10740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fld id="{00000000-1234-1234-1234-123412341234}" type="slidenum">
              <a:rPr lang="en" smtClean="0"/>
              <a:pPr/>
              <a:t>‹#›</a:t>
            </a:fld>
            <a:endParaRPr lang="en"/>
          </a:p>
        </p:txBody>
      </p:sp>
      <p:pic>
        <p:nvPicPr>
          <p:cNvPr id="2" name="Picture 1">
            <a:extLst>
              <a:ext uri="{FF2B5EF4-FFF2-40B4-BE49-F238E27FC236}">
                <a16:creationId xmlns:a16="http://schemas.microsoft.com/office/drawing/2014/main" id="{71BD0254-BE95-4A34-8075-0DB4F40C1D77}"/>
              </a:ext>
            </a:extLst>
          </p:cNvPr>
          <p:cNvPicPr>
            <a:picLocks noChangeAspect="1"/>
          </p:cNvPicPr>
          <p:nvPr userDrawn="1"/>
        </p:nvPicPr>
        <p:blipFill>
          <a:blip r:embed="rId2"/>
          <a:stretch>
            <a:fillRect/>
          </a:stretch>
        </p:blipFill>
        <p:spPr>
          <a:xfrm>
            <a:off x="5543081" y="708408"/>
            <a:ext cx="1105504" cy="731584"/>
          </a:xfrm>
          <a:prstGeom prst="rect">
            <a:avLst/>
          </a:prstGeom>
        </p:spPr>
      </p:pic>
    </p:spTree>
    <p:extLst>
      <p:ext uri="{BB962C8B-B14F-4D97-AF65-F5344CB8AC3E}">
        <p14:creationId xmlns:p14="http://schemas.microsoft.com/office/powerpoint/2010/main" val="8848192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aption" preserve="1" userDrawn="1">
  <p:cSld name="Caption">
    <p:spTree>
      <p:nvGrpSpPr>
        <p:cNvPr id="1" name="Shape 44"/>
        <p:cNvGrpSpPr/>
        <p:nvPr/>
      </p:nvGrpSpPr>
      <p:grpSpPr>
        <a:xfrm>
          <a:off x="0" y="0"/>
          <a:ext cx="0" cy="0"/>
          <a:chOff x="0" y="0"/>
          <a:chExt cx="0" cy="0"/>
        </a:xfrm>
      </p:grpSpPr>
      <p:sp>
        <p:nvSpPr>
          <p:cNvPr id="45" name="Google Shape;45;p9"/>
          <p:cNvSpPr/>
          <p:nvPr/>
        </p:nvSpPr>
        <p:spPr>
          <a:xfrm rot="10800000" flipH="1">
            <a:off x="346601" y="365700"/>
            <a:ext cx="11498833" cy="6126600"/>
          </a:xfrm>
          <a:custGeom>
            <a:avLst/>
            <a:gdLst/>
            <a:ahLst/>
            <a:cxnLst/>
            <a:rect l="l" t="t" r="r" b="b"/>
            <a:pathLst>
              <a:path w="344965" h="183798" extrusionOk="0">
                <a:moveTo>
                  <a:pt x="114070" y="38"/>
                </a:moveTo>
                <a:lnTo>
                  <a:pt x="0" y="0"/>
                </a:lnTo>
                <a:lnTo>
                  <a:pt x="0" y="183798"/>
                </a:lnTo>
                <a:lnTo>
                  <a:pt x="344965" y="183798"/>
                </a:lnTo>
                <a:lnTo>
                  <a:pt x="344965" y="0"/>
                </a:lnTo>
                <a:lnTo>
                  <a:pt x="231506" y="0"/>
                </a:lnTo>
              </a:path>
            </a:pathLst>
          </a:custGeom>
          <a:noFill/>
          <a:ln w="76200" cap="flat" cmpd="sng">
            <a:solidFill>
              <a:srgbClr val="FF3399"/>
            </a:solidFill>
            <a:prstDash val="solid"/>
            <a:miter lim="8000"/>
            <a:headEnd type="none" w="med" len="med"/>
            <a:tailEnd type="none" w="med" len="med"/>
          </a:ln>
        </p:spPr>
      </p:sp>
      <p:sp>
        <p:nvSpPr>
          <p:cNvPr id="46" name="Google Shape;46;p9"/>
          <p:cNvSpPr txBox="1">
            <a:spLocks noGrp="1"/>
          </p:cNvSpPr>
          <p:nvPr>
            <p:ph type="body" idx="1"/>
          </p:nvPr>
        </p:nvSpPr>
        <p:spPr>
          <a:xfrm>
            <a:off x="4138800" y="6017443"/>
            <a:ext cx="3914400" cy="692800"/>
          </a:xfrm>
          <a:prstGeom prst="rect">
            <a:avLst/>
          </a:prstGeom>
        </p:spPr>
        <p:txBody>
          <a:bodyPr spcFirstLastPara="1" wrap="square" lIns="91425" tIns="91425" rIns="91425" bIns="91425" anchor="b" anchorCtr="0">
            <a:noAutofit/>
          </a:bodyPr>
          <a:lstStyle>
            <a:lvl1pPr marL="609585" lvl="0" indent="-304792" algn="ctr">
              <a:spcBef>
                <a:spcPts val="480"/>
              </a:spcBef>
              <a:spcAft>
                <a:spcPts val="0"/>
              </a:spcAft>
              <a:buSzPts val="1200"/>
              <a:buNone/>
              <a:defRPr sz="1600" i="1">
                <a:solidFill>
                  <a:schemeClr val="dk2"/>
                </a:solidFill>
              </a:defRPr>
            </a:lvl1pPr>
          </a:lstStyle>
          <a:p>
            <a:endParaRPr/>
          </a:p>
        </p:txBody>
      </p:sp>
      <p:pic>
        <p:nvPicPr>
          <p:cNvPr id="6" name="Picture 5" descr="Logo&#10;&#10;Description automatically generated">
            <a:extLst>
              <a:ext uri="{FF2B5EF4-FFF2-40B4-BE49-F238E27FC236}">
                <a16:creationId xmlns:a16="http://schemas.microsoft.com/office/drawing/2014/main" id="{1E0B5271-1BDF-42F0-AA42-F59AED4FD506}"/>
              </a:ext>
            </a:extLst>
          </p:cNvPr>
          <p:cNvPicPr>
            <a:picLocks noChangeAspect="1"/>
          </p:cNvPicPr>
          <p:nvPr userDrawn="1"/>
        </p:nvPicPr>
        <p:blipFill>
          <a:blip r:embed="rId2"/>
          <a:stretch>
            <a:fillRect/>
          </a:stretch>
        </p:blipFill>
        <p:spPr>
          <a:xfrm>
            <a:off x="5477066" y="147758"/>
            <a:ext cx="886879" cy="886879"/>
          </a:xfrm>
          <a:prstGeom prst="rect">
            <a:avLst/>
          </a:prstGeom>
        </p:spPr>
      </p:pic>
    </p:spTree>
    <p:extLst>
      <p:ext uri="{BB962C8B-B14F-4D97-AF65-F5344CB8AC3E}">
        <p14:creationId xmlns:p14="http://schemas.microsoft.com/office/powerpoint/2010/main" val="42425080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ubtitle" userDrawn="1">
  <p:cSld name="Subtitle">
    <p:bg>
      <p:bgPr>
        <a:blipFill dpi="0" rotWithShape="1">
          <a:blip r:embed="rId2">
            <a:alphaModFix amt="85000"/>
            <a:lum/>
          </a:blip>
          <a:srcRect/>
          <a:stretch>
            <a:fillRect/>
          </a:stretch>
        </a:blipFill>
        <a:effectLst/>
      </p:bgPr>
    </p:bg>
    <p:spTree>
      <p:nvGrpSpPr>
        <p:cNvPr id="1" name="Shape 12"/>
        <p:cNvGrpSpPr/>
        <p:nvPr/>
      </p:nvGrpSpPr>
      <p:grpSpPr>
        <a:xfrm>
          <a:off x="0" y="0"/>
          <a:ext cx="0" cy="0"/>
          <a:chOff x="0" y="0"/>
          <a:chExt cx="0" cy="0"/>
        </a:xfrm>
      </p:grpSpPr>
      <p:sp>
        <p:nvSpPr>
          <p:cNvPr id="13" name="Google Shape;13;p3"/>
          <p:cNvSpPr/>
          <p:nvPr/>
        </p:nvSpPr>
        <p:spPr>
          <a:xfrm>
            <a:off x="2105724" y="1074200"/>
            <a:ext cx="7980219" cy="4709600"/>
          </a:xfrm>
          <a:custGeom>
            <a:avLst/>
            <a:gdLst/>
            <a:ahLst/>
            <a:cxnLst/>
            <a:rect l="l" t="t" r="r" b="b"/>
            <a:pathLst>
              <a:path w="300315" h="141288" extrusionOk="0">
                <a:moveTo>
                  <a:pt x="121105" y="0"/>
                </a:moveTo>
                <a:lnTo>
                  <a:pt x="0" y="0"/>
                </a:lnTo>
                <a:lnTo>
                  <a:pt x="0" y="141288"/>
                </a:lnTo>
                <a:lnTo>
                  <a:pt x="300315" y="141288"/>
                </a:lnTo>
                <a:lnTo>
                  <a:pt x="300315" y="305"/>
                </a:lnTo>
                <a:lnTo>
                  <a:pt x="179211" y="305"/>
                </a:lnTo>
              </a:path>
            </a:pathLst>
          </a:custGeom>
          <a:noFill/>
          <a:ln w="76200" cap="flat" cmpd="sng">
            <a:solidFill>
              <a:schemeClr val="lt1"/>
            </a:solidFill>
            <a:prstDash val="solid"/>
            <a:miter lim="8000"/>
            <a:headEnd type="none" w="med" len="med"/>
            <a:tailEnd type="none" w="med" len="med"/>
          </a:ln>
        </p:spPr>
      </p:sp>
      <p:sp>
        <p:nvSpPr>
          <p:cNvPr id="15" name="Google Shape;15;p3"/>
          <p:cNvSpPr txBox="1">
            <a:spLocks noGrp="1"/>
          </p:cNvSpPr>
          <p:nvPr>
            <p:ph type="subTitle" idx="1"/>
          </p:nvPr>
        </p:nvSpPr>
        <p:spPr>
          <a:xfrm>
            <a:off x="-1" y="3341201"/>
            <a:ext cx="12191833" cy="5968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lt1"/>
              </a:buClr>
              <a:buSzPts val="1800"/>
              <a:buNone/>
              <a:defRPr sz="2400">
                <a:solidFill>
                  <a:schemeClr val="lt1"/>
                </a:solidFill>
              </a:defRPr>
            </a:lvl1pPr>
            <a:lvl2pPr lvl="1" algn="ctr" rtl="0">
              <a:spcBef>
                <a:spcPts val="0"/>
              </a:spcBef>
              <a:spcAft>
                <a:spcPts val="0"/>
              </a:spcAft>
              <a:buClr>
                <a:schemeClr val="lt1"/>
              </a:buClr>
              <a:buSzPts val="1800"/>
              <a:buNone/>
              <a:defRPr sz="2400">
                <a:solidFill>
                  <a:schemeClr val="lt1"/>
                </a:solidFill>
              </a:defRPr>
            </a:lvl2pPr>
            <a:lvl3pPr lvl="2" algn="ctr" rtl="0">
              <a:spcBef>
                <a:spcPts val="0"/>
              </a:spcBef>
              <a:spcAft>
                <a:spcPts val="0"/>
              </a:spcAft>
              <a:buClr>
                <a:schemeClr val="lt1"/>
              </a:buClr>
              <a:buSzPts val="1800"/>
              <a:buNone/>
              <a:defRPr sz="2400">
                <a:solidFill>
                  <a:schemeClr val="lt1"/>
                </a:solidFill>
              </a:defRPr>
            </a:lvl3pPr>
            <a:lvl4pPr lvl="3" algn="ctr" rtl="0">
              <a:spcBef>
                <a:spcPts val="0"/>
              </a:spcBef>
              <a:spcAft>
                <a:spcPts val="0"/>
              </a:spcAft>
              <a:buClr>
                <a:schemeClr val="lt1"/>
              </a:buClr>
              <a:buSzPts val="1800"/>
              <a:buNone/>
              <a:defRPr>
                <a:solidFill>
                  <a:schemeClr val="lt1"/>
                </a:solidFill>
              </a:defRPr>
            </a:lvl4pPr>
            <a:lvl5pPr lvl="4" algn="ctr" rtl="0">
              <a:spcBef>
                <a:spcPts val="0"/>
              </a:spcBef>
              <a:spcAft>
                <a:spcPts val="0"/>
              </a:spcAft>
              <a:buClr>
                <a:schemeClr val="lt1"/>
              </a:buClr>
              <a:buSzPts val="1800"/>
              <a:buNone/>
              <a:defRPr>
                <a:solidFill>
                  <a:schemeClr val="lt1"/>
                </a:solidFill>
              </a:defRPr>
            </a:lvl5pPr>
            <a:lvl6pPr lvl="5" algn="ctr" rtl="0">
              <a:spcBef>
                <a:spcPts val="0"/>
              </a:spcBef>
              <a:spcAft>
                <a:spcPts val="0"/>
              </a:spcAft>
              <a:buClr>
                <a:schemeClr val="lt1"/>
              </a:buClr>
              <a:buSzPts val="1800"/>
              <a:buNone/>
              <a:defRPr>
                <a:solidFill>
                  <a:schemeClr val="lt1"/>
                </a:solidFill>
              </a:defRPr>
            </a:lvl6pPr>
            <a:lvl7pPr lvl="6" algn="ctr" rtl="0">
              <a:spcBef>
                <a:spcPts val="0"/>
              </a:spcBef>
              <a:spcAft>
                <a:spcPts val="0"/>
              </a:spcAft>
              <a:buClr>
                <a:schemeClr val="lt1"/>
              </a:buClr>
              <a:buSzPts val="1800"/>
              <a:buNone/>
              <a:defRPr>
                <a:solidFill>
                  <a:schemeClr val="lt1"/>
                </a:solidFill>
              </a:defRPr>
            </a:lvl7pPr>
            <a:lvl8pPr lvl="7" algn="ctr" rtl="0">
              <a:spcBef>
                <a:spcPts val="0"/>
              </a:spcBef>
              <a:spcAft>
                <a:spcPts val="0"/>
              </a:spcAft>
              <a:buClr>
                <a:schemeClr val="lt1"/>
              </a:buClr>
              <a:buSzPts val="1800"/>
              <a:buNone/>
              <a:defRPr>
                <a:solidFill>
                  <a:schemeClr val="lt1"/>
                </a:solidFill>
              </a:defRPr>
            </a:lvl8pPr>
            <a:lvl9pPr lvl="8" algn="ctr" rtl="0">
              <a:spcBef>
                <a:spcPts val="0"/>
              </a:spcBef>
              <a:spcAft>
                <a:spcPts val="0"/>
              </a:spcAft>
              <a:buClr>
                <a:schemeClr val="lt1"/>
              </a:buClr>
              <a:buSzPts val="1800"/>
              <a:buNone/>
              <a:defRPr>
                <a:solidFill>
                  <a:schemeClr val="lt1"/>
                </a:solidFill>
              </a:defRPr>
            </a:lvl9pPr>
          </a:lstStyle>
          <a:p>
            <a:endParaRPr/>
          </a:p>
        </p:txBody>
      </p:sp>
      <p:sp>
        <p:nvSpPr>
          <p:cNvPr id="16" name="Google Shape;16;p3"/>
          <p:cNvSpPr txBox="1">
            <a:spLocks noGrp="1"/>
          </p:cNvSpPr>
          <p:nvPr>
            <p:ph type="sldNum" idx="12"/>
          </p:nvPr>
        </p:nvSpPr>
        <p:spPr>
          <a:xfrm>
            <a:off x="-167" y="5783800"/>
            <a:ext cx="12192000" cy="10740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fld id="{00000000-1234-1234-1234-123412341234}" type="slidenum">
              <a:rPr lang="en" smtClean="0"/>
              <a:pPr/>
              <a:t>‹#›</a:t>
            </a:fld>
            <a:endParaRPr lang="en"/>
          </a:p>
        </p:txBody>
      </p:sp>
      <p:pic>
        <p:nvPicPr>
          <p:cNvPr id="2" name="Picture 1">
            <a:extLst>
              <a:ext uri="{FF2B5EF4-FFF2-40B4-BE49-F238E27FC236}">
                <a16:creationId xmlns:a16="http://schemas.microsoft.com/office/drawing/2014/main" id="{71BD0254-BE95-4A34-8075-0DB4F40C1D77}"/>
              </a:ext>
            </a:extLst>
          </p:cNvPr>
          <p:cNvPicPr>
            <a:picLocks noChangeAspect="1"/>
          </p:cNvPicPr>
          <p:nvPr userDrawn="1"/>
        </p:nvPicPr>
        <p:blipFill>
          <a:blip r:embed="rId3"/>
          <a:stretch>
            <a:fillRect/>
          </a:stretch>
        </p:blipFill>
        <p:spPr>
          <a:xfrm>
            <a:off x="5543081" y="708408"/>
            <a:ext cx="1105504" cy="731584"/>
          </a:xfrm>
          <a:prstGeom prst="rect">
            <a:avLst/>
          </a:prstGeom>
        </p:spPr>
      </p:pic>
    </p:spTree>
    <p:extLst>
      <p:ext uri="{BB962C8B-B14F-4D97-AF65-F5344CB8AC3E}">
        <p14:creationId xmlns:p14="http://schemas.microsoft.com/office/powerpoint/2010/main" val="30681377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type="title">
  <p:cSld name="Title">
    <p:bg>
      <p:bgPr>
        <a:solidFill>
          <a:schemeClr val="accent1"/>
        </a:solidFill>
        <a:effectLst/>
      </p:bgPr>
    </p:bg>
    <p:spTree>
      <p:nvGrpSpPr>
        <p:cNvPr id="1" name="Shape 9"/>
        <p:cNvGrpSpPr/>
        <p:nvPr/>
      </p:nvGrpSpPr>
      <p:grpSpPr>
        <a:xfrm>
          <a:off x="0" y="0"/>
          <a:ext cx="0" cy="0"/>
          <a:chOff x="0" y="0"/>
          <a:chExt cx="0" cy="0"/>
        </a:xfrm>
      </p:grpSpPr>
      <p:sp>
        <p:nvSpPr>
          <p:cNvPr id="10" name="Google Shape;10;p2"/>
          <p:cNvSpPr/>
          <p:nvPr/>
        </p:nvSpPr>
        <p:spPr>
          <a:xfrm>
            <a:off x="1090751" y="1074200"/>
            <a:ext cx="10010500" cy="4709600"/>
          </a:xfrm>
          <a:custGeom>
            <a:avLst/>
            <a:gdLst/>
            <a:ahLst/>
            <a:cxnLst/>
            <a:rect l="l" t="t" r="r" b="b"/>
            <a:pathLst>
              <a:path w="300315" h="141288" extrusionOk="0">
                <a:moveTo>
                  <a:pt x="121105" y="0"/>
                </a:moveTo>
                <a:lnTo>
                  <a:pt x="0" y="0"/>
                </a:lnTo>
                <a:lnTo>
                  <a:pt x="0" y="141288"/>
                </a:lnTo>
                <a:lnTo>
                  <a:pt x="300315" y="141288"/>
                </a:lnTo>
                <a:lnTo>
                  <a:pt x="300315" y="305"/>
                </a:lnTo>
                <a:lnTo>
                  <a:pt x="179211" y="305"/>
                </a:lnTo>
              </a:path>
            </a:pathLst>
          </a:custGeom>
          <a:noFill/>
          <a:ln w="152400" cap="flat" cmpd="sng">
            <a:solidFill>
              <a:schemeClr val="lt1"/>
            </a:solidFill>
            <a:prstDash val="solid"/>
            <a:miter lim="8000"/>
            <a:headEnd type="none" w="med" len="med"/>
            <a:tailEnd type="none" w="med" len="med"/>
          </a:ln>
        </p:spPr>
      </p:sp>
      <p:sp>
        <p:nvSpPr>
          <p:cNvPr id="11" name="Google Shape;11;p2"/>
          <p:cNvSpPr txBox="1">
            <a:spLocks noGrp="1"/>
          </p:cNvSpPr>
          <p:nvPr>
            <p:ph type="ctrTitle"/>
          </p:nvPr>
        </p:nvSpPr>
        <p:spPr>
          <a:xfrm>
            <a:off x="3061800" y="2655800"/>
            <a:ext cx="6068400" cy="1546400"/>
          </a:xfrm>
          <a:prstGeom prst="rect">
            <a:avLst/>
          </a:prstGeom>
        </p:spPr>
        <p:txBody>
          <a:bodyPr spcFirstLastPara="1" wrap="square" lIns="0" tIns="0" rIns="0" bIns="0" anchor="ctr" anchorCtr="0">
            <a:noAutofit/>
          </a:bodyPr>
          <a:lstStyle>
            <a:lvl1pPr lvl="0" algn="ctr">
              <a:spcBef>
                <a:spcPts val="0"/>
              </a:spcBef>
              <a:spcAft>
                <a:spcPts val="0"/>
              </a:spcAft>
              <a:buClr>
                <a:schemeClr val="dk1"/>
              </a:buClr>
              <a:buSzPts val="3000"/>
              <a:buNone/>
              <a:defRPr sz="4000">
                <a:solidFill>
                  <a:schemeClr val="dk1"/>
                </a:solidFill>
              </a:defRPr>
            </a:lvl1pPr>
            <a:lvl2pPr lvl="1" algn="ctr">
              <a:spcBef>
                <a:spcPts val="0"/>
              </a:spcBef>
              <a:spcAft>
                <a:spcPts val="0"/>
              </a:spcAft>
              <a:buClr>
                <a:schemeClr val="dk1"/>
              </a:buClr>
              <a:buSzPts val="3000"/>
              <a:buNone/>
              <a:defRPr sz="4000">
                <a:solidFill>
                  <a:schemeClr val="dk1"/>
                </a:solidFill>
              </a:defRPr>
            </a:lvl2pPr>
            <a:lvl3pPr lvl="2" algn="ctr">
              <a:spcBef>
                <a:spcPts val="0"/>
              </a:spcBef>
              <a:spcAft>
                <a:spcPts val="0"/>
              </a:spcAft>
              <a:buClr>
                <a:schemeClr val="dk1"/>
              </a:buClr>
              <a:buSzPts val="3000"/>
              <a:buNone/>
              <a:defRPr sz="4000">
                <a:solidFill>
                  <a:schemeClr val="dk1"/>
                </a:solidFill>
              </a:defRPr>
            </a:lvl3pPr>
            <a:lvl4pPr lvl="3" algn="ctr">
              <a:spcBef>
                <a:spcPts val="0"/>
              </a:spcBef>
              <a:spcAft>
                <a:spcPts val="0"/>
              </a:spcAft>
              <a:buClr>
                <a:schemeClr val="dk1"/>
              </a:buClr>
              <a:buSzPts val="3000"/>
              <a:buNone/>
              <a:defRPr sz="4000">
                <a:solidFill>
                  <a:schemeClr val="dk1"/>
                </a:solidFill>
              </a:defRPr>
            </a:lvl4pPr>
            <a:lvl5pPr lvl="4" algn="ctr">
              <a:spcBef>
                <a:spcPts val="0"/>
              </a:spcBef>
              <a:spcAft>
                <a:spcPts val="0"/>
              </a:spcAft>
              <a:buClr>
                <a:schemeClr val="dk1"/>
              </a:buClr>
              <a:buSzPts val="3000"/>
              <a:buNone/>
              <a:defRPr sz="4000">
                <a:solidFill>
                  <a:schemeClr val="dk1"/>
                </a:solidFill>
              </a:defRPr>
            </a:lvl5pPr>
            <a:lvl6pPr lvl="5" algn="ctr">
              <a:spcBef>
                <a:spcPts val="0"/>
              </a:spcBef>
              <a:spcAft>
                <a:spcPts val="0"/>
              </a:spcAft>
              <a:buClr>
                <a:schemeClr val="dk1"/>
              </a:buClr>
              <a:buSzPts val="3000"/>
              <a:buNone/>
              <a:defRPr sz="4000">
                <a:solidFill>
                  <a:schemeClr val="dk1"/>
                </a:solidFill>
              </a:defRPr>
            </a:lvl6pPr>
            <a:lvl7pPr lvl="6" algn="ctr">
              <a:spcBef>
                <a:spcPts val="0"/>
              </a:spcBef>
              <a:spcAft>
                <a:spcPts val="0"/>
              </a:spcAft>
              <a:buClr>
                <a:schemeClr val="dk1"/>
              </a:buClr>
              <a:buSzPts val="3000"/>
              <a:buNone/>
              <a:defRPr sz="4000">
                <a:solidFill>
                  <a:schemeClr val="dk1"/>
                </a:solidFill>
              </a:defRPr>
            </a:lvl7pPr>
            <a:lvl8pPr lvl="7" algn="ctr">
              <a:spcBef>
                <a:spcPts val="0"/>
              </a:spcBef>
              <a:spcAft>
                <a:spcPts val="0"/>
              </a:spcAft>
              <a:buClr>
                <a:schemeClr val="dk1"/>
              </a:buClr>
              <a:buSzPts val="3000"/>
              <a:buNone/>
              <a:defRPr sz="4000">
                <a:solidFill>
                  <a:schemeClr val="dk1"/>
                </a:solidFill>
              </a:defRPr>
            </a:lvl8pPr>
            <a:lvl9pPr lvl="8" algn="ctr">
              <a:spcBef>
                <a:spcPts val="0"/>
              </a:spcBef>
              <a:spcAft>
                <a:spcPts val="0"/>
              </a:spcAft>
              <a:buClr>
                <a:schemeClr val="dk1"/>
              </a:buClr>
              <a:buSzPts val="3000"/>
              <a:buNone/>
              <a:defRPr sz="4000">
                <a:solidFill>
                  <a:schemeClr val="dk1"/>
                </a:solidFill>
              </a:defRPr>
            </a:lvl9pPr>
          </a:lstStyle>
          <a:p>
            <a:endParaRPr/>
          </a:p>
        </p:txBody>
      </p:sp>
      <p:pic>
        <p:nvPicPr>
          <p:cNvPr id="3" name="Picture 2" descr="A picture containing text, clipart&#10;&#10;Description automatically generated">
            <a:extLst>
              <a:ext uri="{FF2B5EF4-FFF2-40B4-BE49-F238E27FC236}">
                <a16:creationId xmlns:a16="http://schemas.microsoft.com/office/drawing/2014/main" id="{BA5D91E0-6643-48A9-AB13-E27E66AB378F}"/>
              </a:ext>
            </a:extLst>
          </p:cNvPr>
          <p:cNvPicPr>
            <a:picLocks noChangeAspect="1"/>
          </p:cNvPicPr>
          <p:nvPr userDrawn="1"/>
        </p:nvPicPr>
        <p:blipFill>
          <a:blip r:embed="rId2"/>
          <a:stretch>
            <a:fillRect/>
          </a:stretch>
        </p:blipFill>
        <p:spPr>
          <a:xfrm>
            <a:off x="5542285" y="709172"/>
            <a:ext cx="1107431" cy="730057"/>
          </a:xfrm>
          <a:prstGeom prst="rect">
            <a:avLst/>
          </a:prstGeom>
        </p:spPr>
      </p:pic>
    </p:spTree>
    <p:extLst>
      <p:ext uri="{BB962C8B-B14F-4D97-AF65-F5344CB8AC3E}">
        <p14:creationId xmlns:p14="http://schemas.microsoft.com/office/powerpoint/2010/main" val="19272987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22"/>
        <p:cNvGrpSpPr/>
        <p:nvPr/>
      </p:nvGrpSpPr>
      <p:grpSpPr>
        <a:xfrm>
          <a:off x="0" y="0"/>
          <a:ext cx="0" cy="0"/>
          <a:chOff x="0" y="0"/>
          <a:chExt cx="0" cy="0"/>
        </a:xfrm>
      </p:grpSpPr>
      <p:sp>
        <p:nvSpPr>
          <p:cNvPr id="23" name="Google Shape;23;p5"/>
          <p:cNvSpPr/>
          <p:nvPr/>
        </p:nvSpPr>
        <p:spPr>
          <a:xfrm>
            <a:off x="346601" y="365700"/>
            <a:ext cx="11498833" cy="5951973"/>
          </a:xfrm>
          <a:custGeom>
            <a:avLst/>
            <a:gdLst/>
            <a:ahLst/>
            <a:cxnLst/>
            <a:rect l="l" t="t" r="r" b="b"/>
            <a:pathLst>
              <a:path w="344965" h="183798" extrusionOk="0">
                <a:moveTo>
                  <a:pt x="114070" y="38"/>
                </a:moveTo>
                <a:lnTo>
                  <a:pt x="0" y="0"/>
                </a:lnTo>
                <a:lnTo>
                  <a:pt x="0" y="183798"/>
                </a:lnTo>
                <a:lnTo>
                  <a:pt x="344965" y="183798"/>
                </a:lnTo>
                <a:lnTo>
                  <a:pt x="344965" y="0"/>
                </a:lnTo>
                <a:lnTo>
                  <a:pt x="231506" y="0"/>
                </a:lnTo>
              </a:path>
            </a:pathLst>
          </a:custGeom>
          <a:noFill/>
          <a:ln w="76200" cap="flat" cmpd="sng">
            <a:solidFill>
              <a:srgbClr val="FF3399"/>
            </a:solidFill>
            <a:prstDash val="solid"/>
            <a:miter lim="8000"/>
            <a:headEnd type="none" w="med" len="med"/>
            <a:tailEnd type="none" w="med" len="med"/>
          </a:ln>
        </p:spPr>
      </p:sp>
      <p:sp>
        <p:nvSpPr>
          <p:cNvPr id="24" name="Google Shape;24;p5"/>
          <p:cNvSpPr txBox="1">
            <a:spLocks noGrp="1"/>
          </p:cNvSpPr>
          <p:nvPr>
            <p:ph type="title"/>
          </p:nvPr>
        </p:nvSpPr>
        <p:spPr>
          <a:xfrm>
            <a:off x="4322200" y="132140"/>
            <a:ext cx="3547600" cy="480400"/>
          </a:xfrm>
          <a:prstGeom prst="rect">
            <a:avLst/>
          </a:prstGeom>
        </p:spPr>
        <p:txBody>
          <a:bodyPr spcFirstLastPara="1" wrap="square" lIns="0" tIns="0" rIns="0" bIns="0" anchor="ctr" anchorCtr="0">
            <a:noAutofit/>
          </a:bodyPr>
          <a:lstStyle>
            <a:lvl1pPr lvl="0">
              <a:spcBef>
                <a:spcPts val="0"/>
              </a:spcBef>
              <a:spcAft>
                <a:spcPts val="0"/>
              </a:spcAft>
              <a:buSzPts val="1200"/>
              <a:buNone/>
              <a:defRPr/>
            </a:lvl1pPr>
            <a:lvl2pPr lvl="1">
              <a:spcBef>
                <a:spcPts val="0"/>
              </a:spcBef>
              <a:spcAft>
                <a:spcPts val="0"/>
              </a:spcAft>
              <a:buSzPts val="1200"/>
              <a:buNone/>
              <a:defRPr/>
            </a:lvl2pPr>
            <a:lvl3pPr lvl="2">
              <a:spcBef>
                <a:spcPts val="0"/>
              </a:spcBef>
              <a:spcAft>
                <a:spcPts val="0"/>
              </a:spcAft>
              <a:buSzPts val="1200"/>
              <a:buNone/>
              <a:defRPr/>
            </a:lvl3pPr>
            <a:lvl4pPr lvl="3">
              <a:spcBef>
                <a:spcPts val="0"/>
              </a:spcBef>
              <a:spcAft>
                <a:spcPts val="0"/>
              </a:spcAft>
              <a:buSzPts val="1200"/>
              <a:buNone/>
              <a:defRPr/>
            </a:lvl4pPr>
            <a:lvl5pPr lvl="4">
              <a:spcBef>
                <a:spcPts val="0"/>
              </a:spcBef>
              <a:spcAft>
                <a:spcPts val="0"/>
              </a:spcAft>
              <a:buSzPts val="1200"/>
              <a:buNone/>
              <a:defRPr/>
            </a:lvl5pPr>
            <a:lvl6pPr lvl="5">
              <a:spcBef>
                <a:spcPts val="0"/>
              </a:spcBef>
              <a:spcAft>
                <a:spcPts val="0"/>
              </a:spcAft>
              <a:buSzPts val="1200"/>
              <a:buNone/>
              <a:defRPr/>
            </a:lvl6pPr>
            <a:lvl7pPr lvl="6">
              <a:spcBef>
                <a:spcPts val="0"/>
              </a:spcBef>
              <a:spcAft>
                <a:spcPts val="0"/>
              </a:spcAft>
              <a:buSzPts val="1200"/>
              <a:buNone/>
              <a:defRPr/>
            </a:lvl7pPr>
            <a:lvl8pPr lvl="7">
              <a:spcBef>
                <a:spcPts val="0"/>
              </a:spcBef>
              <a:spcAft>
                <a:spcPts val="0"/>
              </a:spcAft>
              <a:buSzPts val="1200"/>
              <a:buNone/>
              <a:defRPr/>
            </a:lvl8pPr>
            <a:lvl9pPr lvl="8">
              <a:spcBef>
                <a:spcPts val="0"/>
              </a:spcBef>
              <a:spcAft>
                <a:spcPts val="0"/>
              </a:spcAft>
              <a:buSzPts val="1200"/>
              <a:buNone/>
              <a:defRPr/>
            </a:lvl9pPr>
          </a:lstStyle>
          <a:p>
            <a:endParaRPr/>
          </a:p>
        </p:txBody>
      </p:sp>
      <p:sp>
        <p:nvSpPr>
          <p:cNvPr id="25" name="Google Shape;25;p5"/>
          <p:cNvSpPr txBox="1">
            <a:spLocks noGrp="1"/>
          </p:cNvSpPr>
          <p:nvPr>
            <p:ph type="body" idx="1"/>
          </p:nvPr>
        </p:nvSpPr>
        <p:spPr>
          <a:xfrm>
            <a:off x="1222200" y="1267800"/>
            <a:ext cx="9747600" cy="4322400"/>
          </a:xfrm>
          <a:prstGeom prst="rect">
            <a:avLst/>
          </a:prstGeom>
        </p:spPr>
        <p:txBody>
          <a:bodyPr spcFirstLastPara="1" wrap="square" lIns="91425" tIns="91425" rIns="91425" bIns="91425" anchor="t" anchorCtr="0">
            <a:noAutofit/>
          </a:bodyPr>
          <a:lstStyle>
            <a:lvl1pPr marL="609585" lvl="0" indent="-507987">
              <a:spcBef>
                <a:spcPts val="800"/>
              </a:spcBef>
              <a:spcAft>
                <a:spcPts val="0"/>
              </a:spcAft>
              <a:buSzPts val="2400"/>
              <a:buChar char="⊡"/>
              <a:defRPr sz="3200"/>
            </a:lvl1pPr>
            <a:lvl2pPr marL="1219170" lvl="1" indent="-507987">
              <a:spcBef>
                <a:spcPts val="0"/>
              </a:spcBef>
              <a:spcAft>
                <a:spcPts val="0"/>
              </a:spcAft>
              <a:buSzPts val="2400"/>
              <a:buChar char="□"/>
              <a:defRPr/>
            </a:lvl2pPr>
            <a:lvl3pPr marL="1828754" lvl="2" indent="-507987">
              <a:spcBef>
                <a:spcPts val="0"/>
              </a:spcBef>
              <a:spcAft>
                <a:spcPts val="0"/>
              </a:spcAft>
              <a:buSzPts val="2400"/>
              <a:buChar char="■"/>
              <a:defRPr/>
            </a:lvl3pPr>
            <a:lvl4pPr marL="2438339" lvl="3" indent="-507987">
              <a:spcBef>
                <a:spcPts val="0"/>
              </a:spcBef>
              <a:spcAft>
                <a:spcPts val="0"/>
              </a:spcAft>
              <a:buSzPts val="2400"/>
              <a:buChar char="●"/>
              <a:defRPr sz="3200"/>
            </a:lvl4pPr>
            <a:lvl5pPr marL="3047924" lvl="4" indent="-507987">
              <a:spcBef>
                <a:spcPts val="0"/>
              </a:spcBef>
              <a:spcAft>
                <a:spcPts val="0"/>
              </a:spcAft>
              <a:buSzPts val="2400"/>
              <a:buChar char="○"/>
              <a:defRPr sz="3200"/>
            </a:lvl5pPr>
            <a:lvl6pPr marL="3657509" lvl="5" indent="-507987">
              <a:spcBef>
                <a:spcPts val="0"/>
              </a:spcBef>
              <a:spcAft>
                <a:spcPts val="0"/>
              </a:spcAft>
              <a:buSzPts val="2400"/>
              <a:buChar char="■"/>
              <a:defRPr sz="3200"/>
            </a:lvl6pPr>
            <a:lvl7pPr marL="4267093" lvl="6" indent="-507987">
              <a:spcBef>
                <a:spcPts val="0"/>
              </a:spcBef>
              <a:spcAft>
                <a:spcPts val="0"/>
              </a:spcAft>
              <a:buSzPts val="2400"/>
              <a:buChar char="●"/>
              <a:defRPr sz="3200"/>
            </a:lvl7pPr>
            <a:lvl8pPr marL="4876678" lvl="7" indent="-507987">
              <a:spcBef>
                <a:spcPts val="0"/>
              </a:spcBef>
              <a:spcAft>
                <a:spcPts val="0"/>
              </a:spcAft>
              <a:buSzPts val="2400"/>
              <a:buChar char="○"/>
              <a:defRPr sz="3200"/>
            </a:lvl8pPr>
            <a:lvl9pPr marL="5486263" lvl="8" indent="-507987">
              <a:spcBef>
                <a:spcPts val="0"/>
              </a:spcBef>
              <a:spcAft>
                <a:spcPts val="0"/>
              </a:spcAft>
              <a:buSzPts val="2400"/>
              <a:buChar char="■"/>
              <a:defRPr sz="3200"/>
            </a:lvl9pPr>
          </a:lstStyle>
          <a:p>
            <a:endParaRPr/>
          </a:p>
        </p:txBody>
      </p:sp>
      <p:sp>
        <p:nvSpPr>
          <p:cNvPr id="4" name="Rectangle 3">
            <a:extLst>
              <a:ext uri="{FF2B5EF4-FFF2-40B4-BE49-F238E27FC236}">
                <a16:creationId xmlns:a16="http://schemas.microsoft.com/office/drawing/2014/main" id="{19B06DB8-4178-4CA8-97D5-A5008F31C395}"/>
              </a:ext>
            </a:extLst>
          </p:cNvPr>
          <p:cNvSpPr/>
          <p:nvPr userDrawn="1"/>
        </p:nvSpPr>
        <p:spPr>
          <a:xfrm>
            <a:off x="5329381" y="6136460"/>
            <a:ext cx="1533236" cy="41477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pic>
        <p:nvPicPr>
          <p:cNvPr id="3" name="Picture 2" descr="Logo&#10;&#10;Description automatically generated">
            <a:extLst>
              <a:ext uri="{FF2B5EF4-FFF2-40B4-BE49-F238E27FC236}">
                <a16:creationId xmlns:a16="http://schemas.microsoft.com/office/drawing/2014/main" id="{C1629CF6-C698-44D9-B980-6D26A0446078}"/>
              </a:ext>
            </a:extLst>
          </p:cNvPr>
          <p:cNvPicPr>
            <a:picLocks noChangeAspect="1"/>
          </p:cNvPicPr>
          <p:nvPr userDrawn="1"/>
        </p:nvPicPr>
        <p:blipFill>
          <a:blip r:embed="rId2"/>
          <a:stretch>
            <a:fillRect/>
          </a:stretch>
        </p:blipFill>
        <p:spPr>
          <a:xfrm>
            <a:off x="5652561" y="5838982"/>
            <a:ext cx="886879" cy="886879"/>
          </a:xfrm>
          <a:prstGeom prst="rect">
            <a:avLst/>
          </a:prstGeom>
        </p:spPr>
      </p:pic>
    </p:spTree>
    <p:extLst>
      <p:ext uri="{BB962C8B-B14F-4D97-AF65-F5344CB8AC3E}">
        <p14:creationId xmlns:p14="http://schemas.microsoft.com/office/powerpoint/2010/main" val="19974827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 3 columns">
  <p:cSld name="Title + 3 columns">
    <p:spTree>
      <p:nvGrpSpPr>
        <p:cNvPr id="1" name="Shape 33"/>
        <p:cNvGrpSpPr/>
        <p:nvPr/>
      </p:nvGrpSpPr>
      <p:grpSpPr>
        <a:xfrm>
          <a:off x="0" y="0"/>
          <a:ext cx="0" cy="0"/>
          <a:chOff x="0" y="0"/>
          <a:chExt cx="0" cy="0"/>
        </a:xfrm>
      </p:grpSpPr>
      <p:sp>
        <p:nvSpPr>
          <p:cNvPr id="34" name="Google Shape;34;p7"/>
          <p:cNvSpPr/>
          <p:nvPr/>
        </p:nvSpPr>
        <p:spPr>
          <a:xfrm>
            <a:off x="346601" y="365700"/>
            <a:ext cx="11498833" cy="6126600"/>
          </a:xfrm>
          <a:custGeom>
            <a:avLst/>
            <a:gdLst/>
            <a:ahLst/>
            <a:cxnLst/>
            <a:rect l="l" t="t" r="r" b="b"/>
            <a:pathLst>
              <a:path w="344965" h="183798" extrusionOk="0">
                <a:moveTo>
                  <a:pt x="114070" y="38"/>
                </a:moveTo>
                <a:lnTo>
                  <a:pt x="0" y="0"/>
                </a:lnTo>
                <a:lnTo>
                  <a:pt x="0" y="183798"/>
                </a:lnTo>
                <a:lnTo>
                  <a:pt x="344965" y="183798"/>
                </a:lnTo>
                <a:lnTo>
                  <a:pt x="344965" y="0"/>
                </a:lnTo>
                <a:lnTo>
                  <a:pt x="231506" y="0"/>
                </a:lnTo>
              </a:path>
            </a:pathLst>
          </a:custGeom>
          <a:noFill/>
          <a:ln w="76200" cap="flat" cmpd="sng">
            <a:solidFill>
              <a:srgbClr val="FF3399"/>
            </a:solidFill>
            <a:prstDash val="solid"/>
            <a:miter lim="8000"/>
            <a:headEnd type="none" w="med" len="med"/>
            <a:tailEnd type="none" w="med" len="med"/>
          </a:ln>
        </p:spPr>
      </p:sp>
      <p:sp>
        <p:nvSpPr>
          <p:cNvPr id="35" name="Google Shape;35;p7"/>
          <p:cNvSpPr txBox="1">
            <a:spLocks noGrp="1"/>
          </p:cNvSpPr>
          <p:nvPr>
            <p:ph type="title"/>
          </p:nvPr>
        </p:nvSpPr>
        <p:spPr>
          <a:xfrm>
            <a:off x="4322200" y="132140"/>
            <a:ext cx="3547600" cy="480400"/>
          </a:xfrm>
          <a:prstGeom prst="rect">
            <a:avLst/>
          </a:prstGeom>
        </p:spPr>
        <p:txBody>
          <a:bodyPr spcFirstLastPara="1" wrap="square" lIns="0" tIns="0" rIns="0" bIns="0" anchor="ctr" anchorCtr="0">
            <a:noAutofit/>
          </a:bodyPr>
          <a:lstStyle>
            <a:lvl1pPr lvl="0" rtl="0">
              <a:spcBef>
                <a:spcPts val="0"/>
              </a:spcBef>
              <a:spcAft>
                <a:spcPts val="0"/>
              </a:spcAft>
              <a:buSzPts val="1200"/>
              <a:buNone/>
              <a:defRPr/>
            </a:lvl1pPr>
            <a:lvl2pPr lvl="1" rtl="0">
              <a:spcBef>
                <a:spcPts val="0"/>
              </a:spcBef>
              <a:spcAft>
                <a:spcPts val="0"/>
              </a:spcAft>
              <a:buSzPts val="1200"/>
              <a:buNone/>
              <a:defRPr/>
            </a:lvl2pPr>
            <a:lvl3pPr lvl="2" rtl="0">
              <a:spcBef>
                <a:spcPts val="0"/>
              </a:spcBef>
              <a:spcAft>
                <a:spcPts val="0"/>
              </a:spcAft>
              <a:buSzPts val="1200"/>
              <a:buNone/>
              <a:defRPr/>
            </a:lvl3pPr>
            <a:lvl4pPr lvl="3" rtl="0">
              <a:spcBef>
                <a:spcPts val="0"/>
              </a:spcBef>
              <a:spcAft>
                <a:spcPts val="0"/>
              </a:spcAft>
              <a:buSzPts val="1200"/>
              <a:buNone/>
              <a:defRPr/>
            </a:lvl4pPr>
            <a:lvl5pPr lvl="4" rtl="0">
              <a:spcBef>
                <a:spcPts val="0"/>
              </a:spcBef>
              <a:spcAft>
                <a:spcPts val="0"/>
              </a:spcAft>
              <a:buSzPts val="1200"/>
              <a:buNone/>
              <a:defRPr/>
            </a:lvl5pPr>
            <a:lvl6pPr lvl="5" rtl="0">
              <a:spcBef>
                <a:spcPts val="0"/>
              </a:spcBef>
              <a:spcAft>
                <a:spcPts val="0"/>
              </a:spcAft>
              <a:buSzPts val="1200"/>
              <a:buNone/>
              <a:defRPr/>
            </a:lvl6pPr>
            <a:lvl7pPr lvl="6" rtl="0">
              <a:spcBef>
                <a:spcPts val="0"/>
              </a:spcBef>
              <a:spcAft>
                <a:spcPts val="0"/>
              </a:spcAft>
              <a:buSzPts val="1200"/>
              <a:buNone/>
              <a:defRPr/>
            </a:lvl7pPr>
            <a:lvl8pPr lvl="7" rtl="0">
              <a:spcBef>
                <a:spcPts val="0"/>
              </a:spcBef>
              <a:spcAft>
                <a:spcPts val="0"/>
              </a:spcAft>
              <a:buSzPts val="1200"/>
              <a:buNone/>
              <a:defRPr/>
            </a:lvl8pPr>
            <a:lvl9pPr lvl="8" rtl="0">
              <a:spcBef>
                <a:spcPts val="0"/>
              </a:spcBef>
              <a:spcAft>
                <a:spcPts val="0"/>
              </a:spcAft>
              <a:buSzPts val="1200"/>
              <a:buNone/>
              <a:defRPr/>
            </a:lvl9pPr>
          </a:lstStyle>
          <a:p>
            <a:endParaRPr/>
          </a:p>
        </p:txBody>
      </p:sp>
      <p:sp>
        <p:nvSpPr>
          <p:cNvPr id="36" name="Google Shape;36;p7"/>
          <p:cNvSpPr txBox="1">
            <a:spLocks noGrp="1"/>
          </p:cNvSpPr>
          <p:nvPr>
            <p:ph type="body" idx="1"/>
          </p:nvPr>
        </p:nvSpPr>
        <p:spPr>
          <a:xfrm>
            <a:off x="1005200" y="1295400"/>
            <a:ext cx="3254000" cy="4322000"/>
          </a:xfrm>
          <a:prstGeom prst="rect">
            <a:avLst/>
          </a:prstGeom>
        </p:spPr>
        <p:txBody>
          <a:bodyPr spcFirstLastPara="1" wrap="square" lIns="91425" tIns="91425" rIns="91425" bIns="91425" anchor="t" anchorCtr="0">
            <a:noAutofit/>
          </a:bodyPr>
          <a:lstStyle>
            <a:lvl1pPr marL="609585" lvl="0" indent="-457189" rtl="0">
              <a:spcBef>
                <a:spcPts val="800"/>
              </a:spcBef>
              <a:spcAft>
                <a:spcPts val="0"/>
              </a:spcAft>
              <a:buSzPts val="1800"/>
              <a:buChar char="⊡"/>
              <a:defRPr sz="2400"/>
            </a:lvl1pPr>
            <a:lvl2pPr marL="1219170" lvl="1" indent="-457189" rtl="0">
              <a:spcBef>
                <a:spcPts val="0"/>
              </a:spcBef>
              <a:spcAft>
                <a:spcPts val="0"/>
              </a:spcAft>
              <a:buSzPts val="1800"/>
              <a:buChar char="□"/>
              <a:defRPr sz="2400"/>
            </a:lvl2pPr>
            <a:lvl3pPr marL="1828754" lvl="2" indent="-457189" rtl="0">
              <a:spcBef>
                <a:spcPts val="0"/>
              </a:spcBef>
              <a:spcAft>
                <a:spcPts val="0"/>
              </a:spcAft>
              <a:buSzPts val="1800"/>
              <a:buChar char="■"/>
              <a:defRPr sz="2400"/>
            </a:lvl3pPr>
            <a:lvl4pPr marL="2438339" lvl="3" indent="-457189" rtl="0">
              <a:spcBef>
                <a:spcPts val="0"/>
              </a:spcBef>
              <a:spcAft>
                <a:spcPts val="0"/>
              </a:spcAft>
              <a:buSzPts val="1800"/>
              <a:buChar char="●"/>
              <a:defRPr/>
            </a:lvl4pPr>
            <a:lvl5pPr marL="3047924" lvl="4" indent="-457189" rtl="0">
              <a:spcBef>
                <a:spcPts val="0"/>
              </a:spcBef>
              <a:spcAft>
                <a:spcPts val="0"/>
              </a:spcAft>
              <a:buSzPts val="1800"/>
              <a:buChar char="○"/>
              <a:defRPr/>
            </a:lvl5pPr>
            <a:lvl6pPr marL="3657509" lvl="5" indent="-457189" rtl="0">
              <a:spcBef>
                <a:spcPts val="0"/>
              </a:spcBef>
              <a:spcAft>
                <a:spcPts val="0"/>
              </a:spcAft>
              <a:buSzPts val="1800"/>
              <a:buChar char="■"/>
              <a:defRPr/>
            </a:lvl6pPr>
            <a:lvl7pPr marL="4267093" lvl="6" indent="-457189" rtl="0">
              <a:spcBef>
                <a:spcPts val="0"/>
              </a:spcBef>
              <a:spcAft>
                <a:spcPts val="0"/>
              </a:spcAft>
              <a:buSzPts val="1800"/>
              <a:buChar char="●"/>
              <a:defRPr/>
            </a:lvl7pPr>
            <a:lvl8pPr marL="4876678" lvl="7" indent="-457189" rtl="0">
              <a:spcBef>
                <a:spcPts val="0"/>
              </a:spcBef>
              <a:spcAft>
                <a:spcPts val="0"/>
              </a:spcAft>
              <a:buSzPts val="1800"/>
              <a:buChar char="○"/>
              <a:defRPr/>
            </a:lvl8pPr>
            <a:lvl9pPr marL="5486263" lvl="8" indent="-457189" rtl="0">
              <a:spcBef>
                <a:spcPts val="0"/>
              </a:spcBef>
              <a:spcAft>
                <a:spcPts val="0"/>
              </a:spcAft>
              <a:buSzPts val="1800"/>
              <a:buChar char="■"/>
              <a:defRPr/>
            </a:lvl9pPr>
          </a:lstStyle>
          <a:p>
            <a:endParaRPr/>
          </a:p>
        </p:txBody>
      </p:sp>
      <p:sp>
        <p:nvSpPr>
          <p:cNvPr id="37" name="Google Shape;37;p7"/>
          <p:cNvSpPr txBox="1">
            <a:spLocks noGrp="1"/>
          </p:cNvSpPr>
          <p:nvPr>
            <p:ph type="body" idx="2"/>
          </p:nvPr>
        </p:nvSpPr>
        <p:spPr>
          <a:xfrm>
            <a:off x="4426128" y="1295400"/>
            <a:ext cx="3254000" cy="4322000"/>
          </a:xfrm>
          <a:prstGeom prst="rect">
            <a:avLst/>
          </a:prstGeom>
        </p:spPr>
        <p:txBody>
          <a:bodyPr spcFirstLastPara="1" wrap="square" lIns="91425" tIns="91425" rIns="91425" bIns="91425" anchor="t" anchorCtr="0">
            <a:noAutofit/>
          </a:bodyPr>
          <a:lstStyle>
            <a:lvl1pPr marL="609585" lvl="0" indent="-457189" rtl="0">
              <a:spcBef>
                <a:spcPts val="800"/>
              </a:spcBef>
              <a:spcAft>
                <a:spcPts val="0"/>
              </a:spcAft>
              <a:buSzPts val="1800"/>
              <a:buChar char="⊡"/>
              <a:defRPr sz="2400"/>
            </a:lvl1pPr>
            <a:lvl2pPr marL="1219170" lvl="1" indent="-457189" rtl="0">
              <a:spcBef>
                <a:spcPts val="0"/>
              </a:spcBef>
              <a:spcAft>
                <a:spcPts val="0"/>
              </a:spcAft>
              <a:buSzPts val="1800"/>
              <a:buChar char="□"/>
              <a:defRPr sz="2400"/>
            </a:lvl2pPr>
            <a:lvl3pPr marL="1828754" lvl="2" indent="-457189" rtl="0">
              <a:spcBef>
                <a:spcPts val="0"/>
              </a:spcBef>
              <a:spcAft>
                <a:spcPts val="0"/>
              </a:spcAft>
              <a:buSzPts val="1800"/>
              <a:buChar char="■"/>
              <a:defRPr sz="2400"/>
            </a:lvl3pPr>
            <a:lvl4pPr marL="2438339" lvl="3" indent="-457189" rtl="0">
              <a:spcBef>
                <a:spcPts val="0"/>
              </a:spcBef>
              <a:spcAft>
                <a:spcPts val="0"/>
              </a:spcAft>
              <a:buSzPts val="1800"/>
              <a:buChar char="●"/>
              <a:defRPr/>
            </a:lvl4pPr>
            <a:lvl5pPr marL="3047924" lvl="4" indent="-457189" rtl="0">
              <a:spcBef>
                <a:spcPts val="0"/>
              </a:spcBef>
              <a:spcAft>
                <a:spcPts val="0"/>
              </a:spcAft>
              <a:buSzPts val="1800"/>
              <a:buChar char="○"/>
              <a:defRPr/>
            </a:lvl5pPr>
            <a:lvl6pPr marL="3657509" lvl="5" indent="-457189" rtl="0">
              <a:spcBef>
                <a:spcPts val="0"/>
              </a:spcBef>
              <a:spcAft>
                <a:spcPts val="0"/>
              </a:spcAft>
              <a:buSzPts val="1800"/>
              <a:buChar char="■"/>
              <a:defRPr/>
            </a:lvl6pPr>
            <a:lvl7pPr marL="4267093" lvl="6" indent="-457189" rtl="0">
              <a:spcBef>
                <a:spcPts val="0"/>
              </a:spcBef>
              <a:spcAft>
                <a:spcPts val="0"/>
              </a:spcAft>
              <a:buSzPts val="1800"/>
              <a:buChar char="●"/>
              <a:defRPr/>
            </a:lvl7pPr>
            <a:lvl8pPr marL="4876678" lvl="7" indent="-457189" rtl="0">
              <a:spcBef>
                <a:spcPts val="0"/>
              </a:spcBef>
              <a:spcAft>
                <a:spcPts val="0"/>
              </a:spcAft>
              <a:buSzPts val="1800"/>
              <a:buChar char="○"/>
              <a:defRPr/>
            </a:lvl8pPr>
            <a:lvl9pPr marL="5486263" lvl="8" indent="-457189" rtl="0">
              <a:spcBef>
                <a:spcPts val="0"/>
              </a:spcBef>
              <a:spcAft>
                <a:spcPts val="0"/>
              </a:spcAft>
              <a:buSzPts val="1800"/>
              <a:buChar char="■"/>
              <a:defRPr/>
            </a:lvl9pPr>
          </a:lstStyle>
          <a:p>
            <a:endParaRPr/>
          </a:p>
        </p:txBody>
      </p:sp>
      <p:sp>
        <p:nvSpPr>
          <p:cNvPr id="38" name="Google Shape;38;p7"/>
          <p:cNvSpPr txBox="1">
            <a:spLocks noGrp="1"/>
          </p:cNvSpPr>
          <p:nvPr>
            <p:ph type="body" idx="3"/>
          </p:nvPr>
        </p:nvSpPr>
        <p:spPr>
          <a:xfrm>
            <a:off x="7847056" y="1295400"/>
            <a:ext cx="3254000" cy="4322000"/>
          </a:xfrm>
          <a:prstGeom prst="rect">
            <a:avLst/>
          </a:prstGeom>
        </p:spPr>
        <p:txBody>
          <a:bodyPr spcFirstLastPara="1" wrap="square" lIns="91425" tIns="91425" rIns="91425" bIns="91425" anchor="t" anchorCtr="0">
            <a:noAutofit/>
          </a:bodyPr>
          <a:lstStyle>
            <a:lvl1pPr marL="609585" lvl="0" indent="-457189" rtl="0">
              <a:spcBef>
                <a:spcPts val="800"/>
              </a:spcBef>
              <a:spcAft>
                <a:spcPts val="0"/>
              </a:spcAft>
              <a:buSzPts val="1800"/>
              <a:buChar char="⊡"/>
              <a:defRPr sz="2400"/>
            </a:lvl1pPr>
            <a:lvl2pPr marL="1219170" lvl="1" indent="-457189" rtl="0">
              <a:spcBef>
                <a:spcPts val="0"/>
              </a:spcBef>
              <a:spcAft>
                <a:spcPts val="0"/>
              </a:spcAft>
              <a:buSzPts val="1800"/>
              <a:buChar char="□"/>
              <a:defRPr sz="2400"/>
            </a:lvl2pPr>
            <a:lvl3pPr marL="1828754" lvl="2" indent="-457189" rtl="0">
              <a:spcBef>
                <a:spcPts val="0"/>
              </a:spcBef>
              <a:spcAft>
                <a:spcPts val="0"/>
              </a:spcAft>
              <a:buSzPts val="1800"/>
              <a:buChar char="■"/>
              <a:defRPr sz="2400"/>
            </a:lvl3pPr>
            <a:lvl4pPr marL="2438339" lvl="3" indent="-457189" rtl="0">
              <a:spcBef>
                <a:spcPts val="0"/>
              </a:spcBef>
              <a:spcAft>
                <a:spcPts val="0"/>
              </a:spcAft>
              <a:buSzPts val="1800"/>
              <a:buChar char="●"/>
              <a:defRPr/>
            </a:lvl4pPr>
            <a:lvl5pPr marL="3047924" lvl="4" indent="-457189" rtl="0">
              <a:spcBef>
                <a:spcPts val="0"/>
              </a:spcBef>
              <a:spcAft>
                <a:spcPts val="0"/>
              </a:spcAft>
              <a:buSzPts val="1800"/>
              <a:buChar char="○"/>
              <a:defRPr/>
            </a:lvl5pPr>
            <a:lvl6pPr marL="3657509" lvl="5" indent="-457189" rtl="0">
              <a:spcBef>
                <a:spcPts val="0"/>
              </a:spcBef>
              <a:spcAft>
                <a:spcPts val="0"/>
              </a:spcAft>
              <a:buSzPts val="1800"/>
              <a:buChar char="■"/>
              <a:defRPr/>
            </a:lvl6pPr>
            <a:lvl7pPr marL="4267093" lvl="6" indent="-457189" rtl="0">
              <a:spcBef>
                <a:spcPts val="0"/>
              </a:spcBef>
              <a:spcAft>
                <a:spcPts val="0"/>
              </a:spcAft>
              <a:buSzPts val="1800"/>
              <a:buChar char="●"/>
              <a:defRPr/>
            </a:lvl7pPr>
            <a:lvl8pPr marL="4876678" lvl="7" indent="-457189" rtl="0">
              <a:spcBef>
                <a:spcPts val="0"/>
              </a:spcBef>
              <a:spcAft>
                <a:spcPts val="0"/>
              </a:spcAft>
              <a:buSzPts val="1800"/>
              <a:buChar char="○"/>
              <a:defRPr/>
            </a:lvl8pPr>
            <a:lvl9pPr marL="5486263" lvl="8" indent="-457189" rtl="0">
              <a:spcBef>
                <a:spcPts val="0"/>
              </a:spcBef>
              <a:spcAft>
                <a:spcPts val="0"/>
              </a:spcAft>
              <a:buSzPts val="1800"/>
              <a:buChar char="■"/>
              <a:defRPr/>
            </a:lvl9pPr>
          </a:lstStyle>
          <a:p>
            <a:endParaRPr/>
          </a:p>
        </p:txBody>
      </p:sp>
      <p:sp>
        <p:nvSpPr>
          <p:cNvPr id="8" name="Rectangle 7">
            <a:extLst>
              <a:ext uri="{FF2B5EF4-FFF2-40B4-BE49-F238E27FC236}">
                <a16:creationId xmlns:a16="http://schemas.microsoft.com/office/drawing/2014/main" id="{97C85135-B384-4EB1-AD3F-EB9FAB1AFBD7}"/>
              </a:ext>
            </a:extLst>
          </p:cNvPr>
          <p:cNvSpPr/>
          <p:nvPr userDrawn="1"/>
        </p:nvSpPr>
        <p:spPr>
          <a:xfrm>
            <a:off x="5329381" y="6188318"/>
            <a:ext cx="1533236" cy="41477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pic>
        <p:nvPicPr>
          <p:cNvPr id="9" name="Picture 8" descr="Logo&#10;&#10;Description automatically generated">
            <a:extLst>
              <a:ext uri="{FF2B5EF4-FFF2-40B4-BE49-F238E27FC236}">
                <a16:creationId xmlns:a16="http://schemas.microsoft.com/office/drawing/2014/main" id="{D7F6C51F-5DC9-466C-BE2B-5CE45AF3A10A}"/>
              </a:ext>
            </a:extLst>
          </p:cNvPr>
          <p:cNvPicPr>
            <a:picLocks noChangeAspect="1"/>
          </p:cNvPicPr>
          <p:nvPr userDrawn="1"/>
        </p:nvPicPr>
        <p:blipFill>
          <a:blip r:embed="rId2"/>
          <a:stretch>
            <a:fillRect/>
          </a:stretch>
        </p:blipFill>
        <p:spPr>
          <a:xfrm>
            <a:off x="5652561" y="5838982"/>
            <a:ext cx="886879" cy="886879"/>
          </a:xfrm>
          <a:prstGeom prst="rect">
            <a:avLst/>
          </a:prstGeom>
        </p:spPr>
      </p:pic>
    </p:spTree>
    <p:extLst>
      <p:ext uri="{BB962C8B-B14F-4D97-AF65-F5344CB8AC3E}">
        <p14:creationId xmlns:p14="http://schemas.microsoft.com/office/powerpoint/2010/main" val="3018964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type="titleOnly" preserve="1">
  <p:cSld name="Title only">
    <p:bg>
      <p:bgPr>
        <a:blipFill dpi="0" rotWithShape="1">
          <a:blip r:embed="rId2">
            <a:alphaModFix amt="30000"/>
            <a:lum/>
          </a:blip>
          <a:srcRect/>
          <a:stretch>
            <a:fillRect t="-12000" b="-12000"/>
          </a:stretch>
        </a:blipFill>
        <a:effectLst/>
      </p:bgPr>
    </p:bg>
    <p:spTree>
      <p:nvGrpSpPr>
        <p:cNvPr id="1" name="Shape 40"/>
        <p:cNvGrpSpPr/>
        <p:nvPr/>
      </p:nvGrpSpPr>
      <p:grpSpPr>
        <a:xfrm>
          <a:off x="0" y="0"/>
          <a:ext cx="0" cy="0"/>
          <a:chOff x="0" y="0"/>
          <a:chExt cx="0" cy="0"/>
        </a:xfrm>
      </p:grpSpPr>
      <p:sp>
        <p:nvSpPr>
          <p:cNvPr id="41" name="Google Shape;41;p8"/>
          <p:cNvSpPr txBox="1">
            <a:spLocks noGrp="1"/>
          </p:cNvSpPr>
          <p:nvPr>
            <p:ph type="title"/>
          </p:nvPr>
        </p:nvSpPr>
        <p:spPr>
          <a:xfrm>
            <a:off x="4322200" y="132140"/>
            <a:ext cx="3547600" cy="480400"/>
          </a:xfrm>
          <a:prstGeom prst="rect">
            <a:avLst/>
          </a:prstGeom>
        </p:spPr>
        <p:txBody>
          <a:bodyPr spcFirstLastPara="1" wrap="square" lIns="0" tIns="0" rIns="0" bIns="0" anchor="ctr" anchorCtr="0">
            <a:noAutofit/>
          </a:bodyPr>
          <a:lstStyle>
            <a:lvl1pPr lvl="0">
              <a:spcBef>
                <a:spcPts val="0"/>
              </a:spcBef>
              <a:spcAft>
                <a:spcPts val="0"/>
              </a:spcAft>
              <a:buSzPts val="1200"/>
              <a:buNone/>
              <a:defRPr/>
            </a:lvl1pPr>
            <a:lvl2pPr lvl="1">
              <a:spcBef>
                <a:spcPts val="0"/>
              </a:spcBef>
              <a:spcAft>
                <a:spcPts val="0"/>
              </a:spcAft>
              <a:buSzPts val="1200"/>
              <a:buNone/>
              <a:defRPr/>
            </a:lvl2pPr>
            <a:lvl3pPr lvl="2">
              <a:spcBef>
                <a:spcPts val="0"/>
              </a:spcBef>
              <a:spcAft>
                <a:spcPts val="0"/>
              </a:spcAft>
              <a:buSzPts val="1200"/>
              <a:buNone/>
              <a:defRPr/>
            </a:lvl3pPr>
            <a:lvl4pPr lvl="3">
              <a:spcBef>
                <a:spcPts val="0"/>
              </a:spcBef>
              <a:spcAft>
                <a:spcPts val="0"/>
              </a:spcAft>
              <a:buSzPts val="1200"/>
              <a:buNone/>
              <a:defRPr/>
            </a:lvl4pPr>
            <a:lvl5pPr lvl="4">
              <a:spcBef>
                <a:spcPts val="0"/>
              </a:spcBef>
              <a:spcAft>
                <a:spcPts val="0"/>
              </a:spcAft>
              <a:buSzPts val="1200"/>
              <a:buNone/>
              <a:defRPr/>
            </a:lvl5pPr>
            <a:lvl6pPr lvl="5">
              <a:spcBef>
                <a:spcPts val="0"/>
              </a:spcBef>
              <a:spcAft>
                <a:spcPts val="0"/>
              </a:spcAft>
              <a:buSzPts val="1200"/>
              <a:buNone/>
              <a:defRPr/>
            </a:lvl6pPr>
            <a:lvl7pPr lvl="6">
              <a:spcBef>
                <a:spcPts val="0"/>
              </a:spcBef>
              <a:spcAft>
                <a:spcPts val="0"/>
              </a:spcAft>
              <a:buSzPts val="1200"/>
              <a:buNone/>
              <a:defRPr/>
            </a:lvl7pPr>
            <a:lvl8pPr lvl="7">
              <a:spcBef>
                <a:spcPts val="0"/>
              </a:spcBef>
              <a:spcAft>
                <a:spcPts val="0"/>
              </a:spcAft>
              <a:buSzPts val="1200"/>
              <a:buNone/>
              <a:defRPr/>
            </a:lvl8pPr>
            <a:lvl9pPr lvl="8">
              <a:spcBef>
                <a:spcPts val="0"/>
              </a:spcBef>
              <a:spcAft>
                <a:spcPts val="0"/>
              </a:spcAft>
              <a:buSzPts val="1200"/>
              <a:buNone/>
              <a:defRPr/>
            </a:lvl9pPr>
          </a:lstStyle>
          <a:p>
            <a:endParaRPr/>
          </a:p>
        </p:txBody>
      </p:sp>
      <p:sp>
        <p:nvSpPr>
          <p:cNvPr id="42" name="Google Shape;42;p8"/>
          <p:cNvSpPr/>
          <p:nvPr/>
        </p:nvSpPr>
        <p:spPr>
          <a:xfrm>
            <a:off x="346601" y="365700"/>
            <a:ext cx="11498833" cy="6126600"/>
          </a:xfrm>
          <a:custGeom>
            <a:avLst/>
            <a:gdLst/>
            <a:ahLst/>
            <a:cxnLst/>
            <a:rect l="l" t="t" r="r" b="b"/>
            <a:pathLst>
              <a:path w="344965" h="183798" extrusionOk="0">
                <a:moveTo>
                  <a:pt x="114070" y="38"/>
                </a:moveTo>
                <a:lnTo>
                  <a:pt x="0" y="0"/>
                </a:lnTo>
                <a:lnTo>
                  <a:pt x="0" y="183798"/>
                </a:lnTo>
                <a:lnTo>
                  <a:pt x="344965" y="183798"/>
                </a:lnTo>
                <a:lnTo>
                  <a:pt x="344965" y="0"/>
                </a:lnTo>
                <a:lnTo>
                  <a:pt x="231506" y="0"/>
                </a:lnTo>
              </a:path>
            </a:pathLst>
          </a:custGeom>
          <a:noFill/>
          <a:ln w="76200" cap="flat" cmpd="sng">
            <a:solidFill>
              <a:srgbClr val="FF3399"/>
            </a:solidFill>
            <a:prstDash val="solid"/>
            <a:miter lim="8000"/>
            <a:headEnd type="none" w="med" len="med"/>
            <a:tailEnd type="none" w="med" len="med"/>
          </a:ln>
        </p:spPr>
      </p:sp>
      <p:pic>
        <p:nvPicPr>
          <p:cNvPr id="6" name="Picture 5" descr="Logo&#10;&#10;Description automatically generated">
            <a:extLst>
              <a:ext uri="{FF2B5EF4-FFF2-40B4-BE49-F238E27FC236}">
                <a16:creationId xmlns:a16="http://schemas.microsoft.com/office/drawing/2014/main" id="{D585FD69-2C9A-4378-8557-C06B4A9916F4}"/>
              </a:ext>
            </a:extLst>
          </p:cNvPr>
          <p:cNvPicPr>
            <a:picLocks noChangeAspect="1"/>
          </p:cNvPicPr>
          <p:nvPr userDrawn="1"/>
        </p:nvPicPr>
        <p:blipFill>
          <a:blip r:embed="rId3"/>
          <a:stretch>
            <a:fillRect/>
          </a:stretch>
        </p:blipFill>
        <p:spPr>
          <a:xfrm>
            <a:off x="5652561" y="5838982"/>
            <a:ext cx="886879" cy="886879"/>
          </a:xfrm>
          <a:prstGeom prst="rect">
            <a:avLst/>
          </a:prstGeom>
        </p:spPr>
      </p:pic>
    </p:spTree>
    <p:extLst>
      <p:ext uri="{BB962C8B-B14F-4D97-AF65-F5344CB8AC3E}">
        <p14:creationId xmlns:p14="http://schemas.microsoft.com/office/powerpoint/2010/main" val="40666920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DBFCC4-2075-496F-91C2-A01E80217E3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FBD377C-CECD-4B02-9697-1CC01C1B78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5578EF7-DDB5-4EBC-B90C-5A1CE82172CD}"/>
              </a:ext>
            </a:extLst>
          </p:cNvPr>
          <p:cNvSpPr>
            <a:spLocks noGrp="1"/>
          </p:cNvSpPr>
          <p:nvPr>
            <p:ph type="dt" sz="half" idx="10"/>
          </p:nvPr>
        </p:nvSpPr>
        <p:spPr/>
        <p:txBody>
          <a:bodyPr/>
          <a:lstStyle/>
          <a:p>
            <a:fld id="{36021A0E-6606-44B5-A953-42AC96B774CD}" type="datetimeFigureOut">
              <a:rPr lang="en-GB" smtClean="0"/>
              <a:t>06/02/2024</a:t>
            </a:fld>
            <a:endParaRPr lang="en-GB"/>
          </a:p>
        </p:txBody>
      </p:sp>
      <p:sp>
        <p:nvSpPr>
          <p:cNvPr id="5" name="Footer Placeholder 4">
            <a:extLst>
              <a:ext uri="{FF2B5EF4-FFF2-40B4-BE49-F238E27FC236}">
                <a16:creationId xmlns:a16="http://schemas.microsoft.com/office/drawing/2014/main" id="{4967CDCB-3776-4429-AAD2-994C498723F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BD4A965-D552-41CA-8E32-4D676EE6FEE2}"/>
              </a:ext>
            </a:extLst>
          </p:cNvPr>
          <p:cNvSpPr>
            <a:spLocks noGrp="1"/>
          </p:cNvSpPr>
          <p:nvPr>
            <p:ph type="sldNum" sz="quarter" idx="12"/>
          </p:nvPr>
        </p:nvSpPr>
        <p:spPr/>
        <p:txBody>
          <a:bodyPr/>
          <a:lstStyle/>
          <a:p>
            <a:fld id="{47ED8AC3-6603-42CB-A75C-FD454F0EA388}" type="slidenum">
              <a:rPr lang="en-GB" smtClean="0"/>
              <a:t>‹#›</a:t>
            </a:fld>
            <a:endParaRPr lang="en-GB"/>
          </a:p>
        </p:txBody>
      </p:sp>
    </p:spTree>
    <p:extLst>
      <p:ext uri="{BB962C8B-B14F-4D97-AF65-F5344CB8AC3E}">
        <p14:creationId xmlns:p14="http://schemas.microsoft.com/office/powerpoint/2010/main" val="344738131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aption" preserve="1" userDrawn="1">
  <p:cSld name="Caption">
    <p:bg>
      <p:bgPr>
        <a:blipFill dpi="0" rotWithShape="1">
          <a:blip r:embed="rId2">
            <a:alphaModFix amt="30000"/>
            <a:lum/>
          </a:blip>
          <a:srcRect/>
          <a:stretch>
            <a:fillRect t="-12000" b="-12000"/>
          </a:stretch>
        </a:blipFill>
        <a:effectLst/>
      </p:bgPr>
    </p:bg>
    <p:spTree>
      <p:nvGrpSpPr>
        <p:cNvPr id="1" name="Shape 44"/>
        <p:cNvGrpSpPr/>
        <p:nvPr/>
      </p:nvGrpSpPr>
      <p:grpSpPr>
        <a:xfrm>
          <a:off x="0" y="0"/>
          <a:ext cx="0" cy="0"/>
          <a:chOff x="0" y="0"/>
          <a:chExt cx="0" cy="0"/>
        </a:xfrm>
      </p:grpSpPr>
      <p:sp>
        <p:nvSpPr>
          <p:cNvPr id="45" name="Google Shape;45;p9"/>
          <p:cNvSpPr/>
          <p:nvPr/>
        </p:nvSpPr>
        <p:spPr>
          <a:xfrm rot="10800000" flipH="1">
            <a:off x="346601" y="365700"/>
            <a:ext cx="11498833" cy="6126600"/>
          </a:xfrm>
          <a:custGeom>
            <a:avLst/>
            <a:gdLst/>
            <a:ahLst/>
            <a:cxnLst/>
            <a:rect l="l" t="t" r="r" b="b"/>
            <a:pathLst>
              <a:path w="344965" h="183798" extrusionOk="0">
                <a:moveTo>
                  <a:pt x="114070" y="38"/>
                </a:moveTo>
                <a:lnTo>
                  <a:pt x="0" y="0"/>
                </a:lnTo>
                <a:lnTo>
                  <a:pt x="0" y="183798"/>
                </a:lnTo>
                <a:lnTo>
                  <a:pt x="344965" y="183798"/>
                </a:lnTo>
                <a:lnTo>
                  <a:pt x="344965" y="0"/>
                </a:lnTo>
                <a:lnTo>
                  <a:pt x="231506" y="0"/>
                </a:lnTo>
              </a:path>
            </a:pathLst>
          </a:custGeom>
          <a:noFill/>
          <a:ln w="76200" cap="flat" cmpd="sng">
            <a:solidFill>
              <a:srgbClr val="FF3399"/>
            </a:solidFill>
            <a:prstDash val="solid"/>
            <a:miter lim="8000"/>
            <a:headEnd type="none" w="med" len="med"/>
            <a:tailEnd type="none" w="med" len="med"/>
          </a:ln>
        </p:spPr>
      </p:sp>
      <p:sp>
        <p:nvSpPr>
          <p:cNvPr id="46" name="Google Shape;46;p9"/>
          <p:cNvSpPr txBox="1">
            <a:spLocks noGrp="1"/>
          </p:cNvSpPr>
          <p:nvPr>
            <p:ph type="body" idx="1"/>
          </p:nvPr>
        </p:nvSpPr>
        <p:spPr>
          <a:xfrm>
            <a:off x="4138800" y="6017443"/>
            <a:ext cx="3914400" cy="692800"/>
          </a:xfrm>
          <a:prstGeom prst="rect">
            <a:avLst/>
          </a:prstGeom>
        </p:spPr>
        <p:txBody>
          <a:bodyPr spcFirstLastPara="1" wrap="square" lIns="91425" tIns="91425" rIns="91425" bIns="91425" anchor="b" anchorCtr="0">
            <a:noAutofit/>
          </a:bodyPr>
          <a:lstStyle>
            <a:lvl1pPr marL="609585" lvl="0" indent="-304792" algn="ctr">
              <a:spcBef>
                <a:spcPts val="480"/>
              </a:spcBef>
              <a:spcAft>
                <a:spcPts val="0"/>
              </a:spcAft>
              <a:buSzPts val="1200"/>
              <a:buNone/>
              <a:defRPr sz="1600" i="1">
                <a:solidFill>
                  <a:schemeClr val="dk2"/>
                </a:solidFill>
              </a:defRPr>
            </a:lvl1pPr>
          </a:lstStyle>
          <a:p>
            <a:endParaRPr/>
          </a:p>
        </p:txBody>
      </p:sp>
      <p:pic>
        <p:nvPicPr>
          <p:cNvPr id="6" name="Picture 5" descr="Logo&#10;&#10;Description automatically generated">
            <a:extLst>
              <a:ext uri="{FF2B5EF4-FFF2-40B4-BE49-F238E27FC236}">
                <a16:creationId xmlns:a16="http://schemas.microsoft.com/office/drawing/2014/main" id="{1E0B5271-1BDF-42F0-AA42-F59AED4FD506}"/>
              </a:ext>
            </a:extLst>
          </p:cNvPr>
          <p:cNvPicPr>
            <a:picLocks noChangeAspect="1"/>
          </p:cNvPicPr>
          <p:nvPr userDrawn="1"/>
        </p:nvPicPr>
        <p:blipFill>
          <a:blip r:embed="rId3"/>
          <a:stretch>
            <a:fillRect/>
          </a:stretch>
        </p:blipFill>
        <p:spPr>
          <a:xfrm>
            <a:off x="5477066" y="147758"/>
            <a:ext cx="886879" cy="886879"/>
          </a:xfrm>
          <a:prstGeom prst="rect">
            <a:avLst/>
          </a:prstGeom>
        </p:spPr>
      </p:pic>
    </p:spTree>
    <p:extLst>
      <p:ext uri="{BB962C8B-B14F-4D97-AF65-F5344CB8AC3E}">
        <p14:creationId xmlns:p14="http://schemas.microsoft.com/office/powerpoint/2010/main" val="15975975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0"/>
          <p:cNvSpPr/>
          <p:nvPr/>
        </p:nvSpPr>
        <p:spPr>
          <a:xfrm>
            <a:off x="744167" y="733901"/>
            <a:ext cx="10704264" cy="5390183"/>
          </a:xfrm>
          <a:custGeom>
            <a:avLst/>
            <a:gdLst/>
            <a:ahLst/>
            <a:cxnLst/>
            <a:rect l="l" t="t" r="r" b="b"/>
            <a:pathLst>
              <a:path w="344965" h="183798" extrusionOk="0">
                <a:moveTo>
                  <a:pt x="144041" y="38"/>
                </a:moveTo>
                <a:lnTo>
                  <a:pt x="0" y="0"/>
                </a:lnTo>
                <a:lnTo>
                  <a:pt x="0" y="183798"/>
                </a:lnTo>
                <a:lnTo>
                  <a:pt x="344965" y="183798"/>
                </a:lnTo>
                <a:lnTo>
                  <a:pt x="344965" y="0"/>
                </a:lnTo>
                <a:lnTo>
                  <a:pt x="202146" y="38"/>
                </a:lnTo>
              </a:path>
            </a:pathLst>
          </a:custGeom>
          <a:noFill/>
          <a:ln w="76200" cap="flat" cmpd="sng">
            <a:solidFill>
              <a:srgbClr val="FF3399"/>
            </a:solidFill>
            <a:prstDash val="solid"/>
            <a:miter lim="8000"/>
            <a:headEnd type="none" w="med" len="med"/>
            <a:tailEnd type="none" w="med" len="med"/>
          </a:ln>
        </p:spPr>
      </p:sp>
      <p:sp>
        <p:nvSpPr>
          <p:cNvPr id="4" name="Rectangle 3">
            <a:extLst>
              <a:ext uri="{FF2B5EF4-FFF2-40B4-BE49-F238E27FC236}">
                <a16:creationId xmlns:a16="http://schemas.microsoft.com/office/drawing/2014/main" id="{85607C3C-756D-4B74-898B-B6387D300988}"/>
              </a:ext>
            </a:extLst>
          </p:cNvPr>
          <p:cNvSpPr/>
          <p:nvPr userDrawn="1"/>
        </p:nvSpPr>
        <p:spPr>
          <a:xfrm>
            <a:off x="5329382" y="5916696"/>
            <a:ext cx="1533236" cy="41477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pic>
        <p:nvPicPr>
          <p:cNvPr id="5" name="Picture 4" descr="Logo&#10;&#10;Description automatically generated">
            <a:extLst>
              <a:ext uri="{FF2B5EF4-FFF2-40B4-BE49-F238E27FC236}">
                <a16:creationId xmlns:a16="http://schemas.microsoft.com/office/drawing/2014/main" id="{8BB55942-B6B0-4210-96BA-3F982E8B4A16}"/>
              </a:ext>
            </a:extLst>
          </p:cNvPr>
          <p:cNvPicPr>
            <a:picLocks noChangeAspect="1"/>
          </p:cNvPicPr>
          <p:nvPr userDrawn="1"/>
        </p:nvPicPr>
        <p:blipFill>
          <a:blip r:embed="rId2"/>
          <a:stretch>
            <a:fillRect/>
          </a:stretch>
        </p:blipFill>
        <p:spPr>
          <a:xfrm>
            <a:off x="5652562" y="5619218"/>
            <a:ext cx="886879" cy="886879"/>
          </a:xfrm>
          <a:prstGeom prst="rect">
            <a:avLst/>
          </a:prstGeom>
        </p:spPr>
      </p:pic>
    </p:spTree>
    <p:extLst>
      <p:ext uri="{BB962C8B-B14F-4D97-AF65-F5344CB8AC3E}">
        <p14:creationId xmlns:p14="http://schemas.microsoft.com/office/powerpoint/2010/main" val="41988393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inverse">
  <p:cSld name="Blank inverse">
    <p:bg>
      <p:bgPr>
        <a:solidFill>
          <a:schemeClr val="dk1"/>
        </a:solidFill>
        <a:effectLst/>
      </p:bgPr>
    </p:bg>
    <p:spTree>
      <p:nvGrpSpPr>
        <p:cNvPr id="1" name="Shape 51"/>
        <p:cNvGrpSpPr/>
        <p:nvPr/>
      </p:nvGrpSpPr>
      <p:grpSpPr>
        <a:xfrm>
          <a:off x="0" y="0"/>
          <a:ext cx="0" cy="0"/>
          <a:chOff x="0" y="0"/>
          <a:chExt cx="0" cy="0"/>
        </a:xfrm>
      </p:grpSpPr>
      <p:sp>
        <p:nvSpPr>
          <p:cNvPr id="52" name="Google Shape;52;p11"/>
          <p:cNvSpPr/>
          <p:nvPr/>
        </p:nvSpPr>
        <p:spPr>
          <a:xfrm>
            <a:off x="744167" y="733901"/>
            <a:ext cx="10704264" cy="5390183"/>
          </a:xfrm>
          <a:custGeom>
            <a:avLst/>
            <a:gdLst/>
            <a:ahLst/>
            <a:cxnLst/>
            <a:rect l="l" t="t" r="r" b="b"/>
            <a:pathLst>
              <a:path w="344965" h="183798" extrusionOk="0">
                <a:moveTo>
                  <a:pt x="144041" y="38"/>
                </a:moveTo>
                <a:lnTo>
                  <a:pt x="0" y="0"/>
                </a:lnTo>
                <a:lnTo>
                  <a:pt x="0" y="183798"/>
                </a:lnTo>
                <a:lnTo>
                  <a:pt x="344965" y="183798"/>
                </a:lnTo>
                <a:lnTo>
                  <a:pt x="344965" y="0"/>
                </a:lnTo>
                <a:lnTo>
                  <a:pt x="202146" y="38"/>
                </a:lnTo>
              </a:path>
            </a:pathLst>
          </a:custGeom>
          <a:noFill/>
          <a:ln w="76200" cap="flat" cmpd="sng">
            <a:solidFill>
              <a:schemeClr val="lt1"/>
            </a:solidFill>
            <a:prstDash val="solid"/>
            <a:miter lim="8000"/>
            <a:headEnd type="none" w="med" len="med"/>
            <a:tailEnd type="none" w="med" len="med"/>
          </a:ln>
        </p:spPr>
      </p:sp>
      <p:sp>
        <p:nvSpPr>
          <p:cNvPr id="4" name="Rectangle 3">
            <a:extLst>
              <a:ext uri="{FF2B5EF4-FFF2-40B4-BE49-F238E27FC236}">
                <a16:creationId xmlns:a16="http://schemas.microsoft.com/office/drawing/2014/main" id="{DF630E46-1652-4602-BC70-BD5D8086A3E3}"/>
              </a:ext>
            </a:extLst>
          </p:cNvPr>
          <p:cNvSpPr/>
          <p:nvPr userDrawn="1"/>
        </p:nvSpPr>
        <p:spPr>
          <a:xfrm>
            <a:off x="5329382" y="5916696"/>
            <a:ext cx="1533236" cy="41477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pic>
        <p:nvPicPr>
          <p:cNvPr id="3" name="Picture 2" descr="A picture containing text, clipart&#10;&#10;Description automatically generated">
            <a:extLst>
              <a:ext uri="{FF2B5EF4-FFF2-40B4-BE49-F238E27FC236}">
                <a16:creationId xmlns:a16="http://schemas.microsoft.com/office/drawing/2014/main" id="{6120F345-3959-4A50-88A1-3DA45A2C1ACC}"/>
              </a:ext>
            </a:extLst>
          </p:cNvPr>
          <p:cNvPicPr>
            <a:picLocks noChangeAspect="1"/>
          </p:cNvPicPr>
          <p:nvPr userDrawn="1"/>
        </p:nvPicPr>
        <p:blipFill>
          <a:blip r:embed="rId2"/>
          <a:stretch>
            <a:fillRect/>
          </a:stretch>
        </p:blipFill>
        <p:spPr>
          <a:xfrm>
            <a:off x="5707162" y="5867747"/>
            <a:ext cx="777676" cy="512672"/>
          </a:xfrm>
          <a:prstGeom prst="rect">
            <a:avLst/>
          </a:prstGeom>
        </p:spPr>
      </p:pic>
    </p:spTree>
    <p:extLst>
      <p:ext uri="{BB962C8B-B14F-4D97-AF65-F5344CB8AC3E}">
        <p14:creationId xmlns:p14="http://schemas.microsoft.com/office/powerpoint/2010/main" val="25270382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14222"/>
            </a:lvl1pPr>
          </a:lstStyle>
          <a:p>
            <a:r>
              <a:rPr lang="en-US"/>
              <a:t>Click to edit Master title style</a:t>
            </a:r>
          </a:p>
        </p:txBody>
      </p:sp>
      <p:sp>
        <p:nvSpPr>
          <p:cNvPr id="3" name="Subtitle 2"/>
          <p:cNvSpPr>
            <a:spLocks noGrp="1"/>
          </p:cNvSpPr>
          <p:nvPr>
            <p:ph type="subTitle" idx="1"/>
          </p:nvPr>
        </p:nvSpPr>
        <p:spPr>
          <a:xfrm>
            <a:off x="1524000" y="3602037"/>
            <a:ext cx="9144000" cy="1655763"/>
          </a:xfrm>
        </p:spPr>
        <p:txBody>
          <a:bodyPr/>
          <a:lstStyle>
            <a:lvl1pPr marL="0" indent="0" algn="ctr">
              <a:buNone/>
              <a:defRPr sz="5689"/>
            </a:lvl1pPr>
            <a:lvl2pPr marL="1083720" indent="0" algn="ctr">
              <a:buNone/>
              <a:defRPr sz="4741"/>
            </a:lvl2pPr>
            <a:lvl3pPr marL="2167439" indent="0" algn="ctr">
              <a:buNone/>
              <a:defRPr sz="4267"/>
            </a:lvl3pPr>
            <a:lvl4pPr marL="3251159" indent="0" algn="ctr">
              <a:buNone/>
              <a:defRPr sz="3792"/>
            </a:lvl4pPr>
            <a:lvl5pPr marL="4334880" indent="0" algn="ctr">
              <a:buNone/>
              <a:defRPr sz="3792"/>
            </a:lvl5pPr>
            <a:lvl6pPr marL="5418599" indent="0" algn="ctr">
              <a:buNone/>
              <a:defRPr sz="3792"/>
            </a:lvl6pPr>
            <a:lvl7pPr marL="6502319" indent="0" algn="ctr">
              <a:buNone/>
              <a:defRPr sz="3792"/>
            </a:lvl7pPr>
            <a:lvl8pPr marL="7586038" indent="0" algn="ctr">
              <a:buNone/>
              <a:defRPr sz="3792"/>
            </a:lvl8pPr>
            <a:lvl9pPr marL="8669758" indent="0" algn="ctr">
              <a:buNone/>
              <a:defRPr sz="3792"/>
            </a:lvl9pPr>
          </a:lstStyle>
          <a:p>
            <a:r>
              <a:rPr lang="en-US"/>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51793110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416779219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14222"/>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5689">
                <a:solidFill>
                  <a:schemeClr val="tx1">
                    <a:tint val="75000"/>
                  </a:schemeClr>
                </a:solidFill>
              </a:defRPr>
            </a:lvl1pPr>
            <a:lvl2pPr marL="1083720" indent="0">
              <a:buNone/>
              <a:defRPr sz="4741">
                <a:solidFill>
                  <a:schemeClr val="tx1">
                    <a:tint val="75000"/>
                  </a:schemeClr>
                </a:solidFill>
              </a:defRPr>
            </a:lvl2pPr>
            <a:lvl3pPr marL="2167439" indent="0">
              <a:buNone/>
              <a:defRPr sz="4267">
                <a:solidFill>
                  <a:schemeClr val="tx1">
                    <a:tint val="75000"/>
                  </a:schemeClr>
                </a:solidFill>
              </a:defRPr>
            </a:lvl3pPr>
            <a:lvl4pPr marL="3251159" indent="0">
              <a:buNone/>
              <a:defRPr sz="3792">
                <a:solidFill>
                  <a:schemeClr val="tx1">
                    <a:tint val="75000"/>
                  </a:schemeClr>
                </a:solidFill>
              </a:defRPr>
            </a:lvl4pPr>
            <a:lvl5pPr marL="4334880" indent="0">
              <a:buNone/>
              <a:defRPr sz="3792">
                <a:solidFill>
                  <a:schemeClr val="tx1">
                    <a:tint val="75000"/>
                  </a:schemeClr>
                </a:solidFill>
              </a:defRPr>
            </a:lvl5pPr>
            <a:lvl6pPr marL="5418599" indent="0">
              <a:buNone/>
              <a:defRPr sz="3792">
                <a:solidFill>
                  <a:schemeClr val="tx1">
                    <a:tint val="75000"/>
                  </a:schemeClr>
                </a:solidFill>
              </a:defRPr>
            </a:lvl6pPr>
            <a:lvl7pPr marL="6502319" indent="0">
              <a:buNone/>
              <a:defRPr sz="3792">
                <a:solidFill>
                  <a:schemeClr val="tx1">
                    <a:tint val="75000"/>
                  </a:schemeClr>
                </a:solidFill>
              </a:defRPr>
            </a:lvl7pPr>
            <a:lvl8pPr marL="7586038" indent="0">
              <a:buNone/>
              <a:defRPr sz="3792">
                <a:solidFill>
                  <a:schemeClr val="tx1">
                    <a:tint val="75000"/>
                  </a:schemeClr>
                </a:solidFill>
              </a:defRPr>
            </a:lvl8pPr>
            <a:lvl9pPr marL="8669758" indent="0">
              <a:buNone/>
              <a:defRPr sz="3792">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08900181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64DE79-268F-4C1A-8933-263129D2AF90}" type="datetimeFigureOut">
              <a:rPr lang="en-US" dirty="0"/>
              <a:t>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54196756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5689" b="1"/>
            </a:lvl1pPr>
            <a:lvl2pPr marL="1083720" indent="0">
              <a:buNone/>
              <a:defRPr sz="4741" b="1"/>
            </a:lvl2pPr>
            <a:lvl3pPr marL="2167439" indent="0">
              <a:buNone/>
              <a:defRPr sz="4267" b="1"/>
            </a:lvl3pPr>
            <a:lvl4pPr marL="3251159" indent="0">
              <a:buNone/>
              <a:defRPr sz="3792" b="1"/>
            </a:lvl4pPr>
            <a:lvl5pPr marL="4334880" indent="0">
              <a:buNone/>
              <a:defRPr sz="3792" b="1"/>
            </a:lvl5pPr>
            <a:lvl6pPr marL="5418599" indent="0">
              <a:buNone/>
              <a:defRPr sz="3792" b="1"/>
            </a:lvl6pPr>
            <a:lvl7pPr marL="6502319" indent="0">
              <a:buNone/>
              <a:defRPr sz="3792" b="1"/>
            </a:lvl7pPr>
            <a:lvl8pPr marL="7586038" indent="0">
              <a:buNone/>
              <a:defRPr sz="3792" b="1"/>
            </a:lvl8pPr>
            <a:lvl9pPr marL="8669758" indent="0">
              <a:buNone/>
              <a:defRPr sz="3792"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5689" b="1"/>
            </a:lvl1pPr>
            <a:lvl2pPr marL="1083720" indent="0">
              <a:buNone/>
              <a:defRPr sz="4741" b="1"/>
            </a:lvl2pPr>
            <a:lvl3pPr marL="2167439" indent="0">
              <a:buNone/>
              <a:defRPr sz="4267" b="1"/>
            </a:lvl3pPr>
            <a:lvl4pPr marL="3251159" indent="0">
              <a:buNone/>
              <a:defRPr sz="3792" b="1"/>
            </a:lvl4pPr>
            <a:lvl5pPr marL="4334880" indent="0">
              <a:buNone/>
              <a:defRPr sz="3792" b="1"/>
            </a:lvl5pPr>
            <a:lvl6pPr marL="5418599" indent="0">
              <a:buNone/>
              <a:defRPr sz="3792" b="1"/>
            </a:lvl6pPr>
            <a:lvl7pPr marL="6502319" indent="0">
              <a:buNone/>
              <a:defRPr sz="3792" b="1"/>
            </a:lvl7pPr>
            <a:lvl8pPr marL="7586038" indent="0">
              <a:buNone/>
              <a:defRPr sz="3792" b="1"/>
            </a:lvl8pPr>
            <a:lvl9pPr marL="8669758" indent="0">
              <a:buNone/>
              <a:defRPr sz="3792"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64DE79-268F-4C1A-8933-263129D2AF90}" type="datetimeFigureOut">
              <a:rPr lang="en-US" dirty="0"/>
              <a:t>2/6/2024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2715996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2/6/2024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11613030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2/6/2024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2915492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36A9DF-B0BF-4167-9171-95704D1F582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3A284F1C-0437-4C71-9B43-B4543920AF7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66532D9-9E92-4CB1-9C9F-2BF4CCAE08A8}"/>
              </a:ext>
            </a:extLst>
          </p:cNvPr>
          <p:cNvSpPr>
            <a:spLocks noGrp="1"/>
          </p:cNvSpPr>
          <p:nvPr>
            <p:ph type="dt" sz="half" idx="10"/>
          </p:nvPr>
        </p:nvSpPr>
        <p:spPr/>
        <p:txBody>
          <a:bodyPr/>
          <a:lstStyle/>
          <a:p>
            <a:fld id="{36021A0E-6606-44B5-A953-42AC96B774CD}" type="datetimeFigureOut">
              <a:rPr lang="en-GB" smtClean="0"/>
              <a:t>06/02/2024</a:t>
            </a:fld>
            <a:endParaRPr lang="en-GB"/>
          </a:p>
        </p:txBody>
      </p:sp>
      <p:sp>
        <p:nvSpPr>
          <p:cNvPr id="5" name="Footer Placeholder 4">
            <a:extLst>
              <a:ext uri="{FF2B5EF4-FFF2-40B4-BE49-F238E27FC236}">
                <a16:creationId xmlns:a16="http://schemas.microsoft.com/office/drawing/2014/main" id="{61A5CA4A-1BA6-46F8-A132-BC0FE15EACD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D876F29-9E47-4E62-BC69-1C4E55EB1E5D}"/>
              </a:ext>
            </a:extLst>
          </p:cNvPr>
          <p:cNvSpPr>
            <a:spLocks noGrp="1"/>
          </p:cNvSpPr>
          <p:nvPr>
            <p:ph type="sldNum" sz="quarter" idx="12"/>
          </p:nvPr>
        </p:nvSpPr>
        <p:spPr/>
        <p:txBody>
          <a:bodyPr/>
          <a:lstStyle/>
          <a:p>
            <a:fld id="{47ED8AC3-6603-42CB-A75C-FD454F0EA388}" type="slidenum">
              <a:rPr lang="en-GB" smtClean="0"/>
              <a:t>‹#›</a:t>
            </a:fld>
            <a:endParaRPr lang="en-GB"/>
          </a:p>
        </p:txBody>
      </p:sp>
    </p:spTree>
    <p:extLst>
      <p:ext uri="{BB962C8B-B14F-4D97-AF65-F5344CB8AC3E}">
        <p14:creationId xmlns:p14="http://schemas.microsoft.com/office/powerpoint/2010/main" val="416381961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7585"/>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7585"/>
            </a:lvl1pPr>
            <a:lvl2pPr>
              <a:defRPr sz="6637"/>
            </a:lvl2pPr>
            <a:lvl3pPr>
              <a:defRPr sz="5689"/>
            </a:lvl3pPr>
            <a:lvl4pPr>
              <a:defRPr sz="4741"/>
            </a:lvl4pPr>
            <a:lvl5pPr>
              <a:defRPr sz="4741"/>
            </a:lvl5pPr>
            <a:lvl6pPr>
              <a:defRPr sz="4741"/>
            </a:lvl6pPr>
            <a:lvl7pPr>
              <a:defRPr sz="4741"/>
            </a:lvl7pPr>
            <a:lvl8pPr>
              <a:defRPr sz="4741"/>
            </a:lvl8pPr>
            <a:lvl9pPr>
              <a:defRPr sz="474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1"/>
            <a:ext cx="3932237" cy="3811588"/>
          </a:xfrm>
        </p:spPr>
        <p:txBody>
          <a:bodyPr/>
          <a:lstStyle>
            <a:lvl1pPr marL="0" indent="0">
              <a:buNone/>
              <a:defRPr sz="3792"/>
            </a:lvl1pPr>
            <a:lvl2pPr marL="1083720" indent="0">
              <a:buNone/>
              <a:defRPr sz="3319"/>
            </a:lvl2pPr>
            <a:lvl3pPr marL="2167439" indent="0">
              <a:buNone/>
              <a:defRPr sz="2844"/>
            </a:lvl3pPr>
            <a:lvl4pPr marL="3251159" indent="0">
              <a:buNone/>
              <a:defRPr sz="2371"/>
            </a:lvl4pPr>
            <a:lvl5pPr marL="4334880" indent="0">
              <a:buNone/>
              <a:defRPr sz="2371"/>
            </a:lvl5pPr>
            <a:lvl6pPr marL="5418599" indent="0">
              <a:buNone/>
              <a:defRPr sz="2371"/>
            </a:lvl6pPr>
            <a:lvl7pPr marL="6502319" indent="0">
              <a:buNone/>
              <a:defRPr sz="2371"/>
            </a:lvl7pPr>
            <a:lvl8pPr marL="7586038" indent="0">
              <a:buNone/>
              <a:defRPr sz="2371"/>
            </a:lvl8pPr>
            <a:lvl9pPr marL="8669758" indent="0">
              <a:buNone/>
              <a:defRPr sz="2371"/>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04548810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7585"/>
            </a:lvl1pPr>
          </a:lstStyle>
          <a:p>
            <a:r>
              <a:rPr lang="en-US"/>
              <a:t>Click to edit Master title style</a:t>
            </a:r>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7585"/>
            </a:lvl1pPr>
            <a:lvl2pPr marL="1083720" indent="0">
              <a:buNone/>
              <a:defRPr sz="6637"/>
            </a:lvl2pPr>
            <a:lvl3pPr marL="2167439" indent="0">
              <a:buNone/>
              <a:defRPr sz="5689"/>
            </a:lvl3pPr>
            <a:lvl4pPr marL="3251159" indent="0">
              <a:buNone/>
              <a:defRPr sz="4741"/>
            </a:lvl4pPr>
            <a:lvl5pPr marL="4334880" indent="0">
              <a:buNone/>
              <a:defRPr sz="4741"/>
            </a:lvl5pPr>
            <a:lvl6pPr marL="5418599" indent="0">
              <a:buNone/>
              <a:defRPr sz="4741"/>
            </a:lvl6pPr>
            <a:lvl7pPr marL="6502319" indent="0">
              <a:buNone/>
              <a:defRPr sz="4741"/>
            </a:lvl7pPr>
            <a:lvl8pPr marL="7586038" indent="0">
              <a:buNone/>
              <a:defRPr sz="4741"/>
            </a:lvl8pPr>
            <a:lvl9pPr marL="8669758" indent="0">
              <a:buNone/>
              <a:defRPr sz="4741"/>
            </a:lvl9pPr>
          </a:lstStyle>
          <a:p>
            <a:endParaRPr lang="en-US"/>
          </a:p>
        </p:txBody>
      </p:sp>
      <p:sp>
        <p:nvSpPr>
          <p:cNvPr id="4" name="Text Placeholder 3"/>
          <p:cNvSpPr>
            <a:spLocks noGrp="1"/>
          </p:cNvSpPr>
          <p:nvPr>
            <p:ph type="body" sz="half" idx="2"/>
          </p:nvPr>
        </p:nvSpPr>
        <p:spPr>
          <a:xfrm>
            <a:off x="839788" y="2057401"/>
            <a:ext cx="3932237" cy="3811588"/>
          </a:xfrm>
        </p:spPr>
        <p:txBody>
          <a:bodyPr/>
          <a:lstStyle>
            <a:lvl1pPr marL="0" indent="0">
              <a:buNone/>
              <a:defRPr sz="3792"/>
            </a:lvl1pPr>
            <a:lvl2pPr marL="1083720" indent="0">
              <a:buNone/>
              <a:defRPr sz="3319"/>
            </a:lvl2pPr>
            <a:lvl3pPr marL="2167439" indent="0">
              <a:buNone/>
              <a:defRPr sz="2844"/>
            </a:lvl3pPr>
            <a:lvl4pPr marL="3251159" indent="0">
              <a:buNone/>
              <a:defRPr sz="2371"/>
            </a:lvl4pPr>
            <a:lvl5pPr marL="4334880" indent="0">
              <a:buNone/>
              <a:defRPr sz="2371"/>
            </a:lvl5pPr>
            <a:lvl6pPr marL="5418599" indent="0">
              <a:buNone/>
              <a:defRPr sz="2371"/>
            </a:lvl6pPr>
            <a:lvl7pPr marL="6502319" indent="0">
              <a:buNone/>
              <a:defRPr sz="2371"/>
            </a:lvl7pPr>
            <a:lvl8pPr marL="7586038" indent="0">
              <a:buNone/>
              <a:defRPr sz="2371"/>
            </a:lvl8pPr>
            <a:lvl9pPr marL="8669758" indent="0">
              <a:buNone/>
              <a:defRPr sz="2371"/>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56763876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18319630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38819593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 3 columns">
  <p:cSld name="Title + 3 columns">
    <p:spTree>
      <p:nvGrpSpPr>
        <p:cNvPr id="1" name="Shape 33"/>
        <p:cNvGrpSpPr/>
        <p:nvPr/>
      </p:nvGrpSpPr>
      <p:grpSpPr>
        <a:xfrm>
          <a:off x="0" y="0"/>
          <a:ext cx="0" cy="0"/>
          <a:chOff x="0" y="0"/>
          <a:chExt cx="0" cy="0"/>
        </a:xfrm>
      </p:grpSpPr>
      <p:sp>
        <p:nvSpPr>
          <p:cNvPr id="34" name="Google Shape;34;p7"/>
          <p:cNvSpPr/>
          <p:nvPr/>
        </p:nvSpPr>
        <p:spPr>
          <a:xfrm>
            <a:off x="346601" y="365700"/>
            <a:ext cx="11498833" cy="6126600"/>
          </a:xfrm>
          <a:custGeom>
            <a:avLst/>
            <a:gdLst/>
            <a:ahLst/>
            <a:cxnLst/>
            <a:rect l="l" t="t" r="r" b="b"/>
            <a:pathLst>
              <a:path w="344965" h="183798" extrusionOk="0">
                <a:moveTo>
                  <a:pt x="114070" y="38"/>
                </a:moveTo>
                <a:lnTo>
                  <a:pt x="0" y="0"/>
                </a:lnTo>
                <a:lnTo>
                  <a:pt x="0" y="183798"/>
                </a:lnTo>
                <a:lnTo>
                  <a:pt x="344965" y="183798"/>
                </a:lnTo>
                <a:lnTo>
                  <a:pt x="344965" y="0"/>
                </a:lnTo>
                <a:lnTo>
                  <a:pt x="231506" y="0"/>
                </a:lnTo>
              </a:path>
            </a:pathLst>
          </a:custGeom>
          <a:noFill/>
          <a:ln w="76200" cap="flat" cmpd="sng">
            <a:solidFill>
              <a:srgbClr val="FF3399"/>
            </a:solidFill>
            <a:prstDash val="solid"/>
            <a:miter lim="8000"/>
            <a:headEnd type="none" w="med" len="med"/>
            <a:tailEnd type="none" w="med" len="med"/>
          </a:ln>
        </p:spPr>
      </p:sp>
      <p:sp>
        <p:nvSpPr>
          <p:cNvPr id="35" name="Google Shape;35;p7"/>
          <p:cNvSpPr txBox="1">
            <a:spLocks noGrp="1"/>
          </p:cNvSpPr>
          <p:nvPr>
            <p:ph type="title"/>
          </p:nvPr>
        </p:nvSpPr>
        <p:spPr>
          <a:xfrm>
            <a:off x="4322200" y="132140"/>
            <a:ext cx="3547600" cy="480400"/>
          </a:xfrm>
          <a:prstGeom prst="rect">
            <a:avLst/>
          </a:prstGeom>
        </p:spPr>
        <p:txBody>
          <a:bodyPr spcFirstLastPara="1" wrap="square" lIns="0" tIns="0" rIns="0" bIns="0" anchor="ctr" anchorCtr="0">
            <a:noAutofit/>
          </a:bodyPr>
          <a:lstStyle>
            <a:lvl1pPr lvl="0" rtl="0">
              <a:spcBef>
                <a:spcPts val="0"/>
              </a:spcBef>
              <a:spcAft>
                <a:spcPts val="0"/>
              </a:spcAft>
              <a:buSzPts val="1200"/>
              <a:buNone/>
              <a:defRPr/>
            </a:lvl1pPr>
            <a:lvl2pPr lvl="1" rtl="0">
              <a:spcBef>
                <a:spcPts val="0"/>
              </a:spcBef>
              <a:spcAft>
                <a:spcPts val="0"/>
              </a:spcAft>
              <a:buSzPts val="1200"/>
              <a:buNone/>
              <a:defRPr/>
            </a:lvl2pPr>
            <a:lvl3pPr lvl="2" rtl="0">
              <a:spcBef>
                <a:spcPts val="0"/>
              </a:spcBef>
              <a:spcAft>
                <a:spcPts val="0"/>
              </a:spcAft>
              <a:buSzPts val="1200"/>
              <a:buNone/>
              <a:defRPr/>
            </a:lvl3pPr>
            <a:lvl4pPr lvl="3" rtl="0">
              <a:spcBef>
                <a:spcPts val="0"/>
              </a:spcBef>
              <a:spcAft>
                <a:spcPts val="0"/>
              </a:spcAft>
              <a:buSzPts val="1200"/>
              <a:buNone/>
              <a:defRPr/>
            </a:lvl4pPr>
            <a:lvl5pPr lvl="4" rtl="0">
              <a:spcBef>
                <a:spcPts val="0"/>
              </a:spcBef>
              <a:spcAft>
                <a:spcPts val="0"/>
              </a:spcAft>
              <a:buSzPts val="1200"/>
              <a:buNone/>
              <a:defRPr/>
            </a:lvl5pPr>
            <a:lvl6pPr lvl="5" rtl="0">
              <a:spcBef>
                <a:spcPts val="0"/>
              </a:spcBef>
              <a:spcAft>
                <a:spcPts val="0"/>
              </a:spcAft>
              <a:buSzPts val="1200"/>
              <a:buNone/>
              <a:defRPr/>
            </a:lvl6pPr>
            <a:lvl7pPr lvl="6" rtl="0">
              <a:spcBef>
                <a:spcPts val="0"/>
              </a:spcBef>
              <a:spcAft>
                <a:spcPts val="0"/>
              </a:spcAft>
              <a:buSzPts val="1200"/>
              <a:buNone/>
              <a:defRPr/>
            </a:lvl7pPr>
            <a:lvl8pPr lvl="7" rtl="0">
              <a:spcBef>
                <a:spcPts val="0"/>
              </a:spcBef>
              <a:spcAft>
                <a:spcPts val="0"/>
              </a:spcAft>
              <a:buSzPts val="1200"/>
              <a:buNone/>
              <a:defRPr/>
            </a:lvl8pPr>
            <a:lvl9pPr lvl="8" rtl="0">
              <a:spcBef>
                <a:spcPts val="0"/>
              </a:spcBef>
              <a:spcAft>
                <a:spcPts val="0"/>
              </a:spcAft>
              <a:buSzPts val="1200"/>
              <a:buNone/>
              <a:defRPr/>
            </a:lvl9pPr>
          </a:lstStyle>
          <a:p>
            <a:endParaRPr/>
          </a:p>
        </p:txBody>
      </p:sp>
      <p:sp>
        <p:nvSpPr>
          <p:cNvPr id="36" name="Google Shape;36;p7"/>
          <p:cNvSpPr txBox="1">
            <a:spLocks noGrp="1"/>
          </p:cNvSpPr>
          <p:nvPr>
            <p:ph type="body" idx="1"/>
          </p:nvPr>
        </p:nvSpPr>
        <p:spPr>
          <a:xfrm>
            <a:off x="1005200" y="1295400"/>
            <a:ext cx="3254000" cy="4322000"/>
          </a:xfrm>
          <a:prstGeom prst="rect">
            <a:avLst/>
          </a:prstGeom>
        </p:spPr>
        <p:txBody>
          <a:bodyPr spcFirstLastPara="1" wrap="square" lIns="91425" tIns="91425" rIns="91425" bIns="91425" anchor="t" anchorCtr="0">
            <a:noAutofit/>
          </a:bodyPr>
          <a:lstStyle>
            <a:lvl1pPr marL="609585" lvl="0" indent="-457189" rtl="0">
              <a:spcBef>
                <a:spcPts val="800"/>
              </a:spcBef>
              <a:spcAft>
                <a:spcPts val="0"/>
              </a:spcAft>
              <a:buSzPts val="1800"/>
              <a:buChar char="⊡"/>
              <a:defRPr sz="2400"/>
            </a:lvl1pPr>
            <a:lvl2pPr marL="1219170" lvl="1" indent="-457189" rtl="0">
              <a:spcBef>
                <a:spcPts val="0"/>
              </a:spcBef>
              <a:spcAft>
                <a:spcPts val="0"/>
              </a:spcAft>
              <a:buSzPts val="1800"/>
              <a:buChar char="□"/>
              <a:defRPr sz="2400"/>
            </a:lvl2pPr>
            <a:lvl3pPr marL="1828754" lvl="2" indent="-457189" rtl="0">
              <a:spcBef>
                <a:spcPts val="0"/>
              </a:spcBef>
              <a:spcAft>
                <a:spcPts val="0"/>
              </a:spcAft>
              <a:buSzPts val="1800"/>
              <a:buChar char="■"/>
              <a:defRPr sz="2400"/>
            </a:lvl3pPr>
            <a:lvl4pPr marL="2438339" lvl="3" indent="-457189" rtl="0">
              <a:spcBef>
                <a:spcPts val="0"/>
              </a:spcBef>
              <a:spcAft>
                <a:spcPts val="0"/>
              </a:spcAft>
              <a:buSzPts val="1800"/>
              <a:buChar char="●"/>
              <a:defRPr/>
            </a:lvl4pPr>
            <a:lvl5pPr marL="3047924" lvl="4" indent="-457189" rtl="0">
              <a:spcBef>
                <a:spcPts val="0"/>
              </a:spcBef>
              <a:spcAft>
                <a:spcPts val="0"/>
              </a:spcAft>
              <a:buSzPts val="1800"/>
              <a:buChar char="○"/>
              <a:defRPr/>
            </a:lvl5pPr>
            <a:lvl6pPr marL="3657509" lvl="5" indent="-457189" rtl="0">
              <a:spcBef>
                <a:spcPts val="0"/>
              </a:spcBef>
              <a:spcAft>
                <a:spcPts val="0"/>
              </a:spcAft>
              <a:buSzPts val="1800"/>
              <a:buChar char="■"/>
              <a:defRPr/>
            </a:lvl6pPr>
            <a:lvl7pPr marL="4267093" lvl="6" indent="-457189" rtl="0">
              <a:spcBef>
                <a:spcPts val="0"/>
              </a:spcBef>
              <a:spcAft>
                <a:spcPts val="0"/>
              </a:spcAft>
              <a:buSzPts val="1800"/>
              <a:buChar char="●"/>
              <a:defRPr/>
            </a:lvl7pPr>
            <a:lvl8pPr marL="4876678" lvl="7" indent="-457189" rtl="0">
              <a:spcBef>
                <a:spcPts val="0"/>
              </a:spcBef>
              <a:spcAft>
                <a:spcPts val="0"/>
              </a:spcAft>
              <a:buSzPts val="1800"/>
              <a:buChar char="○"/>
              <a:defRPr/>
            </a:lvl8pPr>
            <a:lvl9pPr marL="5486263" lvl="8" indent="-457189" rtl="0">
              <a:spcBef>
                <a:spcPts val="0"/>
              </a:spcBef>
              <a:spcAft>
                <a:spcPts val="0"/>
              </a:spcAft>
              <a:buSzPts val="1800"/>
              <a:buChar char="■"/>
              <a:defRPr/>
            </a:lvl9pPr>
          </a:lstStyle>
          <a:p>
            <a:endParaRPr/>
          </a:p>
        </p:txBody>
      </p:sp>
      <p:sp>
        <p:nvSpPr>
          <p:cNvPr id="37" name="Google Shape;37;p7"/>
          <p:cNvSpPr txBox="1">
            <a:spLocks noGrp="1"/>
          </p:cNvSpPr>
          <p:nvPr>
            <p:ph type="body" idx="2"/>
          </p:nvPr>
        </p:nvSpPr>
        <p:spPr>
          <a:xfrm>
            <a:off x="4426128" y="1295400"/>
            <a:ext cx="3254000" cy="4322000"/>
          </a:xfrm>
          <a:prstGeom prst="rect">
            <a:avLst/>
          </a:prstGeom>
        </p:spPr>
        <p:txBody>
          <a:bodyPr spcFirstLastPara="1" wrap="square" lIns="91425" tIns="91425" rIns="91425" bIns="91425" anchor="t" anchorCtr="0">
            <a:noAutofit/>
          </a:bodyPr>
          <a:lstStyle>
            <a:lvl1pPr marL="609585" lvl="0" indent="-457189" rtl="0">
              <a:spcBef>
                <a:spcPts val="800"/>
              </a:spcBef>
              <a:spcAft>
                <a:spcPts val="0"/>
              </a:spcAft>
              <a:buSzPts val="1800"/>
              <a:buChar char="⊡"/>
              <a:defRPr sz="2400"/>
            </a:lvl1pPr>
            <a:lvl2pPr marL="1219170" lvl="1" indent="-457189" rtl="0">
              <a:spcBef>
                <a:spcPts val="0"/>
              </a:spcBef>
              <a:spcAft>
                <a:spcPts val="0"/>
              </a:spcAft>
              <a:buSzPts val="1800"/>
              <a:buChar char="□"/>
              <a:defRPr sz="2400"/>
            </a:lvl2pPr>
            <a:lvl3pPr marL="1828754" lvl="2" indent="-457189" rtl="0">
              <a:spcBef>
                <a:spcPts val="0"/>
              </a:spcBef>
              <a:spcAft>
                <a:spcPts val="0"/>
              </a:spcAft>
              <a:buSzPts val="1800"/>
              <a:buChar char="■"/>
              <a:defRPr sz="2400"/>
            </a:lvl3pPr>
            <a:lvl4pPr marL="2438339" lvl="3" indent="-457189" rtl="0">
              <a:spcBef>
                <a:spcPts val="0"/>
              </a:spcBef>
              <a:spcAft>
                <a:spcPts val="0"/>
              </a:spcAft>
              <a:buSzPts val="1800"/>
              <a:buChar char="●"/>
              <a:defRPr/>
            </a:lvl4pPr>
            <a:lvl5pPr marL="3047924" lvl="4" indent="-457189" rtl="0">
              <a:spcBef>
                <a:spcPts val="0"/>
              </a:spcBef>
              <a:spcAft>
                <a:spcPts val="0"/>
              </a:spcAft>
              <a:buSzPts val="1800"/>
              <a:buChar char="○"/>
              <a:defRPr/>
            </a:lvl5pPr>
            <a:lvl6pPr marL="3657509" lvl="5" indent="-457189" rtl="0">
              <a:spcBef>
                <a:spcPts val="0"/>
              </a:spcBef>
              <a:spcAft>
                <a:spcPts val="0"/>
              </a:spcAft>
              <a:buSzPts val="1800"/>
              <a:buChar char="■"/>
              <a:defRPr/>
            </a:lvl6pPr>
            <a:lvl7pPr marL="4267093" lvl="6" indent="-457189" rtl="0">
              <a:spcBef>
                <a:spcPts val="0"/>
              </a:spcBef>
              <a:spcAft>
                <a:spcPts val="0"/>
              </a:spcAft>
              <a:buSzPts val="1800"/>
              <a:buChar char="●"/>
              <a:defRPr/>
            </a:lvl7pPr>
            <a:lvl8pPr marL="4876678" lvl="7" indent="-457189" rtl="0">
              <a:spcBef>
                <a:spcPts val="0"/>
              </a:spcBef>
              <a:spcAft>
                <a:spcPts val="0"/>
              </a:spcAft>
              <a:buSzPts val="1800"/>
              <a:buChar char="○"/>
              <a:defRPr/>
            </a:lvl8pPr>
            <a:lvl9pPr marL="5486263" lvl="8" indent="-457189" rtl="0">
              <a:spcBef>
                <a:spcPts val="0"/>
              </a:spcBef>
              <a:spcAft>
                <a:spcPts val="0"/>
              </a:spcAft>
              <a:buSzPts val="1800"/>
              <a:buChar char="■"/>
              <a:defRPr/>
            </a:lvl9pPr>
          </a:lstStyle>
          <a:p>
            <a:endParaRPr/>
          </a:p>
        </p:txBody>
      </p:sp>
      <p:sp>
        <p:nvSpPr>
          <p:cNvPr id="38" name="Google Shape;38;p7"/>
          <p:cNvSpPr txBox="1">
            <a:spLocks noGrp="1"/>
          </p:cNvSpPr>
          <p:nvPr>
            <p:ph type="body" idx="3"/>
          </p:nvPr>
        </p:nvSpPr>
        <p:spPr>
          <a:xfrm>
            <a:off x="7847056" y="1295400"/>
            <a:ext cx="3254000" cy="4322000"/>
          </a:xfrm>
          <a:prstGeom prst="rect">
            <a:avLst/>
          </a:prstGeom>
        </p:spPr>
        <p:txBody>
          <a:bodyPr spcFirstLastPara="1" wrap="square" lIns="91425" tIns="91425" rIns="91425" bIns="91425" anchor="t" anchorCtr="0">
            <a:noAutofit/>
          </a:bodyPr>
          <a:lstStyle>
            <a:lvl1pPr marL="609585" lvl="0" indent="-457189" rtl="0">
              <a:spcBef>
                <a:spcPts val="800"/>
              </a:spcBef>
              <a:spcAft>
                <a:spcPts val="0"/>
              </a:spcAft>
              <a:buSzPts val="1800"/>
              <a:buChar char="⊡"/>
              <a:defRPr sz="2400"/>
            </a:lvl1pPr>
            <a:lvl2pPr marL="1219170" lvl="1" indent="-457189" rtl="0">
              <a:spcBef>
                <a:spcPts val="0"/>
              </a:spcBef>
              <a:spcAft>
                <a:spcPts val="0"/>
              </a:spcAft>
              <a:buSzPts val="1800"/>
              <a:buChar char="□"/>
              <a:defRPr sz="2400"/>
            </a:lvl2pPr>
            <a:lvl3pPr marL="1828754" lvl="2" indent="-457189" rtl="0">
              <a:spcBef>
                <a:spcPts val="0"/>
              </a:spcBef>
              <a:spcAft>
                <a:spcPts val="0"/>
              </a:spcAft>
              <a:buSzPts val="1800"/>
              <a:buChar char="■"/>
              <a:defRPr sz="2400"/>
            </a:lvl3pPr>
            <a:lvl4pPr marL="2438339" lvl="3" indent="-457189" rtl="0">
              <a:spcBef>
                <a:spcPts val="0"/>
              </a:spcBef>
              <a:spcAft>
                <a:spcPts val="0"/>
              </a:spcAft>
              <a:buSzPts val="1800"/>
              <a:buChar char="●"/>
              <a:defRPr/>
            </a:lvl4pPr>
            <a:lvl5pPr marL="3047924" lvl="4" indent="-457189" rtl="0">
              <a:spcBef>
                <a:spcPts val="0"/>
              </a:spcBef>
              <a:spcAft>
                <a:spcPts val="0"/>
              </a:spcAft>
              <a:buSzPts val="1800"/>
              <a:buChar char="○"/>
              <a:defRPr/>
            </a:lvl5pPr>
            <a:lvl6pPr marL="3657509" lvl="5" indent="-457189" rtl="0">
              <a:spcBef>
                <a:spcPts val="0"/>
              </a:spcBef>
              <a:spcAft>
                <a:spcPts val="0"/>
              </a:spcAft>
              <a:buSzPts val="1800"/>
              <a:buChar char="■"/>
              <a:defRPr/>
            </a:lvl6pPr>
            <a:lvl7pPr marL="4267093" lvl="6" indent="-457189" rtl="0">
              <a:spcBef>
                <a:spcPts val="0"/>
              </a:spcBef>
              <a:spcAft>
                <a:spcPts val="0"/>
              </a:spcAft>
              <a:buSzPts val="1800"/>
              <a:buChar char="●"/>
              <a:defRPr/>
            </a:lvl7pPr>
            <a:lvl8pPr marL="4876678" lvl="7" indent="-457189" rtl="0">
              <a:spcBef>
                <a:spcPts val="0"/>
              </a:spcBef>
              <a:spcAft>
                <a:spcPts val="0"/>
              </a:spcAft>
              <a:buSzPts val="1800"/>
              <a:buChar char="○"/>
              <a:defRPr/>
            </a:lvl8pPr>
            <a:lvl9pPr marL="5486263" lvl="8" indent="-457189" rtl="0">
              <a:spcBef>
                <a:spcPts val="0"/>
              </a:spcBef>
              <a:spcAft>
                <a:spcPts val="0"/>
              </a:spcAft>
              <a:buSzPts val="1800"/>
              <a:buChar char="■"/>
              <a:defRPr/>
            </a:lvl9pPr>
          </a:lstStyle>
          <a:p>
            <a:endParaRPr/>
          </a:p>
        </p:txBody>
      </p:sp>
      <p:sp>
        <p:nvSpPr>
          <p:cNvPr id="8" name="Rectangle 7">
            <a:extLst>
              <a:ext uri="{FF2B5EF4-FFF2-40B4-BE49-F238E27FC236}">
                <a16:creationId xmlns:a16="http://schemas.microsoft.com/office/drawing/2014/main" id="{97C85135-B384-4EB1-AD3F-EB9FAB1AFBD7}"/>
              </a:ext>
            </a:extLst>
          </p:cNvPr>
          <p:cNvSpPr/>
          <p:nvPr userDrawn="1"/>
        </p:nvSpPr>
        <p:spPr>
          <a:xfrm>
            <a:off x="5329381" y="6188318"/>
            <a:ext cx="1533236" cy="41477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pic>
        <p:nvPicPr>
          <p:cNvPr id="9" name="Picture 8" descr="Logo&#10;&#10;Description automatically generated">
            <a:extLst>
              <a:ext uri="{FF2B5EF4-FFF2-40B4-BE49-F238E27FC236}">
                <a16:creationId xmlns:a16="http://schemas.microsoft.com/office/drawing/2014/main" id="{D7F6C51F-5DC9-466C-BE2B-5CE45AF3A10A}"/>
              </a:ext>
            </a:extLst>
          </p:cNvPr>
          <p:cNvPicPr>
            <a:picLocks noChangeAspect="1"/>
          </p:cNvPicPr>
          <p:nvPr userDrawn="1"/>
        </p:nvPicPr>
        <p:blipFill>
          <a:blip r:embed="rId2"/>
          <a:stretch>
            <a:fillRect/>
          </a:stretch>
        </p:blipFill>
        <p:spPr>
          <a:xfrm>
            <a:off x="5652561" y="5838982"/>
            <a:ext cx="886879" cy="886879"/>
          </a:xfrm>
          <a:prstGeom prst="rect">
            <a:avLst/>
          </a:prstGeom>
        </p:spPr>
      </p:pic>
    </p:spTree>
    <p:extLst>
      <p:ext uri="{BB962C8B-B14F-4D97-AF65-F5344CB8AC3E}">
        <p14:creationId xmlns:p14="http://schemas.microsoft.com/office/powerpoint/2010/main" val="148828369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Subtitle" userDrawn="1">
  <p:cSld name="Subtitle">
    <p:bg>
      <p:bgPr>
        <a:blipFill dpi="0" rotWithShape="1">
          <a:blip r:embed="rId2">
            <a:alphaModFix amt="85000"/>
            <a:lum/>
          </a:blip>
          <a:srcRect/>
          <a:stretch>
            <a:fillRect/>
          </a:stretch>
        </a:blipFill>
        <a:effectLst/>
      </p:bgPr>
    </p:bg>
    <p:spTree>
      <p:nvGrpSpPr>
        <p:cNvPr id="1" name="Shape 12"/>
        <p:cNvGrpSpPr/>
        <p:nvPr/>
      </p:nvGrpSpPr>
      <p:grpSpPr>
        <a:xfrm>
          <a:off x="0" y="0"/>
          <a:ext cx="0" cy="0"/>
          <a:chOff x="0" y="0"/>
          <a:chExt cx="0" cy="0"/>
        </a:xfrm>
      </p:grpSpPr>
      <p:sp>
        <p:nvSpPr>
          <p:cNvPr id="13" name="Google Shape;13;p3"/>
          <p:cNvSpPr/>
          <p:nvPr/>
        </p:nvSpPr>
        <p:spPr>
          <a:xfrm>
            <a:off x="2105724" y="1074200"/>
            <a:ext cx="7980219" cy="4709600"/>
          </a:xfrm>
          <a:custGeom>
            <a:avLst/>
            <a:gdLst/>
            <a:ahLst/>
            <a:cxnLst/>
            <a:rect l="l" t="t" r="r" b="b"/>
            <a:pathLst>
              <a:path w="300315" h="141288" extrusionOk="0">
                <a:moveTo>
                  <a:pt x="121105" y="0"/>
                </a:moveTo>
                <a:lnTo>
                  <a:pt x="0" y="0"/>
                </a:lnTo>
                <a:lnTo>
                  <a:pt x="0" y="141288"/>
                </a:lnTo>
                <a:lnTo>
                  <a:pt x="300315" y="141288"/>
                </a:lnTo>
                <a:lnTo>
                  <a:pt x="300315" y="305"/>
                </a:lnTo>
                <a:lnTo>
                  <a:pt x="179211" y="305"/>
                </a:lnTo>
              </a:path>
            </a:pathLst>
          </a:custGeom>
          <a:noFill/>
          <a:ln w="76200" cap="flat" cmpd="sng">
            <a:solidFill>
              <a:schemeClr val="lt1"/>
            </a:solidFill>
            <a:prstDash val="solid"/>
            <a:miter lim="8000"/>
            <a:headEnd type="none" w="med" len="med"/>
            <a:tailEnd type="none" w="med" len="med"/>
          </a:ln>
        </p:spPr>
      </p:sp>
      <p:sp>
        <p:nvSpPr>
          <p:cNvPr id="15" name="Google Shape;15;p3"/>
          <p:cNvSpPr txBox="1">
            <a:spLocks noGrp="1"/>
          </p:cNvSpPr>
          <p:nvPr>
            <p:ph type="subTitle" idx="1"/>
          </p:nvPr>
        </p:nvSpPr>
        <p:spPr>
          <a:xfrm>
            <a:off x="-1" y="3341201"/>
            <a:ext cx="12191833" cy="5968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lt1"/>
              </a:buClr>
              <a:buSzPts val="1800"/>
              <a:buNone/>
              <a:defRPr sz="2400">
                <a:solidFill>
                  <a:schemeClr val="lt1"/>
                </a:solidFill>
              </a:defRPr>
            </a:lvl1pPr>
            <a:lvl2pPr lvl="1" algn="ctr" rtl="0">
              <a:spcBef>
                <a:spcPts val="0"/>
              </a:spcBef>
              <a:spcAft>
                <a:spcPts val="0"/>
              </a:spcAft>
              <a:buClr>
                <a:schemeClr val="lt1"/>
              </a:buClr>
              <a:buSzPts val="1800"/>
              <a:buNone/>
              <a:defRPr sz="2400">
                <a:solidFill>
                  <a:schemeClr val="lt1"/>
                </a:solidFill>
              </a:defRPr>
            </a:lvl2pPr>
            <a:lvl3pPr lvl="2" algn="ctr" rtl="0">
              <a:spcBef>
                <a:spcPts val="0"/>
              </a:spcBef>
              <a:spcAft>
                <a:spcPts val="0"/>
              </a:spcAft>
              <a:buClr>
                <a:schemeClr val="lt1"/>
              </a:buClr>
              <a:buSzPts val="1800"/>
              <a:buNone/>
              <a:defRPr sz="2400">
                <a:solidFill>
                  <a:schemeClr val="lt1"/>
                </a:solidFill>
              </a:defRPr>
            </a:lvl3pPr>
            <a:lvl4pPr lvl="3" algn="ctr" rtl="0">
              <a:spcBef>
                <a:spcPts val="0"/>
              </a:spcBef>
              <a:spcAft>
                <a:spcPts val="0"/>
              </a:spcAft>
              <a:buClr>
                <a:schemeClr val="lt1"/>
              </a:buClr>
              <a:buSzPts val="1800"/>
              <a:buNone/>
              <a:defRPr>
                <a:solidFill>
                  <a:schemeClr val="lt1"/>
                </a:solidFill>
              </a:defRPr>
            </a:lvl4pPr>
            <a:lvl5pPr lvl="4" algn="ctr" rtl="0">
              <a:spcBef>
                <a:spcPts val="0"/>
              </a:spcBef>
              <a:spcAft>
                <a:spcPts val="0"/>
              </a:spcAft>
              <a:buClr>
                <a:schemeClr val="lt1"/>
              </a:buClr>
              <a:buSzPts val="1800"/>
              <a:buNone/>
              <a:defRPr>
                <a:solidFill>
                  <a:schemeClr val="lt1"/>
                </a:solidFill>
              </a:defRPr>
            </a:lvl5pPr>
            <a:lvl6pPr lvl="5" algn="ctr" rtl="0">
              <a:spcBef>
                <a:spcPts val="0"/>
              </a:spcBef>
              <a:spcAft>
                <a:spcPts val="0"/>
              </a:spcAft>
              <a:buClr>
                <a:schemeClr val="lt1"/>
              </a:buClr>
              <a:buSzPts val="1800"/>
              <a:buNone/>
              <a:defRPr>
                <a:solidFill>
                  <a:schemeClr val="lt1"/>
                </a:solidFill>
              </a:defRPr>
            </a:lvl6pPr>
            <a:lvl7pPr lvl="6" algn="ctr" rtl="0">
              <a:spcBef>
                <a:spcPts val="0"/>
              </a:spcBef>
              <a:spcAft>
                <a:spcPts val="0"/>
              </a:spcAft>
              <a:buClr>
                <a:schemeClr val="lt1"/>
              </a:buClr>
              <a:buSzPts val="1800"/>
              <a:buNone/>
              <a:defRPr>
                <a:solidFill>
                  <a:schemeClr val="lt1"/>
                </a:solidFill>
              </a:defRPr>
            </a:lvl7pPr>
            <a:lvl8pPr lvl="7" algn="ctr" rtl="0">
              <a:spcBef>
                <a:spcPts val="0"/>
              </a:spcBef>
              <a:spcAft>
                <a:spcPts val="0"/>
              </a:spcAft>
              <a:buClr>
                <a:schemeClr val="lt1"/>
              </a:buClr>
              <a:buSzPts val="1800"/>
              <a:buNone/>
              <a:defRPr>
                <a:solidFill>
                  <a:schemeClr val="lt1"/>
                </a:solidFill>
              </a:defRPr>
            </a:lvl8pPr>
            <a:lvl9pPr lvl="8" algn="ctr" rtl="0">
              <a:spcBef>
                <a:spcPts val="0"/>
              </a:spcBef>
              <a:spcAft>
                <a:spcPts val="0"/>
              </a:spcAft>
              <a:buClr>
                <a:schemeClr val="lt1"/>
              </a:buClr>
              <a:buSzPts val="1800"/>
              <a:buNone/>
              <a:defRPr>
                <a:solidFill>
                  <a:schemeClr val="lt1"/>
                </a:solidFill>
              </a:defRPr>
            </a:lvl9pPr>
          </a:lstStyle>
          <a:p>
            <a:endParaRPr/>
          </a:p>
        </p:txBody>
      </p:sp>
      <p:sp>
        <p:nvSpPr>
          <p:cNvPr id="16" name="Google Shape;16;p3"/>
          <p:cNvSpPr txBox="1">
            <a:spLocks noGrp="1"/>
          </p:cNvSpPr>
          <p:nvPr>
            <p:ph type="sldNum" idx="12"/>
          </p:nvPr>
        </p:nvSpPr>
        <p:spPr>
          <a:xfrm>
            <a:off x="-167" y="5783800"/>
            <a:ext cx="12192000" cy="10740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algn="ctr"/>
            <a:fld id="{00000000-1234-1234-1234-123412341234}" type="slidenum">
              <a:rPr lang="en" smtClean="0"/>
              <a:pPr algn="ctr"/>
              <a:t>‹#›</a:t>
            </a:fld>
            <a:endParaRPr lang="en"/>
          </a:p>
        </p:txBody>
      </p:sp>
      <p:pic>
        <p:nvPicPr>
          <p:cNvPr id="2" name="Picture 1">
            <a:extLst>
              <a:ext uri="{FF2B5EF4-FFF2-40B4-BE49-F238E27FC236}">
                <a16:creationId xmlns:a16="http://schemas.microsoft.com/office/drawing/2014/main" id="{71BD0254-BE95-4A34-8075-0DB4F40C1D77}"/>
              </a:ext>
            </a:extLst>
          </p:cNvPr>
          <p:cNvPicPr>
            <a:picLocks noChangeAspect="1"/>
          </p:cNvPicPr>
          <p:nvPr userDrawn="1"/>
        </p:nvPicPr>
        <p:blipFill>
          <a:blip r:embed="rId3"/>
          <a:stretch>
            <a:fillRect/>
          </a:stretch>
        </p:blipFill>
        <p:spPr>
          <a:xfrm>
            <a:off x="5543081" y="708408"/>
            <a:ext cx="1105504" cy="731584"/>
          </a:xfrm>
          <a:prstGeom prst="rect">
            <a:avLst/>
          </a:prstGeom>
        </p:spPr>
      </p:pic>
    </p:spTree>
    <p:extLst>
      <p:ext uri="{BB962C8B-B14F-4D97-AF65-F5344CB8AC3E}">
        <p14:creationId xmlns:p14="http://schemas.microsoft.com/office/powerpoint/2010/main" val="116898775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p:cNvSpPr>
            <a:spLocks noGrp="1"/>
          </p:cNvSpPr>
          <p:nvPr>
            <p:ph type="dt" sz="half" idx="10"/>
          </p:nvPr>
        </p:nvSpPr>
        <p:spPr/>
        <p:txBody>
          <a:bodyPr/>
          <a:lstStyle/>
          <a:p>
            <a:fld id="{3A748A94-1F64-704A-871E-78984D1DDD09}" type="datetimeFigureOut">
              <a:rPr lang="en-US" smtClean="0"/>
              <a:t>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9E6385-3464-B745-8320-77825676C2E4}" type="slidenum">
              <a:rPr lang="en-US" smtClean="0"/>
              <a:t>‹#›</a:t>
            </a:fld>
            <a:endParaRPr lang="en-US"/>
          </a:p>
        </p:txBody>
      </p:sp>
    </p:spTree>
    <p:extLst>
      <p:ext uri="{BB962C8B-B14F-4D97-AF65-F5344CB8AC3E}">
        <p14:creationId xmlns:p14="http://schemas.microsoft.com/office/powerpoint/2010/main" val="195230652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3A748A94-1F64-704A-871E-78984D1DDD09}" type="datetimeFigureOut">
              <a:rPr lang="en-US" smtClean="0"/>
              <a:t>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9E6385-3464-B745-8320-77825676C2E4}" type="slidenum">
              <a:rPr lang="en-US" smtClean="0"/>
              <a:t>‹#›</a:t>
            </a:fld>
            <a:endParaRPr lang="en-US"/>
          </a:p>
        </p:txBody>
      </p:sp>
    </p:spTree>
    <p:extLst>
      <p:ext uri="{BB962C8B-B14F-4D97-AF65-F5344CB8AC3E}">
        <p14:creationId xmlns:p14="http://schemas.microsoft.com/office/powerpoint/2010/main" val="257558453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3A748A94-1F64-704A-871E-78984D1DDD09}" type="datetimeFigureOut">
              <a:rPr lang="en-US" smtClean="0"/>
              <a:t>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9E6385-3464-B745-8320-77825676C2E4}" type="slidenum">
              <a:rPr lang="en-US" smtClean="0"/>
              <a:t>‹#›</a:t>
            </a:fld>
            <a:endParaRPr lang="en-US"/>
          </a:p>
        </p:txBody>
      </p:sp>
    </p:spTree>
    <p:extLst>
      <p:ext uri="{BB962C8B-B14F-4D97-AF65-F5344CB8AC3E}">
        <p14:creationId xmlns:p14="http://schemas.microsoft.com/office/powerpoint/2010/main" val="130206363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p>
            <a:fld id="{3A748A94-1F64-704A-871E-78984D1DDD09}" type="datetimeFigureOut">
              <a:rPr lang="en-US" smtClean="0"/>
              <a:t>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E9E6385-3464-B745-8320-77825676C2E4}" type="slidenum">
              <a:rPr lang="en-US" smtClean="0"/>
              <a:t>‹#›</a:t>
            </a:fld>
            <a:endParaRPr lang="en-US"/>
          </a:p>
        </p:txBody>
      </p:sp>
    </p:spTree>
    <p:extLst>
      <p:ext uri="{BB962C8B-B14F-4D97-AF65-F5344CB8AC3E}">
        <p14:creationId xmlns:p14="http://schemas.microsoft.com/office/powerpoint/2010/main" val="20140512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94A4C0-CCCD-471B-A64B-4A69DEEC189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C9830A77-0590-4143-8CEC-624ADE8BA78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E24DD1CC-5A08-4428-ABD9-24934542875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BD762059-9E95-4062-9381-87C224085B78}"/>
              </a:ext>
            </a:extLst>
          </p:cNvPr>
          <p:cNvSpPr>
            <a:spLocks noGrp="1"/>
          </p:cNvSpPr>
          <p:nvPr>
            <p:ph type="dt" sz="half" idx="10"/>
          </p:nvPr>
        </p:nvSpPr>
        <p:spPr/>
        <p:txBody>
          <a:bodyPr/>
          <a:lstStyle/>
          <a:p>
            <a:fld id="{36021A0E-6606-44B5-A953-42AC96B774CD}" type="datetimeFigureOut">
              <a:rPr lang="en-GB" smtClean="0"/>
              <a:t>06/02/2024</a:t>
            </a:fld>
            <a:endParaRPr lang="en-GB"/>
          </a:p>
        </p:txBody>
      </p:sp>
      <p:sp>
        <p:nvSpPr>
          <p:cNvPr id="6" name="Footer Placeholder 5">
            <a:extLst>
              <a:ext uri="{FF2B5EF4-FFF2-40B4-BE49-F238E27FC236}">
                <a16:creationId xmlns:a16="http://schemas.microsoft.com/office/drawing/2014/main" id="{7B4F91A4-388A-451E-8B42-2686234F00F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0AEA5AA-55BE-488B-9F6E-02D2ACB8C759}"/>
              </a:ext>
            </a:extLst>
          </p:cNvPr>
          <p:cNvSpPr>
            <a:spLocks noGrp="1"/>
          </p:cNvSpPr>
          <p:nvPr>
            <p:ph type="sldNum" sz="quarter" idx="12"/>
          </p:nvPr>
        </p:nvSpPr>
        <p:spPr/>
        <p:txBody>
          <a:bodyPr/>
          <a:lstStyle/>
          <a:p>
            <a:fld id="{47ED8AC3-6603-42CB-A75C-FD454F0EA388}" type="slidenum">
              <a:rPr lang="en-GB" smtClean="0"/>
              <a:t>‹#›</a:t>
            </a:fld>
            <a:endParaRPr lang="en-GB"/>
          </a:p>
        </p:txBody>
      </p:sp>
    </p:spTree>
    <p:extLst>
      <p:ext uri="{BB962C8B-B14F-4D97-AF65-F5344CB8AC3E}">
        <p14:creationId xmlns:p14="http://schemas.microsoft.com/office/powerpoint/2010/main" val="23526565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fld id="{3A748A94-1F64-704A-871E-78984D1DDD09}" type="datetimeFigureOut">
              <a:rPr lang="en-US" smtClean="0"/>
              <a:t>2/6/2024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E9E6385-3464-B745-8320-77825676C2E4}" type="slidenum">
              <a:rPr lang="en-US" smtClean="0"/>
              <a:t>‹#›</a:t>
            </a:fld>
            <a:endParaRPr lang="en-US"/>
          </a:p>
        </p:txBody>
      </p:sp>
    </p:spTree>
    <p:extLst>
      <p:ext uri="{BB962C8B-B14F-4D97-AF65-F5344CB8AC3E}">
        <p14:creationId xmlns:p14="http://schemas.microsoft.com/office/powerpoint/2010/main" val="139037618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3A748A94-1F64-704A-871E-78984D1DDD09}" type="datetimeFigureOut">
              <a:rPr lang="en-US" smtClean="0"/>
              <a:t>2/6/2024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E9E6385-3464-B745-8320-77825676C2E4}" type="slidenum">
              <a:rPr lang="en-US" smtClean="0"/>
              <a:t>‹#›</a:t>
            </a:fld>
            <a:endParaRPr lang="en-US"/>
          </a:p>
        </p:txBody>
      </p:sp>
    </p:spTree>
    <p:extLst>
      <p:ext uri="{BB962C8B-B14F-4D97-AF65-F5344CB8AC3E}">
        <p14:creationId xmlns:p14="http://schemas.microsoft.com/office/powerpoint/2010/main" val="334848812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A748A94-1F64-704A-871E-78984D1DDD09}" type="datetimeFigureOut">
              <a:rPr lang="en-US" smtClean="0"/>
              <a:t>2/6/2024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E9E6385-3464-B745-8320-77825676C2E4}" type="slidenum">
              <a:rPr lang="en-US" smtClean="0"/>
              <a:t>‹#›</a:t>
            </a:fld>
            <a:endParaRPr lang="en-US"/>
          </a:p>
        </p:txBody>
      </p:sp>
    </p:spTree>
    <p:extLst>
      <p:ext uri="{BB962C8B-B14F-4D97-AF65-F5344CB8AC3E}">
        <p14:creationId xmlns:p14="http://schemas.microsoft.com/office/powerpoint/2010/main" val="20191557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3A748A94-1F64-704A-871E-78984D1DDD09}" type="datetimeFigureOut">
              <a:rPr lang="en-US" smtClean="0"/>
              <a:t>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E9E6385-3464-B745-8320-77825676C2E4}" type="slidenum">
              <a:rPr lang="en-US" smtClean="0"/>
              <a:t>‹#›</a:t>
            </a:fld>
            <a:endParaRPr lang="en-US"/>
          </a:p>
        </p:txBody>
      </p:sp>
    </p:spTree>
    <p:extLst>
      <p:ext uri="{BB962C8B-B14F-4D97-AF65-F5344CB8AC3E}">
        <p14:creationId xmlns:p14="http://schemas.microsoft.com/office/powerpoint/2010/main" val="116869437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3A748A94-1F64-704A-871E-78984D1DDD09}" type="datetimeFigureOut">
              <a:rPr lang="en-US" smtClean="0"/>
              <a:t>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E9E6385-3464-B745-8320-77825676C2E4}" type="slidenum">
              <a:rPr lang="en-US" smtClean="0"/>
              <a:t>‹#›</a:t>
            </a:fld>
            <a:endParaRPr lang="en-US"/>
          </a:p>
        </p:txBody>
      </p:sp>
    </p:spTree>
    <p:extLst>
      <p:ext uri="{BB962C8B-B14F-4D97-AF65-F5344CB8AC3E}">
        <p14:creationId xmlns:p14="http://schemas.microsoft.com/office/powerpoint/2010/main" val="252021178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3A748A94-1F64-704A-871E-78984D1DDD09}" type="datetimeFigureOut">
              <a:rPr lang="en-US" smtClean="0"/>
              <a:t>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9E6385-3464-B745-8320-77825676C2E4}" type="slidenum">
              <a:rPr lang="en-US" smtClean="0"/>
              <a:t>‹#›</a:t>
            </a:fld>
            <a:endParaRPr lang="en-US"/>
          </a:p>
        </p:txBody>
      </p:sp>
    </p:spTree>
    <p:extLst>
      <p:ext uri="{BB962C8B-B14F-4D97-AF65-F5344CB8AC3E}">
        <p14:creationId xmlns:p14="http://schemas.microsoft.com/office/powerpoint/2010/main" val="281370313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3A748A94-1F64-704A-871E-78984D1DDD09}" type="datetimeFigureOut">
              <a:rPr lang="en-US" smtClean="0"/>
              <a:t>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9E6385-3464-B745-8320-77825676C2E4}" type="slidenum">
              <a:rPr lang="en-US" smtClean="0"/>
              <a:t>‹#›</a:t>
            </a:fld>
            <a:endParaRPr lang="en-US"/>
          </a:p>
        </p:txBody>
      </p:sp>
    </p:spTree>
    <p:extLst>
      <p:ext uri="{BB962C8B-B14F-4D97-AF65-F5344CB8AC3E}">
        <p14:creationId xmlns:p14="http://schemas.microsoft.com/office/powerpoint/2010/main" val="17923511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73AD44-523D-4753-B8BD-E5C45C10948F}"/>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091F3A8-3EA8-4133-9B75-194EC5C0ED7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F23D2A6-1D38-437C-B757-6E3FFCAFBCD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5AAFDAC1-1DF9-488D-9715-524BED95209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4703E34-626D-43B8-9F5B-E8C9168E7B5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0A5E31AC-8AEE-4577-83A3-770ED23B1E0F}"/>
              </a:ext>
            </a:extLst>
          </p:cNvPr>
          <p:cNvSpPr>
            <a:spLocks noGrp="1"/>
          </p:cNvSpPr>
          <p:nvPr>
            <p:ph type="dt" sz="half" idx="10"/>
          </p:nvPr>
        </p:nvSpPr>
        <p:spPr/>
        <p:txBody>
          <a:bodyPr/>
          <a:lstStyle/>
          <a:p>
            <a:fld id="{36021A0E-6606-44B5-A953-42AC96B774CD}" type="datetimeFigureOut">
              <a:rPr lang="en-GB" smtClean="0"/>
              <a:t>06/02/2024</a:t>
            </a:fld>
            <a:endParaRPr lang="en-GB"/>
          </a:p>
        </p:txBody>
      </p:sp>
      <p:sp>
        <p:nvSpPr>
          <p:cNvPr id="8" name="Footer Placeholder 7">
            <a:extLst>
              <a:ext uri="{FF2B5EF4-FFF2-40B4-BE49-F238E27FC236}">
                <a16:creationId xmlns:a16="http://schemas.microsoft.com/office/drawing/2014/main" id="{DA1614DB-9F3D-4CD9-B52C-94F49A331E64}"/>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1205E54E-2F66-46F1-AB07-7ED2706B5242}"/>
              </a:ext>
            </a:extLst>
          </p:cNvPr>
          <p:cNvSpPr>
            <a:spLocks noGrp="1"/>
          </p:cNvSpPr>
          <p:nvPr>
            <p:ph type="sldNum" sz="quarter" idx="12"/>
          </p:nvPr>
        </p:nvSpPr>
        <p:spPr/>
        <p:txBody>
          <a:bodyPr/>
          <a:lstStyle/>
          <a:p>
            <a:fld id="{47ED8AC3-6603-42CB-A75C-FD454F0EA388}" type="slidenum">
              <a:rPr lang="en-GB" smtClean="0"/>
              <a:t>‹#›</a:t>
            </a:fld>
            <a:endParaRPr lang="en-GB"/>
          </a:p>
        </p:txBody>
      </p:sp>
    </p:spTree>
    <p:extLst>
      <p:ext uri="{BB962C8B-B14F-4D97-AF65-F5344CB8AC3E}">
        <p14:creationId xmlns:p14="http://schemas.microsoft.com/office/powerpoint/2010/main" val="5410469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B4F943-1451-4C7E-B3AD-C4CC0EDD7E7C}"/>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515B4B01-57A2-4566-9268-645BE990ADAE}"/>
              </a:ext>
            </a:extLst>
          </p:cNvPr>
          <p:cNvSpPr>
            <a:spLocks noGrp="1"/>
          </p:cNvSpPr>
          <p:nvPr>
            <p:ph type="dt" sz="half" idx="10"/>
          </p:nvPr>
        </p:nvSpPr>
        <p:spPr/>
        <p:txBody>
          <a:bodyPr/>
          <a:lstStyle/>
          <a:p>
            <a:fld id="{36021A0E-6606-44B5-A953-42AC96B774CD}" type="datetimeFigureOut">
              <a:rPr lang="en-GB" smtClean="0"/>
              <a:t>06/02/2024</a:t>
            </a:fld>
            <a:endParaRPr lang="en-GB"/>
          </a:p>
        </p:txBody>
      </p:sp>
      <p:sp>
        <p:nvSpPr>
          <p:cNvPr id="4" name="Footer Placeholder 3">
            <a:extLst>
              <a:ext uri="{FF2B5EF4-FFF2-40B4-BE49-F238E27FC236}">
                <a16:creationId xmlns:a16="http://schemas.microsoft.com/office/drawing/2014/main" id="{3578EBBF-E83E-4FF1-A9C7-9BA81C804B01}"/>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20140249-D655-44FF-B5E4-F0F11AD3F65C}"/>
              </a:ext>
            </a:extLst>
          </p:cNvPr>
          <p:cNvSpPr>
            <a:spLocks noGrp="1"/>
          </p:cNvSpPr>
          <p:nvPr>
            <p:ph type="sldNum" sz="quarter" idx="12"/>
          </p:nvPr>
        </p:nvSpPr>
        <p:spPr/>
        <p:txBody>
          <a:bodyPr/>
          <a:lstStyle/>
          <a:p>
            <a:fld id="{47ED8AC3-6603-42CB-A75C-FD454F0EA388}" type="slidenum">
              <a:rPr lang="en-GB" smtClean="0"/>
              <a:t>‹#›</a:t>
            </a:fld>
            <a:endParaRPr lang="en-GB"/>
          </a:p>
        </p:txBody>
      </p:sp>
    </p:spTree>
    <p:extLst>
      <p:ext uri="{BB962C8B-B14F-4D97-AF65-F5344CB8AC3E}">
        <p14:creationId xmlns:p14="http://schemas.microsoft.com/office/powerpoint/2010/main" val="19487301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F68972-2CA6-4BEE-AD48-C3318DB6ADCC}"/>
              </a:ext>
            </a:extLst>
          </p:cNvPr>
          <p:cNvSpPr>
            <a:spLocks noGrp="1"/>
          </p:cNvSpPr>
          <p:nvPr>
            <p:ph type="dt" sz="half" idx="10"/>
          </p:nvPr>
        </p:nvSpPr>
        <p:spPr/>
        <p:txBody>
          <a:bodyPr/>
          <a:lstStyle/>
          <a:p>
            <a:fld id="{36021A0E-6606-44B5-A953-42AC96B774CD}" type="datetimeFigureOut">
              <a:rPr lang="en-GB" smtClean="0"/>
              <a:t>06/02/2024</a:t>
            </a:fld>
            <a:endParaRPr lang="en-GB"/>
          </a:p>
        </p:txBody>
      </p:sp>
      <p:sp>
        <p:nvSpPr>
          <p:cNvPr id="3" name="Footer Placeholder 2">
            <a:extLst>
              <a:ext uri="{FF2B5EF4-FFF2-40B4-BE49-F238E27FC236}">
                <a16:creationId xmlns:a16="http://schemas.microsoft.com/office/drawing/2014/main" id="{99CCAE51-B4F4-4F59-A426-C86118EFB4E8}"/>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DF3ECB3F-C8EE-49A6-AB9F-819A5002C33E}"/>
              </a:ext>
            </a:extLst>
          </p:cNvPr>
          <p:cNvSpPr>
            <a:spLocks noGrp="1"/>
          </p:cNvSpPr>
          <p:nvPr>
            <p:ph type="sldNum" sz="quarter" idx="12"/>
          </p:nvPr>
        </p:nvSpPr>
        <p:spPr/>
        <p:txBody>
          <a:bodyPr/>
          <a:lstStyle/>
          <a:p>
            <a:fld id="{47ED8AC3-6603-42CB-A75C-FD454F0EA388}" type="slidenum">
              <a:rPr lang="en-GB" smtClean="0"/>
              <a:t>‹#›</a:t>
            </a:fld>
            <a:endParaRPr lang="en-GB"/>
          </a:p>
        </p:txBody>
      </p:sp>
    </p:spTree>
    <p:extLst>
      <p:ext uri="{BB962C8B-B14F-4D97-AF65-F5344CB8AC3E}">
        <p14:creationId xmlns:p14="http://schemas.microsoft.com/office/powerpoint/2010/main" val="9503331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EC2C25-6CF3-4EEF-9011-3C5BE16A19E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9176A4F3-3C49-4819-92CA-6604B4251D1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E593C763-9F2F-4D34-8956-094ABB1A5BE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4BC733F-DA5F-4486-BD50-ED715636E1FE}"/>
              </a:ext>
            </a:extLst>
          </p:cNvPr>
          <p:cNvSpPr>
            <a:spLocks noGrp="1"/>
          </p:cNvSpPr>
          <p:nvPr>
            <p:ph type="dt" sz="half" idx="10"/>
          </p:nvPr>
        </p:nvSpPr>
        <p:spPr/>
        <p:txBody>
          <a:bodyPr/>
          <a:lstStyle/>
          <a:p>
            <a:fld id="{36021A0E-6606-44B5-A953-42AC96B774CD}" type="datetimeFigureOut">
              <a:rPr lang="en-GB" smtClean="0"/>
              <a:t>06/02/2024</a:t>
            </a:fld>
            <a:endParaRPr lang="en-GB"/>
          </a:p>
        </p:txBody>
      </p:sp>
      <p:sp>
        <p:nvSpPr>
          <p:cNvPr id="6" name="Footer Placeholder 5">
            <a:extLst>
              <a:ext uri="{FF2B5EF4-FFF2-40B4-BE49-F238E27FC236}">
                <a16:creationId xmlns:a16="http://schemas.microsoft.com/office/drawing/2014/main" id="{67C21C7C-2F4A-4BCC-A6BB-69B05371227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4620FED-C351-4E04-96D2-4204796FAA59}"/>
              </a:ext>
            </a:extLst>
          </p:cNvPr>
          <p:cNvSpPr>
            <a:spLocks noGrp="1"/>
          </p:cNvSpPr>
          <p:nvPr>
            <p:ph type="sldNum" sz="quarter" idx="12"/>
          </p:nvPr>
        </p:nvSpPr>
        <p:spPr/>
        <p:txBody>
          <a:bodyPr/>
          <a:lstStyle/>
          <a:p>
            <a:fld id="{47ED8AC3-6603-42CB-A75C-FD454F0EA388}" type="slidenum">
              <a:rPr lang="en-GB" smtClean="0"/>
              <a:t>‹#›</a:t>
            </a:fld>
            <a:endParaRPr lang="en-GB"/>
          </a:p>
        </p:txBody>
      </p:sp>
    </p:spTree>
    <p:extLst>
      <p:ext uri="{BB962C8B-B14F-4D97-AF65-F5344CB8AC3E}">
        <p14:creationId xmlns:p14="http://schemas.microsoft.com/office/powerpoint/2010/main" val="39065391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90392F-230E-449B-8796-6207FECC5E9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AFD1ADE4-916B-431A-B614-97A796D781D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F667E380-5FBE-40AD-83FA-33BDB3BEF7A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22DB807-D285-442D-BAD4-F10DFAFCD616}"/>
              </a:ext>
            </a:extLst>
          </p:cNvPr>
          <p:cNvSpPr>
            <a:spLocks noGrp="1"/>
          </p:cNvSpPr>
          <p:nvPr>
            <p:ph type="dt" sz="half" idx="10"/>
          </p:nvPr>
        </p:nvSpPr>
        <p:spPr/>
        <p:txBody>
          <a:bodyPr/>
          <a:lstStyle/>
          <a:p>
            <a:fld id="{36021A0E-6606-44B5-A953-42AC96B774CD}" type="datetimeFigureOut">
              <a:rPr lang="en-GB" smtClean="0"/>
              <a:t>06/02/2024</a:t>
            </a:fld>
            <a:endParaRPr lang="en-GB"/>
          </a:p>
        </p:txBody>
      </p:sp>
      <p:sp>
        <p:nvSpPr>
          <p:cNvPr id="6" name="Footer Placeholder 5">
            <a:extLst>
              <a:ext uri="{FF2B5EF4-FFF2-40B4-BE49-F238E27FC236}">
                <a16:creationId xmlns:a16="http://schemas.microsoft.com/office/drawing/2014/main" id="{8341BF18-7B3A-4658-A6D3-7797E051503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DF7408D-34E5-4383-8309-E11D624539D4}"/>
              </a:ext>
            </a:extLst>
          </p:cNvPr>
          <p:cNvSpPr>
            <a:spLocks noGrp="1"/>
          </p:cNvSpPr>
          <p:nvPr>
            <p:ph type="sldNum" sz="quarter" idx="12"/>
          </p:nvPr>
        </p:nvSpPr>
        <p:spPr/>
        <p:txBody>
          <a:bodyPr/>
          <a:lstStyle/>
          <a:p>
            <a:fld id="{47ED8AC3-6603-42CB-A75C-FD454F0EA388}" type="slidenum">
              <a:rPr lang="en-GB" smtClean="0"/>
              <a:t>‹#›</a:t>
            </a:fld>
            <a:endParaRPr lang="en-GB"/>
          </a:p>
        </p:txBody>
      </p:sp>
    </p:spTree>
    <p:extLst>
      <p:ext uri="{BB962C8B-B14F-4D97-AF65-F5344CB8AC3E}">
        <p14:creationId xmlns:p14="http://schemas.microsoft.com/office/powerpoint/2010/main" val="20270685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5" Type="http://schemas.openxmlformats.org/officeDocument/2006/relationships/slideLayout" Target="../slideLayouts/slideLayout19.xml"/><Relationship Id="rId4" Type="http://schemas.openxmlformats.org/officeDocument/2006/relationships/slideLayout" Target="../slideLayouts/slideLayout18.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image" Target="../media/image6.jpeg"/><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665EA17-4513-40FF-A979-6EBD49275D8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110D435-E78D-4AB5-8B61-AAFBEB3BA25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1B6B9C3-2AC4-4F9E-9586-2086878718D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6021A0E-6606-44B5-A953-42AC96B774CD}" type="datetimeFigureOut">
              <a:rPr lang="en-GB" smtClean="0"/>
              <a:t>06/02/2024</a:t>
            </a:fld>
            <a:endParaRPr lang="en-GB"/>
          </a:p>
        </p:txBody>
      </p:sp>
      <p:sp>
        <p:nvSpPr>
          <p:cNvPr id="5" name="Footer Placeholder 4">
            <a:extLst>
              <a:ext uri="{FF2B5EF4-FFF2-40B4-BE49-F238E27FC236}">
                <a16:creationId xmlns:a16="http://schemas.microsoft.com/office/drawing/2014/main" id="{FC734172-D015-4DB1-9D6F-ADAF3679339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EEF30D6A-20FB-4ECB-8B5A-92DD94941E1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ED8AC3-6603-42CB-A75C-FD454F0EA388}" type="slidenum">
              <a:rPr lang="en-GB" smtClean="0"/>
              <a:t>‹#›</a:t>
            </a:fld>
            <a:endParaRPr lang="en-GB"/>
          </a:p>
        </p:txBody>
      </p:sp>
    </p:spTree>
    <p:extLst>
      <p:ext uri="{BB962C8B-B14F-4D97-AF65-F5344CB8AC3E}">
        <p14:creationId xmlns:p14="http://schemas.microsoft.com/office/powerpoint/2010/main" val="25209033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0" r:id="rId12"/>
    <p:sldLayoutId id="2147483661" r:id="rId13"/>
    <p:sldLayoutId id="2147483667"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322200" y="132140"/>
            <a:ext cx="3547600" cy="480400"/>
          </a:xfrm>
          <a:prstGeom prst="rect">
            <a:avLst/>
          </a:prstGeom>
          <a:noFill/>
          <a:ln>
            <a:noFill/>
          </a:ln>
        </p:spPr>
        <p:txBody>
          <a:bodyPr spcFirstLastPara="1" wrap="square" lIns="0" tIns="0" rIns="0" bIns="0" anchor="ctr" anchorCtr="0">
            <a:noAutofit/>
          </a:bodyPr>
          <a:lstStyle>
            <a:lvl1pPr lvl="0" algn="ctr">
              <a:spcBef>
                <a:spcPts val="0"/>
              </a:spcBef>
              <a:spcAft>
                <a:spcPts val="0"/>
              </a:spcAft>
              <a:buClr>
                <a:schemeClr val="dk2"/>
              </a:buClr>
              <a:buSzPts val="1200"/>
              <a:buFont typeface="Montserrat"/>
              <a:buNone/>
              <a:defRPr sz="1200" b="1">
                <a:solidFill>
                  <a:schemeClr val="dk2"/>
                </a:solidFill>
                <a:latin typeface="Montserrat"/>
                <a:ea typeface="Montserrat"/>
                <a:cs typeface="Montserrat"/>
                <a:sym typeface="Montserrat"/>
              </a:defRPr>
            </a:lvl1pPr>
            <a:lvl2pPr lvl="1" algn="ctr">
              <a:spcBef>
                <a:spcPts val="0"/>
              </a:spcBef>
              <a:spcAft>
                <a:spcPts val="0"/>
              </a:spcAft>
              <a:buClr>
                <a:schemeClr val="dk2"/>
              </a:buClr>
              <a:buSzPts val="1200"/>
              <a:buFont typeface="Montserrat"/>
              <a:buNone/>
              <a:defRPr sz="1200" b="1">
                <a:solidFill>
                  <a:schemeClr val="dk2"/>
                </a:solidFill>
                <a:latin typeface="Montserrat"/>
                <a:ea typeface="Montserrat"/>
                <a:cs typeface="Montserrat"/>
                <a:sym typeface="Montserrat"/>
              </a:defRPr>
            </a:lvl2pPr>
            <a:lvl3pPr lvl="2" algn="ctr">
              <a:spcBef>
                <a:spcPts val="0"/>
              </a:spcBef>
              <a:spcAft>
                <a:spcPts val="0"/>
              </a:spcAft>
              <a:buClr>
                <a:schemeClr val="dk2"/>
              </a:buClr>
              <a:buSzPts val="1200"/>
              <a:buFont typeface="Montserrat"/>
              <a:buNone/>
              <a:defRPr sz="1200" b="1">
                <a:solidFill>
                  <a:schemeClr val="dk2"/>
                </a:solidFill>
                <a:latin typeface="Montserrat"/>
                <a:ea typeface="Montserrat"/>
                <a:cs typeface="Montserrat"/>
                <a:sym typeface="Montserrat"/>
              </a:defRPr>
            </a:lvl3pPr>
            <a:lvl4pPr lvl="3" algn="ctr">
              <a:spcBef>
                <a:spcPts val="0"/>
              </a:spcBef>
              <a:spcAft>
                <a:spcPts val="0"/>
              </a:spcAft>
              <a:buClr>
                <a:schemeClr val="dk2"/>
              </a:buClr>
              <a:buSzPts val="1200"/>
              <a:buFont typeface="Montserrat"/>
              <a:buNone/>
              <a:defRPr sz="1200" b="1">
                <a:solidFill>
                  <a:schemeClr val="dk2"/>
                </a:solidFill>
                <a:latin typeface="Montserrat"/>
                <a:ea typeface="Montserrat"/>
                <a:cs typeface="Montserrat"/>
                <a:sym typeface="Montserrat"/>
              </a:defRPr>
            </a:lvl4pPr>
            <a:lvl5pPr lvl="4" algn="ctr">
              <a:spcBef>
                <a:spcPts val="0"/>
              </a:spcBef>
              <a:spcAft>
                <a:spcPts val="0"/>
              </a:spcAft>
              <a:buClr>
                <a:schemeClr val="dk2"/>
              </a:buClr>
              <a:buSzPts val="1200"/>
              <a:buFont typeface="Montserrat"/>
              <a:buNone/>
              <a:defRPr sz="1200" b="1">
                <a:solidFill>
                  <a:schemeClr val="dk2"/>
                </a:solidFill>
                <a:latin typeface="Montserrat"/>
                <a:ea typeface="Montserrat"/>
                <a:cs typeface="Montserrat"/>
                <a:sym typeface="Montserrat"/>
              </a:defRPr>
            </a:lvl5pPr>
            <a:lvl6pPr lvl="5" algn="ctr">
              <a:spcBef>
                <a:spcPts val="0"/>
              </a:spcBef>
              <a:spcAft>
                <a:spcPts val="0"/>
              </a:spcAft>
              <a:buClr>
                <a:schemeClr val="dk2"/>
              </a:buClr>
              <a:buSzPts val="1200"/>
              <a:buFont typeface="Montserrat"/>
              <a:buNone/>
              <a:defRPr sz="1200" b="1">
                <a:solidFill>
                  <a:schemeClr val="dk2"/>
                </a:solidFill>
                <a:latin typeface="Montserrat"/>
                <a:ea typeface="Montserrat"/>
                <a:cs typeface="Montserrat"/>
                <a:sym typeface="Montserrat"/>
              </a:defRPr>
            </a:lvl6pPr>
            <a:lvl7pPr lvl="6" algn="ctr">
              <a:spcBef>
                <a:spcPts val="0"/>
              </a:spcBef>
              <a:spcAft>
                <a:spcPts val="0"/>
              </a:spcAft>
              <a:buClr>
                <a:schemeClr val="dk2"/>
              </a:buClr>
              <a:buSzPts val="1200"/>
              <a:buFont typeface="Montserrat"/>
              <a:buNone/>
              <a:defRPr sz="1200" b="1">
                <a:solidFill>
                  <a:schemeClr val="dk2"/>
                </a:solidFill>
                <a:latin typeface="Montserrat"/>
                <a:ea typeface="Montserrat"/>
                <a:cs typeface="Montserrat"/>
                <a:sym typeface="Montserrat"/>
              </a:defRPr>
            </a:lvl7pPr>
            <a:lvl8pPr lvl="7" algn="ctr">
              <a:spcBef>
                <a:spcPts val="0"/>
              </a:spcBef>
              <a:spcAft>
                <a:spcPts val="0"/>
              </a:spcAft>
              <a:buClr>
                <a:schemeClr val="dk2"/>
              </a:buClr>
              <a:buSzPts val="1200"/>
              <a:buFont typeface="Montserrat"/>
              <a:buNone/>
              <a:defRPr sz="1200" b="1">
                <a:solidFill>
                  <a:schemeClr val="dk2"/>
                </a:solidFill>
                <a:latin typeface="Montserrat"/>
                <a:ea typeface="Montserrat"/>
                <a:cs typeface="Montserrat"/>
                <a:sym typeface="Montserrat"/>
              </a:defRPr>
            </a:lvl8pPr>
            <a:lvl9pPr lvl="8" algn="ctr">
              <a:spcBef>
                <a:spcPts val="0"/>
              </a:spcBef>
              <a:spcAft>
                <a:spcPts val="0"/>
              </a:spcAft>
              <a:buClr>
                <a:schemeClr val="dk2"/>
              </a:buClr>
              <a:buSzPts val="1200"/>
              <a:buFont typeface="Montserrat"/>
              <a:buNone/>
              <a:defRPr sz="1200" b="1">
                <a:solidFill>
                  <a:schemeClr val="dk2"/>
                </a:solidFill>
                <a:latin typeface="Montserrat"/>
                <a:ea typeface="Montserrat"/>
                <a:cs typeface="Montserrat"/>
                <a:sym typeface="Montserrat"/>
              </a:defRPr>
            </a:lvl9pPr>
          </a:lstStyle>
          <a:p>
            <a:endParaRPr/>
          </a:p>
        </p:txBody>
      </p:sp>
      <p:sp>
        <p:nvSpPr>
          <p:cNvPr id="7" name="Google Shape;7;p1"/>
          <p:cNvSpPr txBox="1">
            <a:spLocks noGrp="1"/>
          </p:cNvSpPr>
          <p:nvPr>
            <p:ph type="body" idx="1"/>
          </p:nvPr>
        </p:nvSpPr>
        <p:spPr>
          <a:xfrm>
            <a:off x="1222200" y="1267800"/>
            <a:ext cx="9747600" cy="4322400"/>
          </a:xfrm>
          <a:prstGeom prst="rect">
            <a:avLst/>
          </a:prstGeom>
          <a:noFill/>
          <a:ln>
            <a:noFill/>
          </a:ln>
        </p:spPr>
        <p:txBody>
          <a:bodyPr spcFirstLastPara="1" wrap="square" lIns="91425" tIns="91425" rIns="91425" bIns="91425" anchor="t" anchorCtr="0">
            <a:noAutofit/>
          </a:bodyPr>
          <a:lstStyle>
            <a:lvl1pPr marL="457200" lvl="0" indent="-381000">
              <a:spcBef>
                <a:spcPts val="600"/>
              </a:spcBef>
              <a:spcAft>
                <a:spcPts val="0"/>
              </a:spcAft>
              <a:buClr>
                <a:schemeClr val="dk2"/>
              </a:buClr>
              <a:buSzPts val="2400"/>
              <a:buFont typeface="Droid Serif"/>
              <a:buChar char="⊡"/>
              <a:defRPr sz="3000">
                <a:solidFill>
                  <a:schemeClr val="dk1"/>
                </a:solidFill>
                <a:latin typeface="Droid Serif"/>
                <a:ea typeface="Droid Serif"/>
                <a:cs typeface="Droid Serif"/>
                <a:sym typeface="Droid Serif"/>
              </a:defRPr>
            </a:lvl1pPr>
            <a:lvl2pPr marL="914400" lvl="1" indent="-342900">
              <a:spcBef>
                <a:spcPts val="0"/>
              </a:spcBef>
              <a:spcAft>
                <a:spcPts val="0"/>
              </a:spcAft>
              <a:buClr>
                <a:schemeClr val="dk2"/>
              </a:buClr>
              <a:buSzPts val="1800"/>
              <a:buFont typeface="Droid Serif"/>
              <a:buChar char="□"/>
              <a:defRPr sz="2400">
                <a:solidFill>
                  <a:schemeClr val="dk1"/>
                </a:solidFill>
                <a:latin typeface="Droid Serif"/>
                <a:ea typeface="Droid Serif"/>
                <a:cs typeface="Droid Serif"/>
                <a:sym typeface="Droid Serif"/>
              </a:defRPr>
            </a:lvl2pPr>
            <a:lvl3pPr marL="1371600" lvl="2" indent="-381000">
              <a:spcBef>
                <a:spcPts val="0"/>
              </a:spcBef>
              <a:spcAft>
                <a:spcPts val="0"/>
              </a:spcAft>
              <a:buClr>
                <a:schemeClr val="dk2"/>
              </a:buClr>
              <a:buSzPts val="2400"/>
              <a:buFont typeface="Droid Serif"/>
              <a:buChar char="■"/>
              <a:defRPr sz="2400">
                <a:solidFill>
                  <a:schemeClr val="dk1"/>
                </a:solidFill>
                <a:latin typeface="Droid Serif"/>
                <a:ea typeface="Droid Serif"/>
                <a:cs typeface="Droid Serif"/>
                <a:sym typeface="Droid Serif"/>
              </a:defRPr>
            </a:lvl3pPr>
            <a:lvl4pPr marL="1828800" lvl="3" indent="-342900">
              <a:spcBef>
                <a:spcPts val="0"/>
              </a:spcBef>
              <a:spcAft>
                <a:spcPts val="0"/>
              </a:spcAft>
              <a:buClr>
                <a:schemeClr val="dk2"/>
              </a:buClr>
              <a:buSzPts val="1800"/>
              <a:buFont typeface="Droid Serif"/>
              <a:buChar char="●"/>
              <a:defRPr sz="1800">
                <a:solidFill>
                  <a:schemeClr val="dk1"/>
                </a:solidFill>
                <a:latin typeface="Droid Serif"/>
                <a:ea typeface="Droid Serif"/>
                <a:cs typeface="Droid Serif"/>
                <a:sym typeface="Droid Serif"/>
              </a:defRPr>
            </a:lvl4pPr>
            <a:lvl5pPr marL="2286000" lvl="4" indent="-342900">
              <a:spcBef>
                <a:spcPts val="0"/>
              </a:spcBef>
              <a:spcAft>
                <a:spcPts val="0"/>
              </a:spcAft>
              <a:buClr>
                <a:schemeClr val="dk1"/>
              </a:buClr>
              <a:buSzPts val="1800"/>
              <a:buFont typeface="Droid Serif"/>
              <a:buChar char="○"/>
              <a:defRPr sz="1800">
                <a:solidFill>
                  <a:schemeClr val="dk1"/>
                </a:solidFill>
                <a:latin typeface="Droid Serif"/>
                <a:ea typeface="Droid Serif"/>
                <a:cs typeface="Droid Serif"/>
                <a:sym typeface="Droid Serif"/>
              </a:defRPr>
            </a:lvl5pPr>
            <a:lvl6pPr marL="2743200" lvl="5" indent="-342900">
              <a:spcBef>
                <a:spcPts val="0"/>
              </a:spcBef>
              <a:spcAft>
                <a:spcPts val="0"/>
              </a:spcAft>
              <a:buClr>
                <a:schemeClr val="dk1"/>
              </a:buClr>
              <a:buSzPts val="1800"/>
              <a:buFont typeface="Droid Serif"/>
              <a:buChar char="■"/>
              <a:defRPr sz="1800">
                <a:solidFill>
                  <a:schemeClr val="dk1"/>
                </a:solidFill>
                <a:latin typeface="Droid Serif"/>
                <a:ea typeface="Droid Serif"/>
                <a:cs typeface="Droid Serif"/>
                <a:sym typeface="Droid Serif"/>
              </a:defRPr>
            </a:lvl6pPr>
            <a:lvl7pPr marL="3200400" lvl="6" indent="-342900">
              <a:spcBef>
                <a:spcPts val="0"/>
              </a:spcBef>
              <a:spcAft>
                <a:spcPts val="0"/>
              </a:spcAft>
              <a:buClr>
                <a:schemeClr val="dk1"/>
              </a:buClr>
              <a:buSzPts val="1800"/>
              <a:buFont typeface="Droid Serif"/>
              <a:buChar char="●"/>
              <a:defRPr sz="1800">
                <a:solidFill>
                  <a:schemeClr val="dk1"/>
                </a:solidFill>
                <a:latin typeface="Droid Serif"/>
                <a:ea typeface="Droid Serif"/>
                <a:cs typeface="Droid Serif"/>
                <a:sym typeface="Droid Serif"/>
              </a:defRPr>
            </a:lvl7pPr>
            <a:lvl8pPr marL="3657600" lvl="7" indent="-342900">
              <a:spcBef>
                <a:spcPts val="0"/>
              </a:spcBef>
              <a:spcAft>
                <a:spcPts val="0"/>
              </a:spcAft>
              <a:buClr>
                <a:schemeClr val="dk1"/>
              </a:buClr>
              <a:buSzPts val="1800"/>
              <a:buFont typeface="Droid Serif"/>
              <a:buChar char="○"/>
              <a:defRPr sz="1800">
                <a:solidFill>
                  <a:schemeClr val="dk1"/>
                </a:solidFill>
                <a:latin typeface="Droid Serif"/>
                <a:ea typeface="Droid Serif"/>
                <a:cs typeface="Droid Serif"/>
                <a:sym typeface="Droid Serif"/>
              </a:defRPr>
            </a:lvl8pPr>
            <a:lvl9pPr marL="4114800" lvl="8" indent="-342900">
              <a:spcBef>
                <a:spcPts val="0"/>
              </a:spcBef>
              <a:spcAft>
                <a:spcPts val="0"/>
              </a:spcAft>
              <a:buClr>
                <a:schemeClr val="dk1"/>
              </a:buClr>
              <a:buSzPts val="1800"/>
              <a:buFont typeface="Droid Serif"/>
              <a:buChar char="■"/>
              <a:defRPr sz="1800">
                <a:solidFill>
                  <a:schemeClr val="dk1"/>
                </a:solidFill>
                <a:latin typeface="Droid Serif"/>
                <a:ea typeface="Droid Serif"/>
                <a:cs typeface="Droid Serif"/>
                <a:sym typeface="Droid Serif"/>
              </a:defRPr>
            </a:lvl9pPr>
          </a:lstStyle>
          <a:p>
            <a:endParaRPr/>
          </a:p>
        </p:txBody>
      </p:sp>
      <p:sp>
        <p:nvSpPr>
          <p:cNvPr id="8" name="Google Shape;8;p1"/>
          <p:cNvSpPr txBox="1">
            <a:spLocks noGrp="1"/>
          </p:cNvSpPr>
          <p:nvPr>
            <p:ph type="sldNum" idx="12"/>
          </p:nvPr>
        </p:nvSpPr>
        <p:spPr>
          <a:xfrm>
            <a:off x="-167" y="6492300"/>
            <a:ext cx="12192000" cy="365600"/>
          </a:xfrm>
          <a:prstGeom prst="rect">
            <a:avLst/>
          </a:prstGeom>
          <a:noFill/>
          <a:ln>
            <a:noFill/>
          </a:ln>
        </p:spPr>
        <p:txBody>
          <a:bodyPr spcFirstLastPara="1" wrap="square" lIns="91425" tIns="91425" rIns="91425" bIns="91425" anchor="ctr" anchorCtr="0">
            <a:noAutofit/>
          </a:bodyPr>
          <a:lstStyle>
            <a:lvl1pPr lvl="0" algn="ctr">
              <a:buNone/>
              <a:defRPr sz="1067" b="1">
                <a:solidFill>
                  <a:schemeClr val="accent1"/>
                </a:solidFill>
                <a:latin typeface="Montserrat"/>
                <a:ea typeface="Montserrat"/>
                <a:cs typeface="Montserrat"/>
                <a:sym typeface="Montserrat"/>
              </a:defRPr>
            </a:lvl1pPr>
            <a:lvl2pPr lvl="1" algn="ctr">
              <a:buNone/>
              <a:defRPr sz="1067" b="1">
                <a:solidFill>
                  <a:schemeClr val="accent1"/>
                </a:solidFill>
                <a:latin typeface="Montserrat"/>
                <a:ea typeface="Montserrat"/>
                <a:cs typeface="Montserrat"/>
                <a:sym typeface="Montserrat"/>
              </a:defRPr>
            </a:lvl2pPr>
            <a:lvl3pPr lvl="2" algn="ctr">
              <a:buNone/>
              <a:defRPr sz="1067" b="1">
                <a:solidFill>
                  <a:schemeClr val="accent1"/>
                </a:solidFill>
                <a:latin typeface="Montserrat"/>
                <a:ea typeface="Montserrat"/>
                <a:cs typeface="Montserrat"/>
                <a:sym typeface="Montserrat"/>
              </a:defRPr>
            </a:lvl3pPr>
            <a:lvl4pPr lvl="3" algn="ctr">
              <a:buNone/>
              <a:defRPr sz="1067" b="1">
                <a:solidFill>
                  <a:schemeClr val="accent1"/>
                </a:solidFill>
                <a:latin typeface="Montserrat"/>
                <a:ea typeface="Montserrat"/>
                <a:cs typeface="Montserrat"/>
                <a:sym typeface="Montserrat"/>
              </a:defRPr>
            </a:lvl4pPr>
            <a:lvl5pPr lvl="4" algn="ctr">
              <a:buNone/>
              <a:defRPr sz="1067" b="1">
                <a:solidFill>
                  <a:schemeClr val="accent1"/>
                </a:solidFill>
                <a:latin typeface="Montserrat"/>
                <a:ea typeface="Montserrat"/>
                <a:cs typeface="Montserrat"/>
                <a:sym typeface="Montserrat"/>
              </a:defRPr>
            </a:lvl5pPr>
            <a:lvl6pPr lvl="5" algn="ctr">
              <a:buNone/>
              <a:defRPr sz="1067" b="1">
                <a:solidFill>
                  <a:schemeClr val="accent1"/>
                </a:solidFill>
                <a:latin typeface="Montserrat"/>
                <a:ea typeface="Montserrat"/>
                <a:cs typeface="Montserrat"/>
                <a:sym typeface="Montserrat"/>
              </a:defRPr>
            </a:lvl6pPr>
            <a:lvl7pPr lvl="6" algn="ctr">
              <a:buNone/>
              <a:defRPr sz="1067" b="1">
                <a:solidFill>
                  <a:schemeClr val="accent1"/>
                </a:solidFill>
                <a:latin typeface="Montserrat"/>
                <a:ea typeface="Montserrat"/>
                <a:cs typeface="Montserrat"/>
                <a:sym typeface="Montserrat"/>
              </a:defRPr>
            </a:lvl7pPr>
            <a:lvl8pPr lvl="7" algn="ctr">
              <a:buNone/>
              <a:defRPr sz="1067" b="1">
                <a:solidFill>
                  <a:schemeClr val="accent1"/>
                </a:solidFill>
                <a:latin typeface="Montserrat"/>
                <a:ea typeface="Montserrat"/>
                <a:cs typeface="Montserrat"/>
                <a:sym typeface="Montserrat"/>
              </a:defRPr>
            </a:lvl8pPr>
            <a:lvl9pPr lvl="8" algn="ctr">
              <a:buNone/>
              <a:defRPr sz="1067" b="1">
                <a:solidFill>
                  <a:schemeClr val="accent1"/>
                </a:solidFill>
                <a:latin typeface="Montserrat"/>
                <a:ea typeface="Montserrat"/>
                <a:cs typeface="Montserrat"/>
                <a:sym typeface="Montserrat"/>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147894296"/>
      </p:ext>
    </p:extLst>
  </p:cSld>
  <p:clrMap bg1="lt1" tx1="dk1" bg2="dk2" tx2="lt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2844">
                <a:solidFill>
                  <a:schemeClr val="tx1">
                    <a:tint val="75000"/>
                  </a:schemeClr>
                </a:solidFill>
              </a:defRPr>
            </a:lvl1pPr>
          </a:lstStyle>
          <a:p>
            <a:fld id="{C764DE79-268F-4C1A-8933-263129D2AF90}" type="datetimeFigureOut">
              <a:rPr lang="en-US" dirty="0"/>
              <a:t>2/6/2024</a:t>
            </a:fld>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2844">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2844">
                <a:solidFill>
                  <a:schemeClr val="tx1">
                    <a:tint val="75000"/>
                  </a:schemeClr>
                </a:solidFill>
              </a:defRPr>
            </a:lvl1pPr>
          </a:lstStyle>
          <a:p>
            <a:fld id="{48F63A3B-78C7-47BE-AE5E-E10140E04643}" type="slidenum">
              <a:rPr lang="en-US" dirty="0"/>
              <a:t>‹#›</a:t>
            </a:fld>
            <a:endParaRPr lang="en-US"/>
          </a:p>
        </p:txBody>
      </p:sp>
    </p:spTree>
    <p:extLst>
      <p:ext uri="{BB962C8B-B14F-4D97-AF65-F5344CB8AC3E}">
        <p14:creationId xmlns:p14="http://schemas.microsoft.com/office/powerpoint/2010/main" val="6066744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9" r:id="rId12"/>
    <p:sldLayoutId id="2147483700" r:id="rId13"/>
  </p:sldLayoutIdLst>
  <p:transition>
    <p:fade thruBlk="1"/>
  </p:transition>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smtClean="0"/>
              <a:t>2/6/2024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smtClean="0"/>
              <a:t>‹#›</a:t>
            </a:fld>
            <a:endParaRPr lang="en-US"/>
          </a:p>
        </p:txBody>
      </p:sp>
      <p:pic>
        <p:nvPicPr>
          <p:cNvPr id="7" name="Picture 6" descr="A screenshot of a computer&#10;&#10;Description automatically generated with medium confidence">
            <a:extLst>
              <a:ext uri="{FF2B5EF4-FFF2-40B4-BE49-F238E27FC236}">
                <a16:creationId xmlns:a16="http://schemas.microsoft.com/office/drawing/2014/main" id="{942C67D1-8BE7-A05F-C0AE-6A729C2A96B9}"/>
              </a:ext>
            </a:extLst>
          </p:cNvPr>
          <p:cNvPicPr>
            <a:picLocks noChangeAspect="1"/>
          </p:cNvPicPr>
          <p:nvPr userDrawn="1"/>
        </p:nvPicPr>
        <p:blipFill>
          <a:blip r:embed="rId13"/>
          <a:stretch>
            <a:fillRect/>
          </a:stretch>
        </p:blipFill>
        <p:spPr>
          <a:xfrm>
            <a:off x="0" y="0"/>
            <a:ext cx="12192000" cy="6858000"/>
          </a:xfrm>
          <a:prstGeom prst="rect">
            <a:avLst/>
          </a:prstGeom>
        </p:spPr>
      </p:pic>
    </p:spTree>
    <p:extLst>
      <p:ext uri="{BB962C8B-B14F-4D97-AF65-F5344CB8AC3E}">
        <p14:creationId xmlns:p14="http://schemas.microsoft.com/office/powerpoint/2010/main" val="4280399978"/>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0.xml"/><Relationship Id="rId1" Type="http://schemas.openxmlformats.org/officeDocument/2006/relationships/slideLayout" Target="../slideLayouts/slideLayout16.xml"/><Relationship Id="rId5" Type="http://schemas.openxmlformats.org/officeDocument/2006/relationships/image" Target="../media/image15.pn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34.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34.xml"/><Relationship Id="rId4" Type="http://schemas.openxmlformats.org/officeDocument/2006/relationships/image" Target="../media/image32.jpe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34.xml"/><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image" Target="../media/image33.png"/><Relationship Id="rId7" Type="http://schemas.openxmlformats.org/officeDocument/2006/relationships/image" Target="../media/image37.jpeg"/><Relationship Id="rId2" Type="http://schemas.openxmlformats.org/officeDocument/2006/relationships/notesSlide" Target="../notesSlides/notesSlide15.xml"/><Relationship Id="rId1" Type="http://schemas.openxmlformats.org/officeDocument/2006/relationships/slideLayout" Target="../slideLayouts/slideLayout34.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jpeg"/></Relationships>
</file>

<file path=ppt/slides/_rels/slide1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6.xml"/><Relationship Id="rId1" Type="http://schemas.openxmlformats.org/officeDocument/2006/relationships/slideLayout" Target="../slideLayouts/slideLayout12.xml"/><Relationship Id="rId5" Type="http://schemas.openxmlformats.org/officeDocument/2006/relationships/image" Target="../media/image41.png"/><Relationship Id="rId4" Type="http://schemas.openxmlformats.org/officeDocument/2006/relationships/image" Target="../media/image40.png"/></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8.xml"/><Relationship Id="rId1" Type="http://schemas.openxmlformats.org/officeDocument/2006/relationships/slideLayout" Target="../slideLayouts/slideLayout34.xml"/><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34.xml"/><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2.xml"/><Relationship Id="rId1" Type="http://schemas.openxmlformats.org/officeDocument/2006/relationships/slideLayout" Target="../slideLayouts/slideLayout3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3.xml"/><Relationship Id="rId1" Type="http://schemas.openxmlformats.org/officeDocument/2006/relationships/slideLayout" Target="../slideLayouts/slideLayout37.xml"/></Relationships>
</file>

<file path=ppt/slides/_rels/slide2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37.xml"/></Relationships>
</file>

<file path=ppt/slides/_rels/slide2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37.xml"/></Relationships>
</file>

<file path=ppt/slides/_rels/slide2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36.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7.xml"/><Relationship Id="rId1" Type="http://schemas.openxmlformats.org/officeDocument/2006/relationships/slideLayout" Target="../slideLayouts/slideLayout37.xml"/></Relationships>
</file>

<file path=ppt/slides/_rels/slide3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8.xml"/><Relationship Id="rId1" Type="http://schemas.openxmlformats.org/officeDocument/2006/relationships/slideLayout" Target="../slideLayouts/slideLayout37.xml"/></Relationships>
</file>

<file path=ppt/slides/_rels/slide3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9.xml"/><Relationship Id="rId1" Type="http://schemas.openxmlformats.org/officeDocument/2006/relationships/slideLayout" Target="../slideLayouts/slideLayout37.xml"/><Relationship Id="rId4" Type="http://schemas.openxmlformats.org/officeDocument/2006/relationships/image" Target="../media/image53.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6.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6.xml"/></Relationships>
</file>

<file path=ppt/slides/_rels/slide4.xml.rels><?xml version="1.0" encoding="UTF-8" standalone="yes"?>
<Relationships xmlns="http://schemas.openxmlformats.org/package/2006/relationships"><Relationship Id="rId3" Type="http://schemas.openxmlformats.org/officeDocument/2006/relationships/hyperlink" Target="https://www.google.co.uk/url?sa=i&amp;rct=j&amp;q=&amp;esrc=s&amp;source=images&amp;cd=&amp;cad=rja&amp;uact=8&amp;ved=0ahUKEwiR4ryYj7nWAhUBDsAKHfrQD00QjRwIBw&amp;url=https://commons.wikimedia.org/wiki/File:Teddy's_Amusements,_Withernsea_-_geograph.org.uk_-_215695.jpg&amp;psig=AFQjCNHqq_aI13pII8KrfRzOK9mZy1y-6g&amp;ust=1506180886200955" TargetMode="External"/><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13.png"/><Relationship Id="rId4" Type="http://schemas.openxmlformats.org/officeDocument/2006/relationships/image" Target="../media/image12.jpe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6.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6.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6.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6.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6.xml"/></Relationships>
</file>

<file path=ppt/slides/_rels/slide45.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37.xml"/></Relationships>
</file>

<file path=ppt/slides/_rels/slide4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16.xml"/><Relationship Id="rId5" Type="http://schemas.openxmlformats.org/officeDocument/2006/relationships/image" Target="../media/image15.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jpe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BAC08366-0E33-98C0-CE65-30D71D81EC94}"/>
              </a:ext>
            </a:extLst>
          </p:cNvPr>
          <p:cNvSpPr>
            <a:spLocks noGrp="1"/>
          </p:cNvSpPr>
          <p:nvPr>
            <p:ph type="subTitle" idx="1"/>
          </p:nvPr>
        </p:nvSpPr>
        <p:spPr>
          <a:xfrm>
            <a:off x="1524000" y="3860830"/>
            <a:ext cx="9050867" cy="539935"/>
          </a:xfrm>
        </p:spPr>
        <p:txBody>
          <a:bodyPr/>
          <a:lstStyle/>
          <a:p>
            <a:r>
              <a:rPr lang="en-US" dirty="0"/>
              <a:t>Brought to you by</a:t>
            </a:r>
          </a:p>
        </p:txBody>
      </p:sp>
      <p:pic>
        <p:nvPicPr>
          <p:cNvPr id="5" name="Picture 4">
            <a:extLst>
              <a:ext uri="{FF2B5EF4-FFF2-40B4-BE49-F238E27FC236}">
                <a16:creationId xmlns:a16="http://schemas.microsoft.com/office/drawing/2014/main" id="{E84A1E13-E62E-B85E-E87F-375C68277A49}"/>
              </a:ext>
            </a:extLst>
          </p:cNvPr>
          <p:cNvPicPr>
            <a:picLocks noChangeAspect="1"/>
          </p:cNvPicPr>
          <p:nvPr/>
        </p:nvPicPr>
        <p:blipFill rotWithShape="1">
          <a:blip r:embed="rId2"/>
          <a:srcRect l="73096" t="-442" r="100" b="73639"/>
          <a:stretch/>
        </p:blipFill>
        <p:spPr>
          <a:xfrm>
            <a:off x="746391" y="4458047"/>
            <a:ext cx="1849474" cy="895898"/>
          </a:xfrm>
          <a:prstGeom prst="rect">
            <a:avLst/>
          </a:prstGeom>
        </p:spPr>
      </p:pic>
      <p:pic>
        <p:nvPicPr>
          <p:cNvPr id="8" name="Picture 7">
            <a:extLst>
              <a:ext uri="{FF2B5EF4-FFF2-40B4-BE49-F238E27FC236}">
                <a16:creationId xmlns:a16="http://schemas.microsoft.com/office/drawing/2014/main" id="{187E05F2-EEF5-1DEF-EF3A-F6B00B2CB514}"/>
              </a:ext>
            </a:extLst>
          </p:cNvPr>
          <p:cNvPicPr>
            <a:picLocks noChangeAspect="1"/>
          </p:cNvPicPr>
          <p:nvPr/>
        </p:nvPicPr>
        <p:blipFill rotWithShape="1">
          <a:blip r:embed="rId2"/>
          <a:srcRect l="348" t="30578" r="72640" b="39952"/>
          <a:stretch/>
        </p:blipFill>
        <p:spPr>
          <a:xfrm>
            <a:off x="7910921" y="5331944"/>
            <a:ext cx="2211092" cy="1158634"/>
          </a:xfrm>
          <a:prstGeom prst="rect">
            <a:avLst/>
          </a:prstGeom>
        </p:spPr>
      </p:pic>
      <p:pic>
        <p:nvPicPr>
          <p:cNvPr id="9" name="Picture 8">
            <a:extLst>
              <a:ext uri="{FF2B5EF4-FFF2-40B4-BE49-F238E27FC236}">
                <a16:creationId xmlns:a16="http://schemas.microsoft.com/office/drawing/2014/main" id="{D4CB9EFE-C440-8F6A-42D9-79214E2179E3}"/>
              </a:ext>
            </a:extLst>
          </p:cNvPr>
          <p:cNvPicPr>
            <a:picLocks noChangeAspect="1"/>
          </p:cNvPicPr>
          <p:nvPr/>
        </p:nvPicPr>
        <p:blipFill rotWithShape="1">
          <a:blip r:embed="rId2"/>
          <a:srcRect l="9333" t="70412" r="70642" b="1912"/>
          <a:stretch/>
        </p:blipFill>
        <p:spPr>
          <a:xfrm>
            <a:off x="5816493" y="4388388"/>
            <a:ext cx="1381762" cy="925040"/>
          </a:xfrm>
          <a:prstGeom prst="rect">
            <a:avLst/>
          </a:prstGeom>
        </p:spPr>
      </p:pic>
      <p:pic>
        <p:nvPicPr>
          <p:cNvPr id="10" name="Picture 9">
            <a:extLst>
              <a:ext uri="{FF2B5EF4-FFF2-40B4-BE49-F238E27FC236}">
                <a16:creationId xmlns:a16="http://schemas.microsoft.com/office/drawing/2014/main" id="{36EDB48B-C575-1AC1-536D-5405D1049B6F}"/>
              </a:ext>
            </a:extLst>
          </p:cNvPr>
          <p:cNvPicPr>
            <a:picLocks noChangeAspect="1"/>
          </p:cNvPicPr>
          <p:nvPr/>
        </p:nvPicPr>
        <p:blipFill rotWithShape="1">
          <a:blip r:embed="rId2"/>
          <a:srcRect l="32426" t="70413" r="42442" b="2784"/>
          <a:stretch/>
        </p:blipFill>
        <p:spPr>
          <a:xfrm>
            <a:off x="4004698" y="5659208"/>
            <a:ext cx="1734154" cy="895898"/>
          </a:xfrm>
          <a:prstGeom prst="rect">
            <a:avLst/>
          </a:prstGeom>
        </p:spPr>
      </p:pic>
      <p:pic>
        <p:nvPicPr>
          <p:cNvPr id="11" name="Picture 10">
            <a:extLst>
              <a:ext uri="{FF2B5EF4-FFF2-40B4-BE49-F238E27FC236}">
                <a16:creationId xmlns:a16="http://schemas.microsoft.com/office/drawing/2014/main" id="{06E3A27A-7C4A-F3BB-0F52-0E6D65D9D055}"/>
              </a:ext>
            </a:extLst>
          </p:cNvPr>
          <p:cNvPicPr>
            <a:picLocks noChangeAspect="1"/>
          </p:cNvPicPr>
          <p:nvPr/>
        </p:nvPicPr>
        <p:blipFill rotWithShape="1">
          <a:blip r:embed="rId2"/>
          <a:srcRect l="35300" t="30578" r="33902" b="43613"/>
          <a:stretch/>
        </p:blipFill>
        <p:spPr>
          <a:xfrm>
            <a:off x="9306453" y="4419572"/>
            <a:ext cx="2125134" cy="862672"/>
          </a:xfrm>
          <a:prstGeom prst="rect">
            <a:avLst/>
          </a:prstGeom>
        </p:spPr>
      </p:pic>
      <p:pic>
        <p:nvPicPr>
          <p:cNvPr id="12" name="Picture 11">
            <a:extLst>
              <a:ext uri="{FF2B5EF4-FFF2-40B4-BE49-F238E27FC236}">
                <a16:creationId xmlns:a16="http://schemas.microsoft.com/office/drawing/2014/main" id="{E86EE4D3-B2CC-8E83-AEDA-C14947C5F986}"/>
              </a:ext>
            </a:extLst>
          </p:cNvPr>
          <p:cNvPicPr>
            <a:picLocks noChangeAspect="1"/>
          </p:cNvPicPr>
          <p:nvPr/>
        </p:nvPicPr>
        <p:blipFill rotWithShape="1">
          <a:blip r:embed="rId2"/>
          <a:srcRect l="73739" t="30578" r="447" b="41746"/>
          <a:stretch/>
        </p:blipFill>
        <p:spPr>
          <a:xfrm>
            <a:off x="6133402" y="5512487"/>
            <a:ext cx="1781191" cy="925041"/>
          </a:xfrm>
          <a:prstGeom prst="rect">
            <a:avLst/>
          </a:prstGeom>
        </p:spPr>
      </p:pic>
      <p:pic>
        <p:nvPicPr>
          <p:cNvPr id="13" name="Picture 12">
            <a:extLst>
              <a:ext uri="{FF2B5EF4-FFF2-40B4-BE49-F238E27FC236}">
                <a16:creationId xmlns:a16="http://schemas.microsoft.com/office/drawing/2014/main" id="{022D3383-D68E-8EBF-0749-BF5F35114467}"/>
              </a:ext>
            </a:extLst>
          </p:cNvPr>
          <p:cNvPicPr>
            <a:picLocks noChangeAspect="1"/>
          </p:cNvPicPr>
          <p:nvPr/>
        </p:nvPicPr>
        <p:blipFill rotWithShape="1">
          <a:blip r:embed="rId2"/>
          <a:srcRect l="62979" t="70013" r="1221" b="852"/>
          <a:stretch/>
        </p:blipFill>
        <p:spPr>
          <a:xfrm>
            <a:off x="1310785" y="5452514"/>
            <a:ext cx="2470278" cy="973812"/>
          </a:xfrm>
          <a:prstGeom prst="rect">
            <a:avLst/>
          </a:prstGeom>
        </p:spPr>
      </p:pic>
      <p:pic>
        <p:nvPicPr>
          <p:cNvPr id="15" name="Picture 14">
            <a:extLst>
              <a:ext uri="{FF2B5EF4-FFF2-40B4-BE49-F238E27FC236}">
                <a16:creationId xmlns:a16="http://schemas.microsoft.com/office/drawing/2014/main" id="{ECE9E2C2-E2BE-130C-D835-03101D4A594B}"/>
              </a:ext>
            </a:extLst>
          </p:cNvPr>
          <p:cNvPicPr>
            <a:picLocks noChangeAspect="1"/>
          </p:cNvPicPr>
          <p:nvPr/>
        </p:nvPicPr>
        <p:blipFill rotWithShape="1">
          <a:blip r:embed="rId2"/>
          <a:srcRect l="52049" t="-442" r="27026" b="74658"/>
          <a:stretch/>
        </p:blipFill>
        <p:spPr>
          <a:xfrm>
            <a:off x="4139837" y="4388388"/>
            <a:ext cx="1443823" cy="861840"/>
          </a:xfrm>
          <a:prstGeom prst="rect">
            <a:avLst/>
          </a:prstGeom>
        </p:spPr>
      </p:pic>
      <p:pic>
        <p:nvPicPr>
          <p:cNvPr id="16" name="Picture 15">
            <a:extLst>
              <a:ext uri="{FF2B5EF4-FFF2-40B4-BE49-F238E27FC236}">
                <a16:creationId xmlns:a16="http://schemas.microsoft.com/office/drawing/2014/main" id="{98B5D248-F6DD-84C6-D6E7-67E3BA37E9AB}"/>
              </a:ext>
            </a:extLst>
          </p:cNvPr>
          <p:cNvPicPr>
            <a:picLocks noChangeAspect="1"/>
          </p:cNvPicPr>
          <p:nvPr/>
        </p:nvPicPr>
        <p:blipFill rotWithShape="1">
          <a:blip r:embed="rId2"/>
          <a:srcRect l="25733" t="-442" r="50462" b="75642"/>
          <a:stretch/>
        </p:blipFill>
        <p:spPr>
          <a:xfrm>
            <a:off x="7431087" y="4478948"/>
            <a:ext cx="1642535" cy="828922"/>
          </a:xfrm>
          <a:prstGeom prst="rect">
            <a:avLst/>
          </a:prstGeom>
        </p:spPr>
      </p:pic>
      <p:pic>
        <p:nvPicPr>
          <p:cNvPr id="2" name="Picture 3" descr="A picture containing company name&#10;&#10;Description automatically generated">
            <a:extLst>
              <a:ext uri="{FF2B5EF4-FFF2-40B4-BE49-F238E27FC236}">
                <a16:creationId xmlns:a16="http://schemas.microsoft.com/office/drawing/2014/main" id="{A189366F-ED25-EB73-4896-680C27D05D84}"/>
              </a:ext>
            </a:extLst>
          </p:cNvPr>
          <p:cNvPicPr>
            <a:picLocks noChangeAspect="1"/>
          </p:cNvPicPr>
          <p:nvPr/>
        </p:nvPicPr>
        <p:blipFill>
          <a:blip r:embed="rId3"/>
          <a:stretch>
            <a:fillRect/>
          </a:stretch>
        </p:blipFill>
        <p:spPr>
          <a:xfrm>
            <a:off x="4321834" y="306261"/>
            <a:ext cx="3332671" cy="3456270"/>
          </a:xfrm>
          <a:prstGeom prst="rect">
            <a:avLst/>
          </a:prstGeom>
        </p:spPr>
      </p:pic>
      <p:pic>
        <p:nvPicPr>
          <p:cNvPr id="17" name="Picture 16">
            <a:extLst>
              <a:ext uri="{FF2B5EF4-FFF2-40B4-BE49-F238E27FC236}">
                <a16:creationId xmlns:a16="http://schemas.microsoft.com/office/drawing/2014/main" id="{9EE4923C-F930-1E51-BDA0-278151D1E321}"/>
              </a:ext>
            </a:extLst>
          </p:cNvPr>
          <p:cNvPicPr>
            <a:picLocks noChangeAspect="1"/>
          </p:cNvPicPr>
          <p:nvPr/>
        </p:nvPicPr>
        <p:blipFill rotWithShape="1">
          <a:blip r:embed="rId2"/>
          <a:srcRect l="695" t="-442" r="78194" b="70972"/>
          <a:stretch/>
        </p:blipFill>
        <p:spPr>
          <a:xfrm>
            <a:off x="2725228" y="4408083"/>
            <a:ext cx="1456703" cy="985014"/>
          </a:xfrm>
          <a:prstGeom prst="rect">
            <a:avLst/>
          </a:prstGeom>
        </p:spPr>
      </p:pic>
    </p:spTree>
    <p:extLst>
      <p:ext uri="{BB962C8B-B14F-4D97-AF65-F5344CB8AC3E}">
        <p14:creationId xmlns:p14="http://schemas.microsoft.com/office/powerpoint/2010/main" val="2309200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5142536-7AC6-393E-B920-08419A399895}"/>
              </a:ext>
            </a:extLst>
          </p:cNvPr>
          <p:cNvSpPr>
            <a:spLocks noGrp="1"/>
          </p:cNvSpPr>
          <p:nvPr>
            <p:ph type="title"/>
          </p:nvPr>
        </p:nvSpPr>
        <p:spPr>
          <a:xfrm>
            <a:off x="981196" y="119554"/>
            <a:ext cx="4701455" cy="983046"/>
          </a:xfrm>
        </p:spPr>
        <p:txBody>
          <a:bodyPr vert="horz" lIns="91440" tIns="45720" rIns="91440" bIns="45720" rtlCol="0" anchor="ctr">
            <a:normAutofit/>
          </a:bodyPr>
          <a:lstStyle/>
          <a:p>
            <a:pPr>
              <a:spcBef>
                <a:spcPct val="0"/>
              </a:spcBef>
            </a:pPr>
            <a:r>
              <a:rPr lang="en-US" sz="4000" b="1">
                <a:latin typeface="Calibri"/>
                <a:cs typeface="Calibri"/>
              </a:rPr>
              <a:t>Engagement learning</a:t>
            </a:r>
            <a:endParaRPr lang="en-US" sz="4000">
              <a:latin typeface="Calibri"/>
              <a:cs typeface="Calibri"/>
            </a:endParaRPr>
          </a:p>
        </p:txBody>
      </p:sp>
      <p:sp>
        <p:nvSpPr>
          <p:cNvPr id="3" name="Text Placeholder 2">
            <a:extLst>
              <a:ext uri="{FF2B5EF4-FFF2-40B4-BE49-F238E27FC236}">
                <a16:creationId xmlns:a16="http://schemas.microsoft.com/office/drawing/2014/main" id="{35031B50-2DA6-A845-2C0B-CF89AEFDB45D}"/>
              </a:ext>
            </a:extLst>
          </p:cNvPr>
          <p:cNvSpPr>
            <a:spLocks noGrp="1"/>
          </p:cNvSpPr>
          <p:nvPr>
            <p:ph type="body" idx="1"/>
          </p:nvPr>
        </p:nvSpPr>
        <p:spPr>
          <a:xfrm>
            <a:off x="284887" y="1104412"/>
            <a:ext cx="6553903" cy="5108516"/>
          </a:xfrm>
        </p:spPr>
        <p:txBody>
          <a:bodyPr spcFirstLastPara="1" vert="horz" wrap="square" lIns="91440" tIns="45720" rIns="91440" bIns="45720" rtlCol="0" anchor="t" anchorCtr="0">
            <a:noAutofit/>
          </a:bodyPr>
          <a:lstStyle/>
          <a:p>
            <a:pPr marL="608965" indent="-228600">
              <a:buFont typeface="Arial" panose="020B0604020202020204" pitchFamily="34" charset="0"/>
              <a:buChar char="•"/>
            </a:pPr>
            <a:r>
              <a:rPr lang="en-US" sz="2500"/>
              <a:t>System/place maturity for some of ideas/ processes</a:t>
            </a:r>
            <a:endParaRPr lang="en-US" sz="2500">
              <a:cs typeface="Calibri"/>
            </a:endParaRPr>
          </a:p>
          <a:p>
            <a:pPr marL="608965" indent="-228600">
              <a:buFont typeface="Arial" panose="020B0604020202020204" pitchFamily="34" charset="0"/>
              <a:buChar char="•"/>
            </a:pPr>
            <a:r>
              <a:rPr lang="en-US" sz="2500"/>
              <a:t>Talking about physical activity put people off</a:t>
            </a:r>
            <a:endParaRPr lang="en-US" sz="2500">
              <a:cs typeface="Calibri"/>
            </a:endParaRPr>
          </a:p>
          <a:p>
            <a:pPr marL="608965" indent="-228600">
              <a:buFont typeface="Arial" panose="020B0604020202020204" pitchFamily="34" charset="0"/>
              <a:buChar char="•"/>
            </a:pPr>
            <a:r>
              <a:rPr lang="en-US" sz="2500"/>
              <a:t>Be willing to change things </a:t>
            </a:r>
            <a:endParaRPr lang="en-US" sz="2500">
              <a:cs typeface="Calibri"/>
            </a:endParaRPr>
          </a:p>
          <a:p>
            <a:pPr marL="608965" indent="-228600">
              <a:buFont typeface="Arial" panose="020B0604020202020204" pitchFamily="34" charset="0"/>
              <a:buChar char="•"/>
            </a:pPr>
            <a:r>
              <a:rPr lang="en-US" sz="2500"/>
              <a:t>Needed to develop trust</a:t>
            </a:r>
            <a:endParaRPr lang="en-US" sz="2500">
              <a:cs typeface="Calibri"/>
            </a:endParaRPr>
          </a:p>
          <a:p>
            <a:pPr marL="608965" indent="-228600">
              <a:buFont typeface="Arial" panose="020B0604020202020204" pitchFamily="34" charset="0"/>
              <a:buChar char="•"/>
            </a:pPr>
            <a:r>
              <a:rPr lang="en-US" sz="2500"/>
              <a:t>Money brings expectations</a:t>
            </a:r>
            <a:endParaRPr lang="en-US" sz="2500">
              <a:cs typeface="Calibri"/>
            </a:endParaRPr>
          </a:p>
          <a:p>
            <a:pPr marL="608965" indent="-228600">
              <a:buFont typeface="Arial" panose="020B0604020202020204" pitchFamily="34" charset="0"/>
              <a:buChar char="•"/>
            </a:pPr>
            <a:r>
              <a:rPr lang="en-US" sz="2500"/>
              <a:t>Holding your nerve</a:t>
            </a:r>
            <a:endParaRPr lang="en-US" sz="2500">
              <a:cs typeface="Calibri"/>
            </a:endParaRPr>
          </a:p>
          <a:p>
            <a:pPr marL="608965" indent="-228600">
              <a:buFont typeface="Arial" panose="020B0604020202020204" pitchFamily="34" charset="0"/>
              <a:buChar char="•"/>
            </a:pPr>
            <a:r>
              <a:rPr lang="en-US" sz="2500"/>
              <a:t>Working in a 'small' place – Can't hide or move on - had to sit in the uncomfortableness “hiding from the lions”</a:t>
            </a:r>
            <a:endParaRPr lang="en-US" sz="2500">
              <a:cs typeface="Calibri"/>
            </a:endParaRPr>
          </a:p>
          <a:p>
            <a:pPr marL="608965" indent="-228600">
              <a:buFont typeface="Arial" panose="020B0604020202020204" pitchFamily="34" charset="0"/>
              <a:buChar char="•"/>
            </a:pPr>
            <a:r>
              <a:rPr lang="en-US" sz="2500"/>
              <a:t>Word of mouth can be friend or enemy- Dave said it was crap so everyone he knew thought this</a:t>
            </a:r>
            <a:endParaRPr lang="en-US" sz="2500">
              <a:cs typeface="Calibri"/>
            </a:endParaRPr>
          </a:p>
        </p:txBody>
      </p:sp>
      <p:pic>
        <p:nvPicPr>
          <p:cNvPr id="4" name="Picture 3" descr="A yellow post-it note with a light bulb drawn on it&#10;&#10;Description automatically generated">
            <a:extLst>
              <a:ext uri="{FF2B5EF4-FFF2-40B4-BE49-F238E27FC236}">
                <a16:creationId xmlns:a16="http://schemas.microsoft.com/office/drawing/2014/main" id="{CD254FBA-64B8-2C46-319B-4CE59633CF7B}"/>
              </a:ext>
            </a:extLst>
          </p:cNvPr>
          <p:cNvPicPr>
            <a:picLocks noChangeAspect="1"/>
          </p:cNvPicPr>
          <p:nvPr/>
        </p:nvPicPr>
        <p:blipFill rotWithShape="1">
          <a:blip r:embed="rId3"/>
          <a:srcRect l="5752" r="45653" b="-1"/>
          <a:stretch/>
        </p:blipFill>
        <p:spPr>
          <a:xfrm>
            <a:off x="7199440" y="10"/>
            <a:ext cx="4992560" cy="6857990"/>
          </a:xfrm>
          <a:prstGeom prst="rect">
            <a:avLst/>
          </a:prstGeom>
          <a:effectLst/>
        </p:spPr>
      </p:pic>
      <p:pic>
        <p:nvPicPr>
          <p:cNvPr id="5" name="Picture 4" descr="A pink and white logo&#10;&#10;Description automatically generated">
            <a:extLst>
              <a:ext uri="{FF2B5EF4-FFF2-40B4-BE49-F238E27FC236}">
                <a16:creationId xmlns:a16="http://schemas.microsoft.com/office/drawing/2014/main" id="{DD27FF6D-BEDD-EA2D-BBD1-7519562352F5}"/>
              </a:ext>
            </a:extLst>
          </p:cNvPr>
          <p:cNvPicPr>
            <a:picLocks noChangeAspect="1"/>
          </p:cNvPicPr>
          <p:nvPr/>
        </p:nvPicPr>
        <p:blipFill>
          <a:blip r:embed="rId4"/>
          <a:stretch>
            <a:fillRect/>
          </a:stretch>
        </p:blipFill>
        <p:spPr>
          <a:xfrm>
            <a:off x="9430084" y="2661556"/>
            <a:ext cx="524043" cy="518887"/>
          </a:xfrm>
          <a:prstGeom prst="rect">
            <a:avLst/>
          </a:prstGeom>
        </p:spPr>
      </p:pic>
    </p:spTree>
    <p:extLst>
      <p:ext uri="{BB962C8B-B14F-4D97-AF65-F5344CB8AC3E}">
        <p14:creationId xmlns:p14="http://schemas.microsoft.com/office/powerpoint/2010/main" val="33723892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5000"/>
            <a:lum/>
          </a:blip>
          <a:srcRect/>
          <a:stretch>
            <a:fillRect/>
          </a:stretch>
        </a:blipFill>
        <a:effectLst/>
      </p:bgPr>
    </p:bg>
    <p:spTree>
      <p:nvGrpSpPr>
        <p:cNvPr id="1" name="Shape 57"/>
        <p:cNvGrpSpPr/>
        <p:nvPr/>
      </p:nvGrpSpPr>
      <p:grpSpPr>
        <a:xfrm>
          <a:off x="0" y="0"/>
          <a:ext cx="0" cy="0"/>
          <a:chOff x="0" y="0"/>
          <a:chExt cx="0" cy="0"/>
        </a:xfrm>
      </p:grpSpPr>
      <p:sp>
        <p:nvSpPr>
          <p:cNvPr id="58" name="Google Shape;58;p12"/>
          <p:cNvSpPr txBox="1">
            <a:spLocks noGrp="1"/>
          </p:cNvSpPr>
          <p:nvPr>
            <p:ph type="ctrTitle"/>
          </p:nvPr>
        </p:nvSpPr>
        <p:spPr>
          <a:xfrm>
            <a:off x="2260266" y="1572588"/>
            <a:ext cx="7362360" cy="1546400"/>
          </a:xfrm>
          <a:prstGeom prst="rect">
            <a:avLst/>
          </a:prstGeom>
        </p:spPr>
        <p:txBody>
          <a:bodyPr spcFirstLastPara="1" wrap="square" lIns="0" tIns="0" rIns="0" bIns="0" anchor="ctr" anchorCtr="0">
            <a:noAutofit/>
          </a:bodyPr>
          <a:lstStyle/>
          <a:p>
            <a:r>
              <a:rPr lang="en">
                <a:solidFill>
                  <a:schemeClr val="bg1"/>
                </a:solidFill>
                <a:latin typeface="+mn-lt"/>
              </a:rPr>
              <a:t>Implementing the Pathfinder</a:t>
            </a:r>
            <a:endParaRPr>
              <a:solidFill>
                <a:schemeClr val="bg1"/>
              </a:solidFill>
              <a:latin typeface="+mn-lt"/>
            </a:endParaRPr>
          </a:p>
        </p:txBody>
      </p:sp>
      <p:pic>
        <p:nvPicPr>
          <p:cNvPr id="2" name="Picture 1">
            <a:extLst>
              <a:ext uri="{FF2B5EF4-FFF2-40B4-BE49-F238E27FC236}">
                <a16:creationId xmlns:a16="http://schemas.microsoft.com/office/drawing/2014/main" id="{5C08265A-76C2-90A1-3312-58FB5DD29384}"/>
              </a:ext>
            </a:extLst>
          </p:cNvPr>
          <p:cNvPicPr>
            <a:picLocks noChangeAspect="1"/>
          </p:cNvPicPr>
          <p:nvPr/>
        </p:nvPicPr>
        <p:blipFill rotWithShape="1">
          <a:blip r:embed="rId4"/>
          <a:srcRect r="55481"/>
          <a:stretch/>
        </p:blipFill>
        <p:spPr>
          <a:xfrm>
            <a:off x="2764754" y="3118988"/>
            <a:ext cx="3082291" cy="2337479"/>
          </a:xfrm>
          <a:prstGeom prst="rect">
            <a:avLst/>
          </a:prstGeom>
        </p:spPr>
      </p:pic>
      <p:pic>
        <p:nvPicPr>
          <p:cNvPr id="3" name="Picture 2">
            <a:extLst>
              <a:ext uri="{FF2B5EF4-FFF2-40B4-BE49-F238E27FC236}">
                <a16:creationId xmlns:a16="http://schemas.microsoft.com/office/drawing/2014/main" id="{5B143F3B-402A-AF7B-1A0B-6D05ADD478B1}"/>
              </a:ext>
            </a:extLst>
          </p:cNvPr>
          <p:cNvPicPr>
            <a:picLocks noChangeAspect="1"/>
          </p:cNvPicPr>
          <p:nvPr/>
        </p:nvPicPr>
        <p:blipFill rotWithShape="1">
          <a:blip r:embed="rId5">
            <a:biLevel thresh="75000"/>
          </a:blip>
          <a:srcRect l="52159"/>
          <a:stretch/>
        </p:blipFill>
        <p:spPr>
          <a:xfrm>
            <a:off x="6096000" y="3118988"/>
            <a:ext cx="3317044" cy="2337479"/>
          </a:xfrm>
          <a:prstGeom prst="rect">
            <a:avLst/>
          </a:prstGeom>
        </p:spPr>
      </p:pic>
    </p:spTree>
    <p:extLst>
      <p:ext uri="{BB962C8B-B14F-4D97-AF65-F5344CB8AC3E}">
        <p14:creationId xmlns:p14="http://schemas.microsoft.com/office/powerpoint/2010/main" val="2229956520"/>
      </p:ext>
    </p:extLst>
  </p:cSld>
  <p:clrMapOvr>
    <a:masterClrMapping/>
  </p:clrMapOvr>
  <p:transition spd="slow">
    <p:cove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8DB4DAA5-06A2-4731-A638-E922F65BC01C}"/>
              </a:ext>
            </a:extLst>
          </p:cNvPr>
          <p:cNvPicPr>
            <a:picLocks/>
          </p:cNvPicPr>
          <p:nvPr/>
        </p:nvPicPr>
        <p:blipFill rotWithShape="1">
          <a:blip r:embed="rId3"/>
          <a:srcRect l="26352" t="14895" r="29933" b="7387"/>
          <a:stretch/>
        </p:blipFill>
        <p:spPr>
          <a:xfrm>
            <a:off x="727240" y="806649"/>
            <a:ext cx="5673115" cy="5108455"/>
          </a:xfrm>
          <a:prstGeom prst="rect">
            <a:avLst/>
          </a:prstGeom>
        </p:spPr>
      </p:pic>
      <p:sp>
        <p:nvSpPr>
          <p:cNvPr id="5" name="TextBox 4">
            <a:extLst>
              <a:ext uri="{FF2B5EF4-FFF2-40B4-BE49-F238E27FC236}">
                <a16:creationId xmlns:a16="http://schemas.microsoft.com/office/drawing/2014/main" id="{4410C3BF-1633-4C33-8A70-5C41B79E5A9D}"/>
              </a:ext>
            </a:extLst>
          </p:cNvPr>
          <p:cNvSpPr txBox="1"/>
          <p:nvPr/>
        </p:nvSpPr>
        <p:spPr>
          <a:xfrm>
            <a:off x="6948779" y="801443"/>
            <a:ext cx="3901438" cy="5262979"/>
          </a:xfrm>
          <a:prstGeom prst="rect">
            <a:avLst/>
          </a:prstGeom>
          <a:noFill/>
        </p:spPr>
        <p:txBody>
          <a:bodyPr wrap="square" lIns="91440" tIns="45720" rIns="91440" bIns="45720" anchor="t">
            <a:spAutoFit/>
          </a:bodyPr>
          <a:lstStyle/>
          <a:p>
            <a:pPr algn="ctr"/>
            <a:r>
              <a:rPr lang="en-GB" sz="2400">
                <a:solidFill>
                  <a:srgbClr val="222222"/>
                </a:solidFill>
              </a:rPr>
              <a:t>Tuning in </a:t>
            </a:r>
            <a:endParaRPr lang="en-GB" sz="2400">
              <a:solidFill>
                <a:srgbClr val="222222"/>
              </a:solidFill>
              <a:cs typeface="Arial"/>
            </a:endParaRPr>
          </a:p>
          <a:p>
            <a:pPr lvl="0" algn="ctr"/>
            <a:r>
              <a:rPr lang="en-GB" sz="2400">
                <a:solidFill>
                  <a:srgbClr val="222222"/>
                </a:solidFill>
              </a:rPr>
              <a:t>Community-led</a:t>
            </a:r>
            <a:endParaRPr lang="en-GB" sz="2400">
              <a:solidFill>
                <a:srgbClr val="222222"/>
              </a:solidFill>
              <a:cs typeface="Arial"/>
            </a:endParaRPr>
          </a:p>
          <a:p>
            <a:pPr algn="ctr"/>
            <a:r>
              <a:rPr lang="en-GB" sz="2400">
                <a:solidFill>
                  <a:srgbClr val="222222"/>
                </a:solidFill>
              </a:rPr>
              <a:t>Increase activity/ participation </a:t>
            </a:r>
            <a:endParaRPr lang="en-GB" sz="2400">
              <a:solidFill>
                <a:srgbClr val="222222"/>
              </a:solidFill>
              <a:cs typeface="Arial"/>
            </a:endParaRPr>
          </a:p>
          <a:p>
            <a:pPr lvl="0" algn="ctr"/>
            <a:r>
              <a:rPr lang="en-GB" sz="2400">
                <a:solidFill>
                  <a:srgbClr val="222222"/>
                </a:solidFill>
              </a:rPr>
              <a:t>Improve communication</a:t>
            </a:r>
            <a:endParaRPr lang="en-GB" sz="2400">
              <a:solidFill>
                <a:srgbClr val="222222"/>
              </a:solidFill>
              <a:cs typeface="Arial"/>
            </a:endParaRPr>
          </a:p>
          <a:p>
            <a:pPr lvl="0" algn="ctr"/>
            <a:r>
              <a:rPr lang="en-GB" sz="2400">
                <a:solidFill>
                  <a:srgbClr val="222222"/>
                </a:solidFill>
              </a:rPr>
              <a:t>Give opportunity</a:t>
            </a:r>
            <a:endParaRPr lang="en-GB" sz="2400">
              <a:solidFill>
                <a:srgbClr val="222222"/>
              </a:solidFill>
              <a:cs typeface="Arial"/>
            </a:endParaRPr>
          </a:p>
          <a:p>
            <a:pPr lvl="0" algn="ctr"/>
            <a:r>
              <a:rPr lang="en-GB" sz="2400">
                <a:solidFill>
                  <a:srgbClr val="222222"/>
                </a:solidFill>
              </a:rPr>
              <a:t>Facilitate only</a:t>
            </a:r>
            <a:endParaRPr lang="en-GB" sz="2400">
              <a:solidFill>
                <a:srgbClr val="222222"/>
              </a:solidFill>
              <a:cs typeface="Arial"/>
            </a:endParaRPr>
          </a:p>
          <a:p>
            <a:pPr lvl="0" algn="ctr"/>
            <a:r>
              <a:rPr lang="en-GB" sz="2400">
                <a:solidFill>
                  <a:srgbClr val="222222"/>
                </a:solidFill>
              </a:rPr>
              <a:t>Sustainable</a:t>
            </a:r>
            <a:endParaRPr lang="en-GB" sz="2400">
              <a:solidFill>
                <a:srgbClr val="222222"/>
              </a:solidFill>
              <a:cs typeface="Arial"/>
            </a:endParaRPr>
          </a:p>
          <a:p>
            <a:pPr lvl="0" algn="ctr"/>
            <a:r>
              <a:rPr lang="en-GB" sz="2400">
                <a:solidFill>
                  <a:srgbClr val="222222"/>
                </a:solidFill>
              </a:rPr>
              <a:t>Spread the learning</a:t>
            </a:r>
            <a:endParaRPr lang="en-GB" sz="2400">
              <a:solidFill>
                <a:srgbClr val="222222"/>
              </a:solidFill>
              <a:cs typeface="Arial"/>
            </a:endParaRPr>
          </a:p>
          <a:p>
            <a:pPr lvl="0" algn="ctr"/>
            <a:r>
              <a:rPr lang="en-GB" sz="2400">
                <a:solidFill>
                  <a:srgbClr val="222222"/>
                </a:solidFill>
              </a:rPr>
              <a:t>Hearing every voice</a:t>
            </a:r>
            <a:endParaRPr lang="en-GB" sz="2400">
              <a:solidFill>
                <a:srgbClr val="222222"/>
              </a:solidFill>
              <a:cs typeface="Arial"/>
            </a:endParaRPr>
          </a:p>
          <a:p>
            <a:pPr algn="ctr"/>
            <a:r>
              <a:rPr lang="en-GB" sz="2400">
                <a:solidFill>
                  <a:srgbClr val="222222"/>
                </a:solidFill>
              </a:rPr>
              <a:t>Time to reflect </a:t>
            </a:r>
            <a:endParaRPr lang="en-GB" sz="2400">
              <a:solidFill>
                <a:srgbClr val="222222"/>
              </a:solidFill>
              <a:cs typeface="Arial"/>
            </a:endParaRPr>
          </a:p>
          <a:p>
            <a:pPr lvl="0" algn="ctr"/>
            <a:r>
              <a:rPr lang="en-GB" sz="2400">
                <a:solidFill>
                  <a:srgbClr val="222222"/>
                </a:solidFill>
              </a:rPr>
              <a:t>Practice what we preach</a:t>
            </a:r>
            <a:endParaRPr lang="en-GB" sz="2400">
              <a:solidFill>
                <a:srgbClr val="222222"/>
              </a:solidFill>
              <a:cs typeface="Arial"/>
            </a:endParaRPr>
          </a:p>
          <a:p>
            <a:pPr lvl="0" algn="ctr"/>
            <a:r>
              <a:rPr lang="en-GB" sz="2400">
                <a:solidFill>
                  <a:srgbClr val="222222"/>
                </a:solidFill>
              </a:rPr>
              <a:t>Target the hard to reach</a:t>
            </a:r>
            <a:endParaRPr lang="en-GB" sz="2400">
              <a:solidFill>
                <a:srgbClr val="222222"/>
              </a:solidFill>
              <a:cs typeface="Arial"/>
            </a:endParaRPr>
          </a:p>
          <a:p>
            <a:pPr lvl="0" algn="ctr"/>
            <a:r>
              <a:rPr lang="en-GB" sz="2400">
                <a:solidFill>
                  <a:srgbClr val="222222"/>
                </a:solidFill>
              </a:rPr>
              <a:t>Value for money</a:t>
            </a:r>
            <a:endParaRPr lang="en-GB" sz="2400">
              <a:solidFill>
                <a:srgbClr val="222222"/>
              </a:solidFill>
              <a:cs typeface="Arial"/>
            </a:endParaRPr>
          </a:p>
        </p:txBody>
      </p:sp>
      <p:sp>
        <p:nvSpPr>
          <p:cNvPr id="2" name="TextBox 1">
            <a:extLst>
              <a:ext uri="{FF2B5EF4-FFF2-40B4-BE49-F238E27FC236}">
                <a16:creationId xmlns:a16="http://schemas.microsoft.com/office/drawing/2014/main" id="{005E2E0F-8645-1089-37BE-EC457743D7B7}"/>
              </a:ext>
            </a:extLst>
          </p:cNvPr>
          <p:cNvSpPr txBox="1"/>
          <p:nvPr/>
        </p:nvSpPr>
        <p:spPr>
          <a:xfrm>
            <a:off x="4659923" y="263769"/>
            <a:ext cx="2637692" cy="58615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Tree>
    <p:extLst>
      <p:ext uri="{BB962C8B-B14F-4D97-AF65-F5344CB8AC3E}">
        <p14:creationId xmlns:p14="http://schemas.microsoft.com/office/powerpoint/2010/main" val="267106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Picture 10" descr="A group of people sitting at a table&#10;&#10;Description automatically generated">
            <a:extLst>
              <a:ext uri="{FF2B5EF4-FFF2-40B4-BE49-F238E27FC236}">
                <a16:creationId xmlns:a16="http://schemas.microsoft.com/office/drawing/2014/main" id="{BD38C5D5-7877-E9A6-8175-7BE206B71D4D}"/>
              </a:ext>
            </a:extLst>
          </p:cNvPr>
          <p:cNvPicPr>
            <a:picLocks noChangeAspect="1"/>
          </p:cNvPicPr>
          <p:nvPr/>
        </p:nvPicPr>
        <p:blipFill rotWithShape="1">
          <a:blip r:embed="rId3"/>
          <a:srcRect t="2997" r="4" b="5384"/>
          <a:stretch/>
        </p:blipFill>
        <p:spPr>
          <a:xfrm>
            <a:off x="4" y="-6236"/>
            <a:ext cx="3255403" cy="2505456"/>
          </a:xfrm>
          <a:custGeom>
            <a:avLst/>
            <a:gdLst/>
            <a:ahLst/>
            <a:cxnLst/>
            <a:rect l="l" t="t" r="r" b="b"/>
            <a:pathLst>
              <a:path w="3255403" h="2505456">
                <a:moveTo>
                  <a:pt x="0" y="0"/>
                </a:moveTo>
                <a:lnTo>
                  <a:pt x="3255403" y="0"/>
                </a:lnTo>
                <a:lnTo>
                  <a:pt x="2094477" y="2505456"/>
                </a:lnTo>
                <a:lnTo>
                  <a:pt x="0" y="2505456"/>
                </a:lnTo>
                <a:close/>
              </a:path>
            </a:pathLst>
          </a:custGeom>
        </p:spPr>
      </p:pic>
      <p:pic>
        <p:nvPicPr>
          <p:cNvPr id="14" name="Picture 13" descr="A sign on a pole&#10;&#10;Description automatically generated">
            <a:extLst>
              <a:ext uri="{FF2B5EF4-FFF2-40B4-BE49-F238E27FC236}">
                <a16:creationId xmlns:a16="http://schemas.microsoft.com/office/drawing/2014/main" id="{4FBD2492-1EAB-46AD-769C-BCC4936C4ECA}"/>
              </a:ext>
            </a:extLst>
          </p:cNvPr>
          <p:cNvPicPr>
            <a:picLocks noChangeAspect="1"/>
          </p:cNvPicPr>
          <p:nvPr/>
        </p:nvPicPr>
        <p:blipFill rotWithShape="1">
          <a:blip r:embed="rId4"/>
          <a:srcRect t="875" r="-5" b="6068"/>
          <a:stretch/>
        </p:blipFill>
        <p:spPr>
          <a:xfrm>
            <a:off x="4675539" y="-6235"/>
            <a:ext cx="3677817" cy="2505456"/>
          </a:xfrm>
          <a:custGeom>
            <a:avLst/>
            <a:gdLst/>
            <a:ahLst/>
            <a:cxnLst/>
            <a:rect l="l" t="t" r="r" b="b"/>
            <a:pathLst>
              <a:path w="3677817" h="2505456">
                <a:moveTo>
                  <a:pt x="1160926" y="0"/>
                </a:moveTo>
                <a:lnTo>
                  <a:pt x="3677817" y="0"/>
                </a:lnTo>
                <a:lnTo>
                  <a:pt x="2516891" y="2505456"/>
                </a:lnTo>
                <a:lnTo>
                  <a:pt x="0" y="2505456"/>
                </a:lnTo>
                <a:close/>
              </a:path>
            </a:pathLst>
          </a:custGeom>
        </p:spPr>
      </p:pic>
      <p:pic>
        <p:nvPicPr>
          <p:cNvPr id="15" name="Picture 14" descr="A group of women standing together&#10;&#10;Description automatically generated">
            <a:extLst>
              <a:ext uri="{FF2B5EF4-FFF2-40B4-BE49-F238E27FC236}">
                <a16:creationId xmlns:a16="http://schemas.microsoft.com/office/drawing/2014/main" id="{B43436B1-320A-EE76-C5F5-A751EA874276}"/>
              </a:ext>
            </a:extLst>
          </p:cNvPr>
          <p:cNvPicPr>
            <a:picLocks noChangeAspect="1"/>
          </p:cNvPicPr>
          <p:nvPr/>
        </p:nvPicPr>
        <p:blipFill rotWithShape="1">
          <a:blip r:embed="rId5"/>
          <a:srcRect r="-3" b="23228"/>
          <a:stretch/>
        </p:blipFill>
        <p:spPr>
          <a:xfrm>
            <a:off x="7381876" y="1"/>
            <a:ext cx="4810125" cy="2501837"/>
          </a:xfrm>
          <a:custGeom>
            <a:avLst/>
            <a:gdLst/>
            <a:ahLst/>
            <a:cxnLst/>
            <a:rect l="l" t="t" r="r" b="b"/>
            <a:pathLst>
              <a:path w="4810125" h="2501837">
                <a:moveTo>
                  <a:pt x="1159248" y="0"/>
                </a:moveTo>
                <a:lnTo>
                  <a:pt x="4810125" y="0"/>
                </a:lnTo>
                <a:lnTo>
                  <a:pt x="4810125" y="2501837"/>
                </a:lnTo>
                <a:lnTo>
                  <a:pt x="0" y="2501837"/>
                </a:lnTo>
                <a:close/>
              </a:path>
            </a:pathLst>
          </a:custGeom>
        </p:spPr>
      </p:pic>
      <p:pic>
        <p:nvPicPr>
          <p:cNvPr id="19" name="Picture 18" descr="A person and child working on a scooter&#10;&#10;Description automatically generated">
            <a:extLst>
              <a:ext uri="{FF2B5EF4-FFF2-40B4-BE49-F238E27FC236}">
                <a16:creationId xmlns:a16="http://schemas.microsoft.com/office/drawing/2014/main" id="{FDC51EDF-5659-131F-F48B-0013A68C3E9C}"/>
              </a:ext>
            </a:extLst>
          </p:cNvPr>
          <p:cNvPicPr>
            <a:picLocks noChangeAspect="1"/>
          </p:cNvPicPr>
          <p:nvPr/>
        </p:nvPicPr>
        <p:blipFill rotWithShape="1">
          <a:blip r:embed="rId6"/>
          <a:srcRect l="7677" r="-3" b="-3"/>
          <a:stretch/>
        </p:blipFill>
        <p:spPr>
          <a:xfrm>
            <a:off x="20" y="2658276"/>
            <a:ext cx="3770704" cy="4199724"/>
          </a:xfrm>
          <a:custGeom>
            <a:avLst/>
            <a:gdLst/>
            <a:ahLst/>
            <a:cxnLst/>
            <a:rect l="l" t="t" r="r" b="b"/>
            <a:pathLst>
              <a:path w="3770724" h="4199724">
                <a:moveTo>
                  <a:pt x="0" y="0"/>
                </a:moveTo>
                <a:lnTo>
                  <a:pt x="3770724" y="0"/>
                </a:lnTo>
                <a:lnTo>
                  <a:pt x="1824067" y="4199724"/>
                </a:lnTo>
                <a:lnTo>
                  <a:pt x="0" y="4199724"/>
                </a:lnTo>
                <a:close/>
              </a:path>
            </a:pathLst>
          </a:custGeom>
        </p:spPr>
      </p:pic>
      <p:pic>
        <p:nvPicPr>
          <p:cNvPr id="17" name="Picture 16" descr="A group of people sitting in chairs in a yard&#10;&#10;Description automatically generated">
            <a:extLst>
              <a:ext uri="{FF2B5EF4-FFF2-40B4-BE49-F238E27FC236}">
                <a16:creationId xmlns:a16="http://schemas.microsoft.com/office/drawing/2014/main" id="{8A2670D0-CCF0-794A-42FC-B41B64CCA978}"/>
              </a:ext>
            </a:extLst>
          </p:cNvPr>
          <p:cNvPicPr>
            <a:picLocks noChangeAspect="1"/>
          </p:cNvPicPr>
          <p:nvPr/>
        </p:nvPicPr>
        <p:blipFill rotWithShape="1">
          <a:blip r:embed="rId7"/>
          <a:srcRect t="19473" r="-4" b="-4"/>
          <a:stretch/>
        </p:blipFill>
        <p:spPr>
          <a:xfrm>
            <a:off x="2013796" y="2661900"/>
            <a:ext cx="5108726" cy="4197911"/>
          </a:xfrm>
          <a:custGeom>
            <a:avLst/>
            <a:gdLst/>
            <a:ahLst/>
            <a:cxnLst/>
            <a:rect l="l" t="t" r="r" b="b"/>
            <a:pathLst>
              <a:path w="5108726" h="4197911">
                <a:moveTo>
                  <a:pt x="1945141" y="0"/>
                </a:moveTo>
                <a:lnTo>
                  <a:pt x="5108726" y="0"/>
                </a:lnTo>
                <a:lnTo>
                  <a:pt x="3163585" y="4197911"/>
                </a:lnTo>
                <a:lnTo>
                  <a:pt x="3157362" y="4197911"/>
                </a:lnTo>
                <a:lnTo>
                  <a:pt x="1967571" y="4197911"/>
                </a:lnTo>
                <a:lnTo>
                  <a:pt x="317526" y="4197911"/>
                </a:lnTo>
                <a:lnTo>
                  <a:pt x="0" y="4197911"/>
                </a:lnTo>
                <a:close/>
              </a:path>
            </a:pathLst>
          </a:custGeom>
        </p:spPr>
      </p:pic>
      <p:sp>
        <p:nvSpPr>
          <p:cNvPr id="24" name="Freeform 43">
            <a:extLst>
              <a:ext uri="{FF2B5EF4-FFF2-40B4-BE49-F238E27FC236}">
                <a16:creationId xmlns:a16="http://schemas.microsoft.com/office/drawing/2014/main" id="{AAD8F19F-4A55-467B-BED0-8837659A90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353050" y="2660089"/>
            <a:ext cx="6838950" cy="4197911"/>
          </a:xfrm>
          <a:custGeom>
            <a:avLst/>
            <a:gdLst>
              <a:gd name="connsiteX0" fmla="*/ 4893809 w 6838950"/>
              <a:gd name="connsiteY0" fmla="*/ 0 h 4197911"/>
              <a:gd name="connsiteX1" fmla="*/ 4887586 w 6838950"/>
              <a:gd name="connsiteY1" fmla="*/ 0 h 4197911"/>
              <a:gd name="connsiteX2" fmla="*/ 3697795 w 6838950"/>
              <a:gd name="connsiteY2" fmla="*/ 0 h 4197911"/>
              <a:gd name="connsiteX3" fmla="*/ 2047750 w 6838950"/>
              <a:gd name="connsiteY3" fmla="*/ 0 h 4197911"/>
              <a:gd name="connsiteX4" fmla="*/ 0 w 6838950"/>
              <a:gd name="connsiteY4" fmla="*/ 0 h 4197911"/>
              <a:gd name="connsiteX5" fmla="*/ 0 w 6838950"/>
              <a:gd name="connsiteY5" fmla="*/ 4197911 h 4197911"/>
              <a:gd name="connsiteX6" fmla="*/ 6838950 w 6838950"/>
              <a:gd name="connsiteY6" fmla="*/ 4197911 h 4197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38950" h="4197911">
                <a:moveTo>
                  <a:pt x="4893809" y="0"/>
                </a:moveTo>
                <a:lnTo>
                  <a:pt x="4887586" y="0"/>
                </a:lnTo>
                <a:lnTo>
                  <a:pt x="3697795" y="0"/>
                </a:lnTo>
                <a:lnTo>
                  <a:pt x="2047750" y="0"/>
                </a:lnTo>
                <a:lnTo>
                  <a:pt x="0" y="0"/>
                </a:lnTo>
                <a:lnTo>
                  <a:pt x="0" y="4197911"/>
                </a:lnTo>
                <a:lnTo>
                  <a:pt x="6838950" y="4197911"/>
                </a:lnTo>
                <a:close/>
              </a:path>
            </a:pathLst>
          </a:custGeom>
          <a:solidFill>
            <a:srgbClr val="37395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7E61BC0-DC3D-AA0E-0E15-8852F5AE0BA5}"/>
              </a:ext>
            </a:extLst>
          </p:cNvPr>
          <p:cNvSpPr>
            <a:spLocks noGrp="1"/>
          </p:cNvSpPr>
          <p:nvPr>
            <p:ph type="title"/>
          </p:nvPr>
        </p:nvSpPr>
        <p:spPr>
          <a:xfrm>
            <a:off x="6513210" y="2792737"/>
            <a:ext cx="4824826" cy="1976967"/>
          </a:xfrm>
        </p:spPr>
        <p:txBody>
          <a:bodyPr vert="horz" lIns="91440" tIns="45720" rIns="91440" bIns="45720" rtlCol="0" anchor="t">
            <a:normAutofit/>
          </a:bodyPr>
          <a:lstStyle/>
          <a:p>
            <a:pPr algn="r" defTabSz="914400">
              <a:spcBef>
                <a:spcPct val="0"/>
              </a:spcBef>
            </a:pPr>
            <a:r>
              <a:rPr lang="en-US" sz="4000" b="1" kern="1200" dirty="0">
                <a:solidFill>
                  <a:srgbClr val="FFFFFF"/>
                </a:solidFill>
                <a:latin typeface="Calibri"/>
                <a:cs typeface="Arial"/>
              </a:rPr>
              <a:t>Our Pathfinder</a:t>
            </a:r>
            <a:endParaRPr lang="en-US" sz="4000" b="1" kern="1200" dirty="0">
              <a:latin typeface="Calibri"/>
              <a:cs typeface="Arial"/>
            </a:endParaRPr>
          </a:p>
        </p:txBody>
      </p:sp>
      <p:pic>
        <p:nvPicPr>
          <p:cNvPr id="18" name="Picture 17" descr="A person and person riding a bicycle&#10;&#10;Description automatically generated">
            <a:extLst>
              <a:ext uri="{FF2B5EF4-FFF2-40B4-BE49-F238E27FC236}">
                <a16:creationId xmlns:a16="http://schemas.microsoft.com/office/drawing/2014/main" id="{13536B93-458E-7949-6D45-08F47EDE6F6F}"/>
              </a:ext>
            </a:extLst>
          </p:cNvPr>
          <p:cNvPicPr>
            <a:picLocks noChangeAspect="1"/>
          </p:cNvPicPr>
          <p:nvPr/>
        </p:nvPicPr>
        <p:blipFill rotWithShape="1">
          <a:blip r:embed="rId8"/>
          <a:srcRect t="2886" r="2" b="1961"/>
          <a:stretch/>
        </p:blipFill>
        <p:spPr>
          <a:xfrm>
            <a:off x="2276345" y="71888"/>
            <a:ext cx="3393943" cy="2502843"/>
          </a:xfrm>
          <a:custGeom>
            <a:avLst/>
            <a:gdLst/>
            <a:ahLst/>
            <a:cxnLst/>
            <a:rect l="l" t="t" r="r" b="b"/>
            <a:pathLst>
              <a:path w="3393943" h="2502843">
                <a:moveTo>
                  <a:pt x="1159715" y="0"/>
                </a:moveTo>
                <a:lnTo>
                  <a:pt x="3393943" y="0"/>
                </a:lnTo>
                <a:lnTo>
                  <a:pt x="2234228" y="2502843"/>
                </a:lnTo>
                <a:lnTo>
                  <a:pt x="0" y="2502843"/>
                </a:lnTo>
                <a:close/>
              </a:path>
            </a:pathLst>
          </a:custGeom>
        </p:spPr>
      </p:pic>
      <p:sp>
        <p:nvSpPr>
          <p:cNvPr id="12" name="TextBox 11">
            <a:extLst>
              <a:ext uri="{FF2B5EF4-FFF2-40B4-BE49-F238E27FC236}">
                <a16:creationId xmlns:a16="http://schemas.microsoft.com/office/drawing/2014/main" id="{93E33740-813E-6298-3D52-DC093787040F}"/>
              </a:ext>
            </a:extLst>
          </p:cNvPr>
          <p:cNvSpPr txBox="1"/>
          <p:nvPr/>
        </p:nvSpPr>
        <p:spPr>
          <a:xfrm>
            <a:off x="7388004" y="3559140"/>
            <a:ext cx="4533900" cy="31393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200">
                <a:solidFill>
                  <a:schemeClr val="bg1"/>
                </a:solidFill>
                <a:latin typeface="Calibri"/>
                <a:ea typeface="Calibri"/>
                <a:cs typeface="Calibri"/>
              </a:rPr>
              <a:t>Young People</a:t>
            </a:r>
            <a:endParaRPr lang="en-US" sz="2200">
              <a:solidFill>
                <a:schemeClr val="bg1"/>
              </a:solidFill>
              <a:latin typeface="Calibri"/>
              <a:cs typeface="Calibri"/>
            </a:endParaRPr>
          </a:p>
          <a:p>
            <a:pPr algn="ctr"/>
            <a:r>
              <a:rPr lang="en-US" sz="2200">
                <a:solidFill>
                  <a:schemeClr val="bg1"/>
                </a:solidFill>
                <a:latin typeface="Calibri"/>
                <a:ea typeface="Calibri"/>
                <a:cs typeface="Calibri"/>
              </a:rPr>
              <a:t>Open Spaces</a:t>
            </a:r>
          </a:p>
          <a:p>
            <a:pPr algn="ctr"/>
            <a:r>
              <a:rPr lang="en-US" sz="2200">
                <a:solidFill>
                  <a:schemeClr val="bg1"/>
                </a:solidFill>
                <a:latin typeface="Calibri"/>
                <a:ea typeface="Calibri"/>
                <a:cs typeface="Calibri"/>
              </a:rPr>
              <a:t>Walking and Cycling</a:t>
            </a:r>
          </a:p>
          <a:p>
            <a:pPr algn="ctr"/>
            <a:r>
              <a:rPr lang="en-US" sz="2200">
                <a:solidFill>
                  <a:schemeClr val="bg1"/>
                </a:solidFill>
                <a:latin typeface="Calibri"/>
                <a:ea typeface="Calibri"/>
                <a:cs typeface="Calibri"/>
              </a:rPr>
              <a:t>Community Shaper Capacity Building</a:t>
            </a:r>
          </a:p>
          <a:p>
            <a:pPr algn="ctr"/>
            <a:r>
              <a:rPr lang="en-US" sz="2200">
                <a:solidFill>
                  <a:schemeClr val="bg1"/>
                </a:solidFill>
                <a:latin typeface="Calibri"/>
                <a:ea typeface="Calibri"/>
                <a:cs typeface="Calibri"/>
              </a:rPr>
              <a:t>Get Going investment fund</a:t>
            </a:r>
          </a:p>
          <a:p>
            <a:pPr algn="ctr"/>
            <a:endParaRPr lang="en-US" sz="2200">
              <a:solidFill>
                <a:schemeClr val="bg1"/>
              </a:solidFill>
              <a:latin typeface="Calibri"/>
              <a:ea typeface="Calibri"/>
              <a:cs typeface="Calibri"/>
            </a:endParaRPr>
          </a:p>
          <a:p>
            <a:pPr algn="ctr"/>
            <a:r>
              <a:rPr lang="en-US" sz="2200">
                <a:solidFill>
                  <a:schemeClr val="bg1"/>
                </a:solidFill>
                <a:latin typeface="Calibri"/>
                <a:ea typeface="Calibri"/>
                <a:cs typeface="Calibri"/>
              </a:rPr>
              <a:t>Life course</a:t>
            </a:r>
          </a:p>
          <a:p>
            <a:pPr algn="ctr"/>
            <a:r>
              <a:rPr lang="en-US" sz="2200">
                <a:solidFill>
                  <a:schemeClr val="bg1"/>
                </a:solidFill>
                <a:latin typeface="Calibri"/>
                <a:ea typeface="Calibri"/>
                <a:cs typeface="Calibri"/>
              </a:rPr>
              <a:t>Inequalities </a:t>
            </a:r>
          </a:p>
          <a:p>
            <a:pPr algn="ctr"/>
            <a:r>
              <a:rPr lang="en-US" sz="2200">
                <a:solidFill>
                  <a:schemeClr val="bg1"/>
                </a:solidFill>
                <a:latin typeface="Calibri"/>
                <a:ea typeface="Calibri"/>
                <a:cs typeface="Calibri"/>
              </a:rPr>
              <a:t>Sport</a:t>
            </a:r>
          </a:p>
        </p:txBody>
      </p:sp>
    </p:spTree>
    <p:extLst>
      <p:ext uri="{BB962C8B-B14F-4D97-AF65-F5344CB8AC3E}">
        <p14:creationId xmlns:p14="http://schemas.microsoft.com/office/powerpoint/2010/main" val="13849467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231BF440-39FA-4087-84CC-2EEC0BBDAF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A group of people outside a building&#10;&#10;Description automatically generated">
            <a:extLst>
              <a:ext uri="{FF2B5EF4-FFF2-40B4-BE49-F238E27FC236}">
                <a16:creationId xmlns:a16="http://schemas.microsoft.com/office/drawing/2014/main" id="{8A4AAC9E-D4A8-FEA3-D402-1BF41C98E58E}"/>
              </a:ext>
            </a:extLst>
          </p:cNvPr>
          <p:cNvPicPr>
            <a:picLocks noChangeAspect="1"/>
          </p:cNvPicPr>
          <p:nvPr/>
        </p:nvPicPr>
        <p:blipFill rotWithShape="1">
          <a:blip r:embed="rId3"/>
          <a:srcRect r="10403" b="1"/>
          <a:stretch/>
        </p:blipFill>
        <p:spPr>
          <a:xfrm>
            <a:off x="4883025" y="10"/>
            <a:ext cx="7308975"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p:spPr>
      </p:pic>
      <p:pic>
        <p:nvPicPr>
          <p:cNvPr id="17" name="Picture 4" descr="Image">
            <a:extLst>
              <a:ext uri="{FF2B5EF4-FFF2-40B4-BE49-F238E27FC236}">
                <a16:creationId xmlns:a16="http://schemas.microsoft.com/office/drawing/2014/main" id="{B874C558-1002-F5BF-520D-0084DB5FF11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7922" r="-2" b="-2"/>
          <a:stretch/>
        </p:blipFill>
        <p:spPr bwMode="auto">
          <a:xfrm>
            <a:off x="4883025" y="3493008"/>
            <a:ext cx="7308975" cy="336499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a:noFill/>
          <a:extLst>
            <a:ext uri="{909E8E84-426E-40DD-AFC4-6F175D3DCCD1}">
              <a14:hiddenFill xmlns:a14="http://schemas.microsoft.com/office/drawing/2010/main">
                <a:solidFill>
                  <a:srgbClr val="FFFFFF"/>
                </a:solidFill>
              </a14:hiddenFill>
            </a:ext>
          </a:extLst>
        </p:spPr>
      </p:pic>
      <p:sp useBgFill="1">
        <p:nvSpPr>
          <p:cNvPr id="31" name="Freeform: Shape 30">
            <a:extLst>
              <a:ext uri="{FF2B5EF4-FFF2-40B4-BE49-F238E27FC236}">
                <a16:creationId xmlns:a16="http://schemas.microsoft.com/office/drawing/2014/main" id="{F04E4CBA-303B-48BD-8451-C2701CB0EE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1" cy="6858000"/>
          </a:xfrm>
          <a:custGeom>
            <a:avLst/>
            <a:gdLst>
              <a:gd name="connsiteX0" fmla="*/ 0 w 6096001"/>
              <a:gd name="connsiteY0" fmla="*/ 0 h 6858000"/>
              <a:gd name="connsiteX1" fmla="*/ 4883024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4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4" y="0"/>
                </a:lnTo>
                <a:lnTo>
                  <a:pt x="4946006" y="69271"/>
                </a:lnTo>
                <a:cubicBezTo>
                  <a:pt x="5656532" y="929100"/>
                  <a:pt x="6096001" y="2116944"/>
                  <a:pt x="6096001" y="3429000"/>
                </a:cubicBezTo>
                <a:cubicBezTo>
                  <a:pt x="6096001" y="4741056"/>
                  <a:pt x="5656532" y="5928900"/>
                  <a:pt x="4946006" y="6788730"/>
                </a:cubicBezTo>
                <a:lnTo>
                  <a:pt x="4883024"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33" name="Freeform: Shape 32">
            <a:extLst>
              <a:ext uri="{FF2B5EF4-FFF2-40B4-BE49-F238E27FC236}">
                <a16:creationId xmlns:a16="http://schemas.microsoft.com/office/drawing/2014/main" id="{F6CA58B3-AFCC-4A40-9882-50D5080879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7332" cy="6858000"/>
          </a:xfrm>
          <a:custGeom>
            <a:avLst/>
            <a:gdLst>
              <a:gd name="connsiteX0" fmla="*/ 0 w 6087332"/>
              <a:gd name="connsiteY0" fmla="*/ 0 h 6858000"/>
              <a:gd name="connsiteX1" fmla="*/ 4874355 w 6087332"/>
              <a:gd name="connsiteY1" fmla="*/ 0 h 6858000"/>
              <a:gd name="connsiteX2" fmla="*/ 4937337 w 6087332"/>
              <a:gd name="connsiteY2" fmla="*/ 69271 h 6858000"/>
              <a:gd name="connsiteX3" fmla="*/ 6087332 w 6087332"/>
              <a:gd name="connsiteY3" fmla="*/ 3429000 h 6858000"/>
              <a:gd name="connsiteX4" fmla="*/ 4937337 w 6087332"/>
              <a:gd name="connsiteY4" fmla="*/ 6788730 h 6858000"/>
              <a:gd name="connsiteX5" fmla="*/ 4874355 w 6087332"/>
              <a:gd name="connsiteY5" fmla="*/ 6858000 h 6858000"/>
              <a:gd name="connsiteX6" fmla="*/ 0 w 6087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7332" h="6858000">
                <a:moveTo>
                  <a:pt x="0" y="0"/>
                </a:moveTo>
                <a:lnTo>
                  <a:pt x="4874355" y="0"/>
                </a:lnTo>
                <a:lnTo>
                  <a:pt x="4937337" y="69271"/>
                </a:lnTo>
                <a:cubicBezTo>
                  <a:pt x="5647863" y="929100"/>
                  <a:pt x="6087332" y="2116944"/>
                  <a:pt x="6087332" y="3429000"/>
                </a:cubicBezTo>
                <a:cubicBezTo>
                  <a:pt x="6087332" y="4741056"/>
                  <a:pt x="5647863" y="5928900"/>
                  <a:pt x="4937337" y="6788730"/>
                </a:cubicBezTo>
                <a:lnTo>
                  <a:pt x="4874355"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5" name="Title 1">
            <a:extLst>
              <a:ext uri="{FF2B5EF4-FFF2-40B4-BE49-F238E27FC236}">
                <a16:creationId xmlns:a16="http://schemas.microsoft.com/office/drawing/2014/main" id="{4B7AC72E-2733-DB24-5517-38A6667EE871}"/>
              </a:ext>
            </a:extLst>
          </p:cNvPr>
          <p:cNvSpPr txBox="1">
            <a:spLocks/>
          </p:cNvSpPr>
          <p:nvPr/>
        </p:nvSpPr>
        <p:spPr>
          <a:xfrm>
            <a:off x="448055" y="370706"/>
            <a:ext cx="4732161" cy="1904942"/>
          </a:xfrm>
          <a:prstGeom prst="rect">
            <a:avLst/>
          </a:prstGeom>
        </p:spPr>
        <p:txBody>
          <a:bodyPr spcFirstLastPara="1" vert="horz" lIns="91440" tIns="45720" rIns="91440" bIns="45720" rtlCol="0" anchor="ctr" anchorCtr="0">
            <a:normAutofit/>
          </a:bodyPr>
          <a:lstStyle>
            <a:lvl1pPr lvl="0" algn="l" defTabSz="1219170" rtl="0" eaLnBrk="1" latinLnBrk="0" hangingPunct="1">
              <a:lnSpc>
                <a:spcPct val="90000"/>
              </a:lnSpc>
              <a:spcBef>
                <a:spcPts val="0"/>
              </a:spcBef>
              <a:spcAft>
                <a:spcPts val="0"/>
              </a:spcAft>
              <a:buSzPts val="1200"/>
              <a:buNone/>
              <a:defRPr sz="5867" kern="1200">
                <a:solidFill>
                  <a:schemeClr val="tx1"/>
                </a:solidFill>
                <a:latin typeface="+mj-lt"/>
                <a:ea typeface="+mj-ea"/>
                <a:cs typeface="+mj-cs"/>
              </a:defRPr>
            </a:lvl1pPr>
            <a:lvl2pPr lvl="1" rtl="0">
              <a:spcBef>
                <a:spcPts val="0"/>
              </a:spcBef>
              <a:spcAft>
                <a:spcPts val="0"/>
              </a:spcAft>
              <a:buSzPts val="1200"/>
              <a:buNone/>
              <a:defRPr/>
            </a:lvl2pPr>
            <a:lvl3pPr lvl="2" rtl="0">
              <a:spcBef>
                <a:spcPts val="0"/>
              </a:spcBef>
              <a:spcAft>
                <a:spcPts val="0"/>
              </a:spcAft>
              <a:buSzPts val="1200"/>
              <a:buNone/>
              <a:defRPr/>
            </a:lvl3pPr>
            <a:lvl4pPr lvl="3" rtl="0">
              <a:spcBef>
                <a:spcPts val="0"/>
              </a:spcBef>
              <a:spcAft>
                <a:spcPts val="0"/>
              </a:spcAft>
              <a:buSzPts val="1200"/>
              <a:buNone/>
              <a:defRPr/>
            </a:lvl4pPr>
            <a:lvl5pPr lvl="4" rtl="0">
              <a:spcBef>
                <a:spcPts val="0"/>
              </a:spcBef>
              <a:spcAft>
                <a:spcPts val="0"/>
              </a:spcAft>
              <a:buSzPts val="1200"/>
              <a:buNone/>
              <a:defRPr/>
            </a:lvl5pPr>
            <a:lvl6pPr lvl="5" rtl="0">
              <a:spcBef>
                <a:spcPts val="0"/>
              </a:spcBef>
              <a:spcAft>
                <a:spcPts val="0"/>
              </a:spcAft>
              <a:buSzPts val="1200"/>
              <a:buNone/>
              <a:defRPr/>
            </a:lvl6pPr>
            <a:lvl7pPr lvl="6" rtl="0">
              <a:spcBef>
                <a:spcPts val="0"/>
              </a:spcBef>
              <a:spcAft>
                <a:spcPts val="0"/>
              </a:spcAft>
              <a:buSzPts val="1200"/>
              <a:buNone/>
              <a:defRPr/>
            </a:lvl7pPr>
            <a:lvl8pPr lvl="7" rtl="0">
              <a:spcBef>
                <a:spcPts val="0"/>
              </a:spcBef>
              <a:spcAft>
                <a:spcPts val="0"/>
              </a:spcAft>
              <a:buSzPts val="1200"/>
              <a:buNone/>
              <a:defRPr/>
            </a:lvl8pPr>
            <a:lvl9pPr lvl="8" rtl="0">
              <a:spcBef>
                <a:spcPts val="0"/>
              </a:spcBef>
              <a:spcAft>
                <a:spcPts val="0"/>
              </a:spcAft>
              <a:buSzPts val="1200"/>
              <a:buNone/>
              <a:defRPr/>
            </a:lvl9pPr>
          </a:lstStyle>
          <a:p>
            <a:pPr algn="ctr" defTabSz="914400">
              <a:spcBef>
                <a:spcPct val="0"/>
              </a:spcBef>
              <a:spcAft>
                <a:spcPts val="600"/>
              </a:spcAft>
            </a:pPr>
            <a:r>
              <a:rPr lang="en-US" sz="2800" b="1" kern="1200">
                <a:latin typeface="Calibri"/>
                <a:cs typeface="Arial"/>
              </a:rPr>
              <a:t>Withernsea is changing</a:t>
            </a:r>
          </a:p>
          <a:p>
            <a:pPr algn="ctr" defTabSz="914400">
              <a:spcBef>
                <a:spcPct val="0"/>
              </a:spcBef>
              <a:spcAft>
                <a:spcPts val="600"/>
              </a:spcAft>
            </a:pPr>
            <a:r>
              <a:rPr lang="en-US" sz="2800" b="1" kern="1200">
                <a:latin typeface="Calibri"/>
                <a:cs typeface="Arial"/>
              </a:rPr>
              <a:t>From strategic system change to active participation</a:t>
            </a:r>
            <a:r>
              <a:rPr lang="en-US" sz="2400" b="1" kern="1200">
                <a:latin typeface="Calibri"/>
                <a:cs typeface="Arial"/>
              </a:rPr>
              <a:t> </a:t>
            </a:r>
            <a:endParaRPr lang="en-US" sz="2400" kern="1200">
              <a:latin typeface="Calibri"/>
              <a:cs typeface="Arial"/>
            </a:endParaRPr>
          </a:p>
        </p:txBody>
      </p:sp>
      <p:sp>
        <p:nvSpPr>
          <p:cNvPr id="28" name="Rectangle 27">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52144"/>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30" name="Rectangle 29">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CA00AE6B-AA30-4CF8-BA6F-339B780AD7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3" name="Content Placeholder 2">
            <a:extLst>
              <a:ext uri="{FF2B5EF4-FFF2-40B4-BE49-F238E27FC236}">
                <a16:creationId xmlns:a16="http://schemas.microsoft.com/office/drawing/2014/main" id="{BED0D4EC-F88C-A90D-6C1C-4AAF76A792B0}"/>
              </a:ext>
            </a:extLst>
          </p:cNvPr>
          <p:cNvSpPr txBox="1">
            <a:spLocks/>
          </p:cNvSpPr>
          <p:nvPr/>
        </p:nvSpPr>
        <p:spPr>
          <a:xfrm>
            <a:off x="448056" y="2570120"/>
            <a:ext cx="5213803" cy="3664351"/>
          </a:xfrm>
          <a:prstGeom prst="rect">
            <a:avLst/>
          </a:prstGeom>
        </p:spPr>
        <p:txBody>
          <a:bodyPr spcFirstLastPara="1" vert="horz" lIns="91440" tIns="45720" rIns="91440" bIns="45720" rtlCol="0" anchor="t" anchorCtr="0">
            <a:normAutofit/>
          </a:bodyPr>
          <a:lstStyle>
            <a:lvl1pPr marL="609585" lvl="0" indent="-457189" algn="l" defTabSz="1219170" rtl="0" eaLnBrk="1" latinLnBrk="0" hangingPunct="1">
              <a:lnSpc>
                <a:spcPct val="90000"/>
              </a:lnSpc>
              <a:spcBef>
                <a:spcPts val="800"/>
              </a:spcBef>
              <a:spcAft>
                <a:spcPts val="0"/>
              </a:spcAft>
              <a:buSzPts val="1800"/>
              <a:buFont typeface="Arial" panose="020B0604020202020204" pitchFamily="34" charset="0"/>
              <a:buChar char="⊡"/>
              <a:defRPr sz="2400" kern="1200">
                <a:solidFill>
                  <a:schemeClr val="tx1"/>
                </a:solidFill>
                <a:latin typeface="+mn-lt"/>
                <a:ea typeface="+mn-ea"/>
                <a:cs typeface="+mn-cs"/>
              </a:defRPr>
            </a:lvl1pPr>
            <a:lvl2pPr marL="1219170" lvl="1" indent="-457189" algn="l" defTabSz="1219170" rtl="0" eaLnBrk="1" latinLnBrk="0" hangingPunct="1">
              <a:lnSpc>
                <a:spcPct val="90000"/>
              </a:lnSpc>
              <a:spcBef>
                <a:spcPts val="0"/>
              </a:spcBef>
              <a:spcAft>
                <a:spcPts val="0"/>
              </a:spcAft>
              <a:buSzPts val="1800"/>
              <a:buFont typeface="Arial" panose="020B0604020202020204" pitchFamily="34" charset="0"/>
              <a:buChar char="□"/>
              <a:defRPr sz="2400" kern="1200">
                <a:solidFill>
                  <a:schemeClr val="tx1"/>
                </a:solidFill>
                <a:latin typeface="+mn-lt"/>
                <a:ea typeface="+mn-ea"/>
                <a:cs typeface="+mn-cs"/>
              </a:defRPr>
            </a:lvl2pPr>
            <a:lvl3pPr marL="1828754" lvl="2" indent="-457189" algn="l" defTabSz="1219170" rtl="0" eaLnBrk="1" latinLnBrk="0" hangingPunct="1">
              <a:lnSpc>
                <a:spcPct val="90000"/>
              </a:lnSpc>
              <a:spcBef>
                <a:spcPts val="0"/>
              </a:spcBef>
              <a:spcAft>
                <a:spcPts val="0"/>
              </a:spcAft>
              <a:buSzPts val="1800"/>
              <a:buFont typeface="Arial" panose="020B0604020202020204" pitchFamily="34" charset="0"/>
              <a:buChar char="■"/>
              <a:defRPr sz="2400" kern="1200">
                <a:solidFill>
                  <a:schemeClr val="tx1"/>
                </a:solidFill>
                <a:latin typeface="+mn-lt"/>
                <a:ea typeface="+mn-ea"/>
                <a:cs typeface="+mn-cs"/>
              </a:defRPr>
            </a:lvl3pPr>
            <a:lvl4pPr marL="2438339" lvl="3" indent="-457189" algn="l" defTabSz="1219170" rtl="0" eaLnBrk="1" latinLnBrk="0" hangingPunct="1">
              <a:lnSpc>
                <a:spcPct val="90000"/>
              </a:lnSpc>
              <a:spcBef>
                <a:spcPts val="0"/>
              </a:spcBef>
              <a:spcAft>
                <a:spcPts val="0"/>
              </a:spcAft>
              <a:buSzPts val="1800"/>
              <a:buFont typeface="Arial" panose="020B0604020202020204" pitchFamily="34" charset="0"/>
              <a:buChar char="●"/>
              <a:defRPr sz="2400" kern="1200">
                <a:solidFill>
                  <a:schemeClr val="tx1"/>
                </a:solidFill>
                <a:latin typeface="+mn-lt"/>
                <a:ea typeface="+mn-ea"/>
                <a:cs typeface="+mn-cs"/>
              </a:defRPr>
            </a:lvl4pPr>
            <a:lvl5pPr marL="3047924" lvl="4" indent="-457189" algn="l" defTabSz="1219170" rtl="0" eaLnBrk="1" latinLnBrk="0" hangingPunct="1">
              <a:lnSpc>
                <a:spcPct val="90000"/>
              </a:lnSpc>
              <a:spcBef>
                <a:spcPts val="0"/>
              </a:spcBef>
              <a:spcAft>
                <a:spcPts val="0"/>
              </a:spcAft>
              <a:buSzPts val="1800"/>
              <a:buFont typeface="Arial" panose="020B0604020202020204" pitchFamily="34" charset="0"/>
              <a:buChar char="○"/>
              <a:defRPr sz="2400" kern="1200">
                <a:solidFill>
                  <a:schemeClr val="tx1"/>
                </a:solidFill>
                <a:latin typeface="+mn-lt"/>
                <a:ea typeface="+mn-ea"/>
                <a:cs typeface="+mn-cs"/>
              </a:defRPr>
            </a:lvl5pPr>
            <a:lvl6pPr marL="3657509" lvl="5" indent="-457189" algn="l" defTabSz="1219170" rtl="0" eaLnBrk="1" latinLnBrk="0" hangingPunct="1">
              <a:lnSpc>
                <a:spcPct val="90000"/>
              </a:lnSpc>
              <a:spcBef>
                <a:spcPts val="0"/>
              </a:spcBef>
              <a:spcAft>
                <a:spcPts val="0"/>
              </a:spcAft>
              <a:buSzPts val="1800"/>
              <a:buFont typeface="Arial" panose="020B0604020202020204" pitchFamily="34" charset="0"/>
              <a:buChar char="■"/>
              <a:defRPr sz="2400" kern="1200">
                <a:solidFill>
                  <a:schemeClr val="tx1"/>
                </a:solidFill>
                <a:latin typeface="+mn-lt"/>
                <a:ea typeface="+mn-ea"/>
                <a:cs typeface="+mn-cs"/>
              </a:defRPr>
            </a:lvl6pPr>
            <a:lvl7pPr marL="4267093" lvl="6" indent="-457189" algn="l" defTabSz="1219170" rtl="0" eaLnBrk="1" latinLnBrk="0" hangingPunct="1">
              <a:lnSpc>
                <a:spcPct val="90000"/>
              </a:lnSpc>
              <a:spcBef>
                <a:spcPts val="0"/>
              </a:spcBef>
              <a:spcAft>
                <a:spcPts val="0"/>
              </a:spcAft>
              <a:buSzPts val="1800"/>
              <a:buFont typeface="Arial" panose="020B0604020202020204" pitchFamily="34" charset="0"/>
              <a:buChar char="●"/>
              <a:defRPr sz="2400" kern="1200">
                <a:solidFill>
                  <a:schemeClr val="tx1"/>
                </a:solidFill>
                <a:latin typeface="+mn-lt"/>
                <a:ea typeface="+mn-ea"/>
                <a:cs typeface="+mn-cs"/>
              </a:defRPr>
            </a:lvl7pPr>
            <a:lvl8pPr marL="4876678" lvl="7" indent="-457189" algn="l" defTabSz="1219170" rtl="0" eaLnBrk="1" latinLnBrk="0" hangingPunct="1">
              <a:lnSpc>
                <a:spcPct val="90000"/>
              </a:lnSpc>
              <a:spcBef>
                <a:spcPts val="0"/>
              </a:spcBef>
              <a:spcAft>
                <a:spcPts val="0"/>
              </a:spcAft>
              <a:buSzPts val="1800"/>
              <a:buFont typeface="Arial" panose="020B0604020202020204" pitchFamily="34" charset="0"/>
              <a:buChar char="○"/>
              <a:defRPr sz="2400" kern="1200">
                <a:solidFill>
                  <a:schemeClr val="tx1"/>
                </a:solidFill>
                <a:latin typeface="+mn-lt"/>
                <a:ea typeface="+mn-ea"/>
                <a:cs typeface="+mn-cs"/>
              </a:defRPr>
            </a:lvl8pPr>
            <a:lvl9pPr marL="5486263" lvl="8" indent="-457189" algn="l" defTabSz="1219170" rtl="0" eaLnBrk="1" latinLnBrk="0" hangingPunct="1">
              <a:lnSpc>
                <a:spcPct val="90000"/>
              </a:lnSpc>
              <a:spcBef>
                <a:spcPts val="0"/>
              </a:spcBef>
              <a:spcAft>
                <a:spcPts val="0"/>
              </a:spcAft>
              <a:buSzPts val="1800"/>
              <a:buFont typeface="Arial" panose="020B0604020202020204" pitchFamily="34" charset="0"/>
              <a:buChar char="■"/>
              <a:defRPr sz="2400" kern="1200">
                <a:solidFill>
                  <a:schemeClr val="tx1"/>
                </a:solidFill>
                <a:latin typeface="+mn-lt"/>
                <a:ea typeface="+mn-ea"/>
                <a:cs typeface="+mn-cs"/>
              </a:defRPr>
            </a:lvl9pPr>
          </a:lstStyle>
          <a:p>
            <a:pPr marL="608965" indent="-228600" defTabSz="914400">
              <a:buFont typeface="Arial" panose="020B0604020202020204" pitchFamily="34" charset="0"/>
              <a:buChar char="•"/>
            </a:pPr>
            <a:r>
              <a:rPr lang="en-US">
                <a:latin typeface="Calibri"/>
                <a:cs typeface="Arial"/>
              </a:rPr>
              <a:t>Scaffolding the development of new Withernsea-led opportunities to be active </a:t>
            </a:r>
          </a:p>
          <a:p>
            <a:pPr marL="608965" indent="-228600" defTabSz="914400">
              <a:buFont typeface="Arial" panose="020B0604020202020204" pitchFamily="34" charset="0"/>
              <a:buChar char="•"/>
            </a:pPr>
            <a:r>
              <a:rPr lang="en-US">
                <a:latin typeface="Calibri"/>
                <a:cs typeface="Arial"/>
              </a:rPr>
              <a:t>Brokering resource into the town </a:t>
            </a:r>
          </a:p>
          <a:p>
            <a:pPr marL="608965" indent="-228600" defTabSz="914400">
              <a:buFont typeface="Arial" panose="020B0604020202020204" pitchFamily="34" charset="0"/>
              <a:buChar char="•"/>
            </a:pPr>
            <a:r>
              <a:rPr lang="en-US">
                <a:latin typeface="Calibri"/>
                <a:cs typeface="Arial"/>
              </a:rPr>
              <a:t>Neighbourhood-based projects </a:t>
            </a:r>
          </a:p>
          <a:p>
            <a:pPr marL="608965" indent="-228600" defTabSz="914400">
              <a:buFont typeface="Arial" panose="020B0604020202020204" pitchFamily="34" charset="0"/>
              <a:buChar char="•"/>
            </a:pPr>
            <a:r>
              <a:rPr lang="en-US">
                <a:latin typeface="Calibri"/>
                <a:cs typeface="Arial"/>
              </a:rPr>
              <a:t>Facilitating system change</a:t>
            </a:r>
          </a:p>
          <a:p>
            <a:pPr marL="608965" indent="-228600" defTabSz="914400">
              <a:buFont typeface="Arial" panose="020B0604020202020204" pitchFamily="34" charset="0"/>
              <a:buChar char="•"/>
            </a:pPr>
            <a:r>
              <a:rPr lang="en-US">
                <a:latin typeface="Calibri"/>
                <a:cs typeface="Arial"/>
              </a:rPr>
              <a:t>‘Get Going’ grants </a:t>
            </a:r>
          </a:p>
          <a:p>
            <a:pPr marL="608965" indent="-228600" defTabSz="914400">
              <a:buFont typeface="Arial" panose="020B0604020202020204" pitchFamily="34" charset="0"/>
              <a:buChar char="•"/>
            </a:pPr>
            <a:endParaRPr lang="en-US" sz="1700"/>
          </a:p>
          <a:p>
            <a:pPr marL="608965" indent="-228600" defTabSz="914400">
              <a:buFont typeface="Arial" panose="020B0604020202020204" pitchFamily="34" charset="0"/>
              <a:buChar char="•"/>
            </a:pPr>
            <a:endParaRPr lang="en-US" sz="1700"/>
          </a:p>
        </p:txBody>
      </p:sp>
    </p:spTree>
    <p:extLst>
      <p:ext uri="{BB962C8B-B14F-4D97-AF65-F5344CB8AC3E}">
        <p14:creationId xmlns:p14="http://schemas.microsoft.com/office/powerpoint/2010/main" val="2730304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F02881F-ADC3-4E3C-238F-85CCA3971AB1}"/>
              </a:ext>
            </a:extLst>
          </p:cNvPr>
          <p:cNvSpPr>
            <a:spLocks noGrp="1"/>
          </p:cNvSpPr>
          <p:nvPr>
            <p:ph type="title"/>
          </p:nvPr>
        </p:nvSpPr>
        <p:spPr>
          <a:xfrm>
            <a:off x="836679" y="202530"/>
            <a:ext cx="5440637" cy="893847"/>
          </a:xfrm>
        </p:spPr>
        <p:txBody>
          <a:bodyPr vert="horz" lIns="91440" tIns="45720" rIns="91440" bIns="45720" rtlCol="0" anchor="ctr">
            <a:normAutofit/>
          </a:bodyPr>
          <a:lstStyle/>
          <a:p>
            <a:pPr defTabSz="914400">
              <a:spcBef>
                <a:spcPct val="0"/>
              </a:spcBef>
            </a:pPr>
            <a:r>
              <a:rPr lang="en-US" sz="4000" b="1">
                <a:latin typeface="Calibri"/>
                <a:cs typeface="Calibri Light"/>
              </a:rPr>
              <a:t>Implementation learning</a:t>
            </a:r>
            <a:endParaRPr lang="en-US" sz="4000" b="1">
              <a:latin typeface="Calibri"/>
            </a:endParaRPr>
          </a:p>
        </p:txBody>
      </p:sp>
      <p:sp>
        <p:nvSpPr>
          <p:cNvPr id="3" name="Text Placeholder 2">
            <a:extLst>
              <a:ext uri="{FF2B5EF4-FFF2-40B4-BE49-F238E27FC236}">
                <a16:creationId xmlns:a16="http://schemas.microsoft.com/office/drawing/2014/main" id="{DCA665C8-01C9-044C-C8DA-A5FF3F025DB5}"/>
              </a:ext>
            </a:extLst>
          </p:cNvPr>
          <p:cNvSpPr>
            <a:spLocks noGrp="1"/>
          </p:cNvSpPr>
          <p:nvPr>
            <p:ph type="body" idx="1"/>
          </p:nvPr>
        </p:nvSpPr>
        <p:spPr>
          <a:xfrm>
            <a:off x="152159" y="1327420"/>
            <a:ext cx="6827779" cy="4622413"/>
          </a:xfrm>
        </p:spPr>
        <p:txBody>
          <a:bodyPr spcFirstLastPara="1" vert="horz" wrap="square" lIns="91440" tIns="45720" rIns="91440" bIns="45720" rtlCol="0" anchor="t" anchorCtr="0">
            <a:noAutofit/>
          </a:bodyPr>
          <a:lstStyle/>
          <a:p>
            <a:pPr marL="608965" indent="-228600" defTabSz="914400">
              <a:buFont typeface="Arial" panose="020B0604020202020204" pitchFamily="34" charset="0"/>
              <a:buChar char="•"/>
            </a:pPr>
            <a:r>
              <a:rPr lang="en-US" sz="2200"/>
              <a:t>Recruitment challenges</a:t>
            </a:r>
            <a:endParaRPr lang="en-US" sz="2200">
              <a:cs typeface="Calibri"/>
            </a:endParaRPr>
          </a:p>
          <a:p>
            <a:pPr marL="608965" indent="-228600" defTabSz="914400">
              <a:buFont typeface="Arial" panose="020B0604020202020204" pitchFamily="34" charset="0"/>
              <a:buChar char="•"/>
            </a:pPr>
            <a:r>
              <a:rPr lang="en-US" sz="2200"/>
              <a:t>Trusting the process</a:t>
            </a:r>
            <a:endParaRPr lang="en-US" sz="2200">
              <a:cs typeface="Calibri"/>
            </a:endParaRPr>
          </a:p>
          <a:p>
            <a:pPr marL="608965" indent="-228600" defTabSz="914400">
              <a:buFont typeface="Arial" panose="020B0604020202020204" pitchFamily="34" charset="0"/>
              <a:buChar char="•"/>
            </a:pPr>
            <a:r>
              <a:rPr lang="en-US" sz="2200"/>
              <a:t>Managing expectations</a:t>
            </a:r>
            <a:endParaRPr lang="en-US" sz="2200">
              <a:cs typeface="Calibri"/>
            </a:endParaRPr>
          </a:p>
          <a:p>
            <a:pPr marL="608965" indent="-228600" defTabSz="914400">
              <a:buFont typeface="Arial" panose="020B0604020202020204" pitchFamily="34" charset="0"/>
              <a:buChar char="•"/>
            </a:pPr>
            <a:r>
              <a:rPr lang="en-US" sz="2200"/>
              <a:t>Helping people to doing the work themselves rather than parachuting in </a:t>
            </a:r>
            <a:endParaRPr lang="en-US" sz="2200">
              <a:cs typeface="Calibri"/>
            </a:endParaRPr>
          </a:p>
          <a:p>
            <a:pPr marL="608965" indent="-228600" defTabSz="914400">
              <a:buFont typeface="Arial" panose="020B0604020202020204" pitchFamily="34" charset="0"/>
              <a:buChar char="•"/>
            </a:pPr>
            <a:r>
              <a:rPr lang="en-US" sz="2200"/>
              <a:t>Not over promising - sticking to our word to build trust</a:t>
            </a:r>
            <a:endParaRPr lang="en-US" sz="2200">
              <a:cs typeface="Calibri"/>
            </a:endParaRPr>
          </a:p>
          <a:p>
            <a:pPr marL="608965" indent="-228600" defTabSz="914400">
              <a:buFont typeface="Arial" panose="020B0604020202020204" pitchFamily="34" charset="0"/>
              <a:buChar char="•"/>
            </a:pPr>
            <a:r>
              <a:rPr lang="en-US" sz="2200"/>
              <a:t>Easy to fall into old ways of working</a:t>
            </a:r>
            <a:endParaRPr lang="en-US" sz="2200">
              <a:cs typeface="Calibri"/>
            </a:endParaRPr>
          </a:p>
          <a:p>
            <a:pPr marL="608965" indent="-228600" defTabSz="914400">
              <a:buFont typeface="Arial" panose="020B0604020202020204" pitchFamily="34" charset="0"/>
              <a:buChar char="•"/>
            </a:pPr>
            <a:r>
              <a:rPr lang="en-US" sz="2200"/>
              <a:t>Be adaptive and willing to change-link back to pathfinder</a:t>
            </a:r>
            <a:endParaRPr lang="en-US" sz="2200">
              <a:cs typeface="Calibri"/>
            </a:endParaRPr>
          </a:p>
          <a:p>
            <a:pPr marL="608965" indent="-228600" defTabSz="914400">
              <a:buFont typeface="Arial" panose="020B0604020202020204" pitchFamily="34" charset="0"/>
              <a:buChar char="•"/>
            </a:pPr>
            <a:r>
              <a:rPr lang="en-US" sz="2200"/>
              <a:t>Needed to reframe to bring physical activity back into line of sight- need to be careful about mission drift</a:t>
            </a:r>
            <a:endParaRPr lang="en-US" sz="2200">
              <a:cs typeface="Calibri" panose="020F0502020204030204"/>
            </a:endParaRPr>
          </a:p>
          <a:p>
            <a:pPr marL="608965" indent="-228600" defTabSz="914400">
              <a:buFont typeface="Arial" panose="020B0604020202020204" pitchFamily="34" charset="0"/>
              <a:buChar char="•"/>
            </a:pPr>
            <a:r>
              <a:rPr lang="en-US" sz="2200"/>
              <a:t>Boxing example</a:t>
            </a:r>
            <a:endParaRPr lang="en-US" sz="2200">
              <a:cs typeface="Calibri"/>
            </a:endParaRPr>
          </a:p>
          <a:p>
            <a:pPr marL="608965" indent="-228600" defTabSz="914400">
              <a:buFont typeface="Arial" panose="020B0604020202020204" pitchFamily="34" charset="0"/>
              <a:buChar char="•"/>
            </a:pPr>
            <a:endParaRPr lang="en-US" sz="2200">
              <a:cs typeface="Calibri"/>
            </a:endParaRPr>
          </a:p>
          <a:p>
            <a:pPr marL="608965" indent="-228600" defTabSz="914400">
              <a:buFont typeface="Arial" panose="020B0604020202020204" pitchFamily="34" charset="0"/>
              <a:buChar char="•"/>
            </a:pPr>
            <a:endParaRPr lang="en-US" sz="2200">
              <a:cs typeface="Calibri"/>
            </a:endParaRPr>
          </a:p>
        </p:txBody>
      </p:sp>
      <p:pic>
        <p:nvPicPr>
          <p:cNvPr id="12" name="Picture 11" descr="A yellow post-it note with a light bulb drawn on it&#10;&#10;Description automatically generated">
            <a:extLst>
              <a:ext uri="{FF2B5EF4-FFF2-40B4-BE49-F238E27FC236}">
                <a16:creationId xmlns:a16="http://schemas.microsoft.com/office/drawing/2014/main" id="{7A9CF63D-C32E-AD1F-FBA2-376A8F6F45D8}"/>
              </a:ext>
            </a:extLst>
          </p:cNvPr>
          <p:cNvPicPr>
            <a:picLocks noChangeAspect="1"/>
          </p:cNvPicPr>
          <p:nvPr/>
        </p:nvPicPr>
        <p:blipFill rotWithShape="1">
          <a:blip r:embed="rId3"/>
          <a:srcRect l="5752" r="45653" b="-1"/>
          <a:stretch/>
        </p:blipFill>
        <p:spPr>
          <a:xfrm>
            <a:off x="7199440" y="10"/>
            <a:ext cx="4992560" cy="6857990"/>
          </a:xfrm>
          <a:prstGeom prst="rect">
            <a:avLst/>
          </a:prstGeom>
          <a:effectLst/>
        </p:spPr>
      </p:pic>
      <p:pic>
        <p:nvPicPr>
          <p:cNvPr id="14" name="Picture 13" descr="A pink and white logo&#10;&#10;Description automatically generated">
            <a:extLst>
              <a:ext uri="{FF2B5EF4-FFF2-40B4-BE49-F238E27FC236}">
                <a16:creationId xmlns:a16="http://schemas.microsoft.com/office/drawing/2014/main" id="{EDDB3E9A-E0BB-9D74-39FA-E55B17DCE274}"/>
              </a:ext>
            </a:extLst>
          </p:cNvPr>
          <p:cNvPicPr>
            <a:picLocks noChangeAspect="1"/>
          </p:cNvPicPr>
          <p:nvPr/>
        </p:nvPicPr>
        <p:blipFill>
          <a:blip r:embed="rId4"/>
          <a:stretch>
            <a:fillRect/>
          </a:stretch>
        </p:blipFill>
        <p:spPr>
          <a:xfrm>
            <a:off x="9430084" y="2661556"/>
            <a:ext cx="524043" cy="518887"/>
          </a:xfrm>
          <a:prstGeom prst="rect">
            <a:avLst/>
          </a:prstGeom>
        </p:spPr>
      </p:pic>
    </p:spTree>
    <p:extLst>
      <p:ext uri="{BB962C8B-B14F-4D97-AF65-F5344CB8AC3E}">
        <p14:creationId xmlns:p14="http://schemas.microsoft.com/office/powerpoint/2010/main" val="14665927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0" name="Rectangle 39">
            <a:extLst>
              <a:ext uri="{FF2B5EF4-FFF2-40B4-BE49-F238E27FC236}">
                <a16:creationId xmlns:a16="http://schemas.microsoft.com/office/drawing/2014/main" id="{12C63567-9A18-430B-817B-152D609F57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D258A68-E974-24EA-3EA4-527D422F63D1}"/>
              </a:ext>
            </a:extLst>
          </p:cNvPr>
          <p:cNvSpPr>
            <a:spLocks noGrp="1"/>
          </p:cNvSpPr>
          <p:nvPr>
            <p:ph type="title"/>
          </p:nvPr>
        </p:nvSpPr>
        <p:spPr>
          <a:xfrm>
            <a:off x="8752327" y="1716548"/>
            <a:ext cx="3295071" cy="1662878"/>
          </a:xfrm>
        </p:spPr>
        <p:txBody>
          <a:bodyPr vert="horz" lIns="91440" tIns="45720" rIns="91440" bIns="45720" rtlCol="0" anchor="ctr">
            <a:normAutofit/>
          </a:bodyPr>
          <a:lstStyle/>
          <a:p>
            <a:pPr defTabSz="914400">
              <a:spcBef>
                <a:spcPct val="0"/>
              </a:spcBef>
            </a:pPr>
            <a:r>
              <a:rPr lang="en-US" sz="4000" b="1" kern="1200">
                <a:solidFill>
                  <a:schemeClr val="tx1"/>
                </a:solidFill>
                <a:latin typeface="Calibri"/>
                <a:cs typeface="Calibri"/>
              </a:rPr>
              <a:t>Withernsea High School </a:t>
            </a:r>
          </a:p>
        </p:txBody>
      </p:sp>
      <p:pic>
        <p:nvPicPr>
          <p:cNvPr id="4" name="Picture 3" descr="A group of people posing for a photo&#10;&#10;Description automatically generated">
            <a:extLst>
              <a:ext uri="{FF2B5EF4-FFF2-40B4-BE49-F238E27FC236}">
                <a16:creationId xmlns:a16="http://schemas.microsoft.com/office/drawing/2014/main" id="{A5DF93B2-48F2-0A93-649D-51EC38687CFE}"/>
              </a:ext>
            </a:extLst>
          </p:cNvPr>
          <p:cNvPicPr>
            <a:picLocks noChangeAspect="1"/>
          </p:cNvPicPr>
          <p:nvPr/>
        </p:nvPicPr>
        <p:blipFill rotWithShape="1">
          <a:blip r:embed="rId3"/>
          <a:srcRect t="23762" r="-350" b="24257"/>
          <a:stretch/>
        </p:blipFill>
        <p:spPr>
          <a:xfrm>
            <a:off x="248185" y="228788"/>
            <a:ext cx="4343275" cy="3199967"/>
          </a:xfrm>
          <a:prstGeom prst="rect">
            <a:avLst/>
          </a:prstGeom>
        </p:spPr>
      </p:pic>
      <p:pic>
        <p:nvPicPr>
          <p:cNvPr id="9" name="Picture 8" descr="A brick wall with a computer and speakers&#10;&#10;Description automatically generated">
            <a:extLst>
              <a:ext uri="{FF2B5EF4-FFF2-40B4-BE49-F238E27FC236}">
                <a16:creationId xmlns:a16="http://schemas.microsoft.com/office/drawing/2014/main" id="{0E898955-B93D-615E-9114-0B2E8914C1FB}"/>
              </a:ext>
            </a:extLst>
          </p:cNvPr>
          <p:cNvPicPr>
            <a:picLocks noChangeAspect="1"/>
          </p:cNvPicPr>
          <p:nvPr/>
        </p:nvPicPr>
        <p:blipFill rotWithShape="1">
          <a:blip r:embed="rId4"/>
          <a:srcRect r="2484" b="4"/>
          <a:stretch/>
        </p:blipFill>
        <p:spPr>
          <a:xfrm>
            <a:off x="4639029" y="228790"/>
            <a:ext cx="3334074" cy="2271745"/>
          </a:xfrm>
          <a:prstGeom prst="rect">
            <a:avLst/>
          </a:prstGeom>
        </p:spPr>
      </p:pic>
      <p:pic>
        <p:nvPicPr>
          <p:cNvPr id="10" name="Picture 9" descr="A group of girls in sports uniforms&#10;&#10;Description automatically generated">
            <a:extLst>
              <a:ext uri="{FF2B5EF4-FFF2-40B4-BE49-F238E27FC236}">
                <a16:creationId xmlns:a16="http://schemas.microsoft.com/office/drawing/2014/main" id="{3D757D66-17A9-86B9-6D80-A0579C850349}"/>
              </a:ext>
            </a:extLst>
          </p:cNvPr>
          <p:cNvPicPr>
            <a:picLocks noChangeAspect="1"/>
          </p:cNvPicPr>
          <p:nvPr/>
        </p:nvPicPr>
        <p:blipFill rotWithShape="1">
          <a:blip r:embed="rId5"/>
          <a:srcRect l="20255" r="182"/>
          <a:stretch/>
        </p:blipFill>
        <p:spPr>
          <a:xfrm>
            <a:off x="248185" y="3530530"/>
            <a:ext cx="4344701" cy="3064326"/>
          </a:xfrm>
          <a:prstGeom prst="rect">
            <a:avLst/>
          </a:prstGeom>
        </p:spPr>
      </p:pic>
      <p:pic>
        <p:nvPicPr>
          <p:cNvPr id="11" name="Picture 10" descr="A bicycle on a road&#10;&#10;Description automatically generated">
            <a:extLst>
              <a:ext uri="{FF2B5EF4-FFF2-40B4-BE49-F238E27FC236}">
                <a16:creationId xmlns:a16="http://schemas.microsoft.com/office/drawing/2014/main" id="{7F72A17B-6A2B-4C9D-C178-8BD4E2F9AFB9}"/>
              </a:ext>
            </a:extLst>
          </p:cNvPr>
          <p:cNvPicPr>
            <a:picLocks noChangeAspect="1"/>
          </p:cNvPicPr>
          <p:nvPr/>
        </p:nvPicPr>
        <p:blipFill rotWithShape="1">
          <a:blip r:embed="rId6"/>
          <a:srcRect t="10375" r="3" b="1392"/>
          <a:stretch/>
        </p:blipFill>
        <p:spPr>
          <a:xfrm>
            <a:off x="4639028" y="2605789"/>
            <a:ext cx="3334073" cy="1656002"/>
          </a:xfrm>
          <a:prstGeom prst="rect">
            <a:avLst/>
          </a:prstGeom>
        </p:spPr>
      </p:pic>
      <p:pic>
        <p:nvPicPr>
          <p:cNvPr id="7" name="Picture 6" descr="A room with exercise bikes and exercise equipment&#10;&#10;Description automatically generated">
            <a:extLst>
              <a:ext uri="{FF2B5EF4-FFF2-40B4-BE49-F238E27FC236}">
                <a16:creationId xmlns:a16="http://schemas.microsoft.com/office/drawing/2014/main" id="{60F21E58-5582-31A3-430B-A9BE978B408F}"/>
              </a:ext>
            </a:extLst>
          </p:cNvPr>
          <p:cNvPicPr>
            <a:picLocks noChangeAspect="1"/>
          </p:cNvPicPr>
          <p:nvPr/>
        </p:nvPicPr>
        <p:blipFill rotWithShape="1">
          <a:blip r:embed="rId7"/>
          <a:srcRect t="22106" r="-1" b="9678"/>
          <a:stretch/>
        </p:blipFill>
        <p:spPr>
          <a:xfrm>
            <a:off x="4678104" y="4326045"/>
            <a:ext cx="3342983" cy="2278553"/>
          </a:xfrm>
          <a:prstGeom prst="rect">
            <a:avLst/>
          </a:prstGeom>
        </p:spPr>
      </p:pic>
      <p:sp>
        <p:nvSpPr>
          <p:cNvPr id="5" name="Text Placeholder 4">
            <a:extLst>
              <a:ext uri="{FF2B5EF4-FFF2-40B4-BE49-F238E27FC236}">
                <a16:creationId xmlns:a16="http://schemas.microsoft.com/office/drawing/2014/main" id="{53659695-22B0-28B9-A06F-AEBBCFD649E2}"/>
              </a:ext>
            </a:extLst>
          </p:cNvPr>
          <p:cNvSpPr>
            <a:spLocks noGrp="1"/>
          </p:cNvSpPr>
          <p:nvPr>
            <p:ph type="body" idx="3"/>
          </p:nvPr>
        </p:nvSpPr>
        <p:spPr>
          <a:xfrm>
            <a:off x="7716789" y="3066548"/>
            <a:ext cx="4330610" cy="3655280"/>
          </a:xfrm>
        </p:spPr>
        <p:txBody>
          <a:bodyPr vert="horz" lIns="91440" tIns="45720" rIns="91440" bIns="45720" rtlCol="0">
            <a:normAutofit lnSpcReduction="10000"/>
          </a:bodyPr>
          <a:lstStyle/>
          <a:p>
            <a:pPr marL="152400" indent="-228600" defTabSz="914400">
              <a:buFont typeface="Arial" panose="020B0604020202020204" pitchFamily="34" charset="0"/>
              <a:buChar char="•"/>
            </a:pPr>
            <a:endParaRPr lang="en-US" sz="2000" b="1"/>
          </a:p>
          <a:p>
            <a:pPr marL="608965" indent="-228600" defTabSz="914400">
              <a:buFont typeface="Arial" panose="020B0604020202020204" pitchFamily="34" charset="0"/>
              <a:buChar char="•"/>
            </a:pPr>
            <a:r>
              <a:rPr lang="en-US" sz="2000"/>
              <a:t>Always listening, it never stops</a:t>
            </a:r>
          </a:p>
          <a:p>
            <a:pPr marL="608965" indent="-228600" defTabSz="914400">
              <a:buFont typeface="Arial" panose="020B0604020202020204" pitchFamily="34" charset="0"/>
              <a:buChar char="•"/>
            </a:pPr>
            <a:r>
              <a:rPr lang="en-US" sz="2000"/>
              <a:t>Be bold and prepared to try something different</a:t>
            </a:r>
          </a:p>
          <a:p>
            <a:pPr marL="608965" indent="-228600" defTabSz="914400">
              <a:buFont typeface="Arial" panose="020B0604020202020204" pitchFamily="34" charset="0"/>
              <a:buChar char="•"/>
            </a:pPr>
            <a:r>
              <a:rPr lang="en-US" sz="2000"/>
              <a:t>Ready to fail and take the learning (but this didn’t!)</a:t>
            </a:r>
          </a:p>
          <a:p>
            <a:pPr marL="608965" indent="-228600" defTabSz="914400">
              <a:buFont typeface="Arial" panose="020B0604020202020204" pitchFamily="34" charset="0"/>
              <a:buChar char="•"/>
            </a:pPr>
            <a:r>
              <a:rPr lang="en-US" sz="2000"/>
              <a:t>Building relationships are key to enable opportunities </a:t>
            </a:r>
          </a:p>
          <a:p>
            <a:pPr marL="608965" indent="-228600" defTabSz="914400">
              <a:buFont typeface="Arial" panose="020B0604020202020204" pitchFamily="34" charset="0"/>
              <a:buChar char="•"/>
            </a:pPr>
            <a:r>
              <a:rPr lang="en-US" sz="2000"/>
              <a:t>Be quick to act when opportunity appears (going where the energy is)</a:t>
            </a:r>
          </a:p>
        </p:txBody>
      </p:sp>
      <p:pic>
        <p:nvPicPr>
          <p:cNvPr id="12" name="Picture 11" descr="A yellow post-it note with a light bulb drawn on it&#10;&#10;Description automatically generated">
            <a:extLst>
              <a:ext uri="{FF2B5EF4-FFF2-40B4-BE49-F238E27FC236}">
                <a16:creationId xmlns:a16="http://schemas.microsoft.com/office/drawing/2014/main" id="{40E2F07F-7A19-C1B7-DAA0-894825342BA4}"/>
              </a:ext>
            </a:extLst>
          </p:cNvPr>
          <p:cNvPicPr>
            <a:picLocks noChangeAspect="1"/>
          </p:cNvPicPr>
          <p:nvPr/>
        </p:nvPicPr>
        <p:blipFill>
          <a:blip r:embed="rId8"/>
          <a:stretch>
            <a:fillRect/>
          </a:stretch>
        </p:blipFill>
        <p:spPr>
          <a:xfrm>
            <a:off x="8966689" y="230920"/>
            <a:ext cx="2171700" cy="1628775"/>
          </a:xfrm>
          <a:prstGeom prst="rect">
            <a:avLst/>
          </a:prstGeom>
        </p:spPr>
      </p:pic>
    </p:spTree>
    <p:extLst>
      <p:ext uri="{BB962C8B-B14F-4D97-AF65-F5344CB8AC3E}">
        <p14:creationId xmlns:p14="http://schemas.microsoft.com/office/powerpoint/2010/main" val="37539031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971568-FDB0-E594-BAF5-1627B039C644}"/>
              </a:ext>
            </a:extLst>
          </p:cNvPr>
          <p:cNvSpPr>
            <a:spLocks noGrp="1"/>
          </p:cNvSpPr>
          <p:nvPr>
            <p:ph type="title"/>
          </p:nvPr>
        </p:nvSpPr>
        <p:spPr>
          <a:xfrm>
            <a:off x="4435473" y="376688"/>
            <a:ext cx="3547600" cy="480400"/>
          </a:xfrm>
        </p:spPr>
        <p:txBody>
          <a:bodyPr/>
          <a:lstStyle/>
          <a:p>
            <a:pPr algn="ctr"/>
            <a:r>
              <a:rPr lang="en-GB" sz="2800" b="1">
                <a:latin typeface="Calibri"/>
                <a:cs typeface="Arial"/>
              </a:rPr>
              <a:t>Systems Change</a:t>
            </a:r>
            <a:r>
              <a:rPr lang="en-GB" sz="2800" b="1">
                <a:solidFill>
                  <a:schemeClr val="bg2">
                    <a:lumMod val="75000"/>
                  </a:schemeClr>
                </a:solidFill>
                <a:latin typeface="Calibri"/>
                <a:cs typeface="Arial"/>
              </a:rPr>
              <a:t> </a:t>
            </a:r>
            <a:br>
              <a:rPr lang="en-GB" sz="2800" b="1">
                <a:latin typeface="Calibri"/>
                <a:cs typeface="Arial" panose="020B0604020202020204" pitchFamily="34" charset="0"/>
              </a:rPr>
            </a:br>
            <a:r>
              <a:rPr lang="en-GB" sz="2800" b="1">
                <a:latin typeface="Calibri"/>
                <a:cs typeface="Arial"/>
              </a:rPr>
              <a:t>Governance</a:t>
            </a:r>
            <a:br>
              <a:rPr lang="en-GB" sz="2800" b="1">
                <a:latin typeface="Calibri"/>
                <a:cs typeface="Arial"/>
              </a:rPr>
            </a:br>
            <a:endParaRPr lang="en-GB" sz="2800"/>
          </a:p>
        </p:txBody>
      </p:sp>
      <p:sp>
        <p:nvSpPr>
          <p:cNvPr id="3" name="Text Placeholder 2">
            <a:extLst>
              <a:ext uri="{FF2B5EF4-FFF2-40B4-BE49-F238E27FC236}">
                <a16:creationId xmlns:a16="http://schemas.microsoft.com/office/drawing/2014/main" id="{8363F0EE-9BC3-BDB7-94AF-9E09D476C7FC}"/>
              </a:ext>
            </a:extLst>
          </p:cNvPr>
          <p:cNvSpPr>
            <a:spLocks noGrp="1"/>
          </p:cNvSpPr>
          <p:nvPr>
            <p:ph type="body" idx="1"/>
          </p:nvPr>
        </p:nvSpPr>
        <p:spPr>
          <a:xfrm>
            <a:off x="5828758" y="1206840"/>
            <a:ext cx="5760802" cy="4322400"/>
          </a:xfrm>
        </p:spPr>
        <p:txBody>
          <a:bodyPr/>
          <a:lstStyle/>
          <a:p>
            <a:pPr marL="608965" indent="-507365">
              <a:buChar char="•"/>
            </a:pPr>
            <a:r>
              <a:rPr lang="en-GB" sz="2400" b="1" u="sng">
                <a:solidFill>
                  <a:srgbClr val="222222"/>
                </a:solidFill>
              </a:rPr>
              <a:t>May 2022</a:t>
            </a:r>
            <a:r>
              <a:rPr lang="en-GB" sz="2400">
                <a:solidFill>
                  <a:srgbClr val="222222"/>
                </a:solidFill>
              </a:rPr>
              <a:t> Time to rethinking Active Withernsea's governance structure</a:t>
            </a:r>
            <a:endParaRPr lang="en-GB" sz="2400" b="1" u="sng">
              <a:solidFill>
                <a:srgbClr val="222222"/>
              </a:solidFill>
              <a:cs typeface="Arial"/>
            </a:endParaRPr>
          </a:p>
          <a:p>
            <a:pPr marL="608965" indent="-507365">
              <a:buChar char="•"/>
            </a:pPr>
            <a:r>
              <a:rPr lang="en-GB" sz="2400" b="1" u="sng">
                <a:solidFill>
                  <a:srgbClr val="222222"/>
                </a:solidFill>
                <a:cs typeface="Arial"/>
              </a:rPr>
              <a:t>July 2022</a:t>
            </a:r>
            <a:r>
              <a:rPr lang="en-GB" sz="2400">
                <a:solidFill>
                  <a:srgbClr val="222222"/>
                </a:solidFill>
                <a:cs typeface="Arial"/>
              </a:rPr>
              <a:t> PACE network launched</a:t>
            </a:r>
            <a:endParaRPr lang="en-GB" sz="2400">
              <a:solidFill>
                <a:srgbClr val="222222"/>
              </a:solidFill>
              <a:ea typeface="Calibri"/>
              <a:cs typeface="Arial"/>
            </a:endParaRPr>
          </a:p>
          <a:p>
            <a:pPr marL="608965" indent="-507365">
              <a:buChar char="•"/>
            </a:pPr>
            <a:r>
              <a:rPr lang="en-GB" sz="2400">
                <a:solidFill>
                  <a:srgbClr val="222222"/>
                </a:solidFill>
                <a:cs typeface="Arial"/>
              </a:rPr>
              <a:t>Regular PACE workshops</a:t>
            </a:r>
            <a:endParaRPr lang="en-GB" sz="2400">
              <a:solidFill>
                <a:srgbClr val="222222"/>
              </a:solidFill>
              <a:ea typeface="Calibri"/>
              <a:cs typeface="Arial"/>
            </a:endParaRPr>
          </a:p>
          <a:p>
            <a:pPr marL="608965" indent="-507365">
              <a:buChar char="•"/>
            </a:pPr>
            <a:r>
              <a:rPr lang="en-GB" sz="2400" b="1" u="sng">
                <a:solidFill>
                  <a:srgbClr val="222222"/>
                </a:solidFill>
                <a:cs typeface="Arial"/>
              </a:rPr>
              <a:t>January 2023</a:t>
            </a:r>
            <a:r>
              <a:rPr lang="en-GB" sz="2400">
                <a:solidFill>
                  <a:srgbClr val="222222"/>
                </a:solidFill>
                <a:cs typeface="Arial"/>
              </a:rPr>
              <a:t> Sticky Issue subgroups</a:t>
            </a:r>
            <a:endParaRPr lang="en-GB" sz="2400">
              <a:solidFill>
                <a:srgbClr val="222222"/>
              </a:solidFill>
              <a:ea typeface="Calibri"/>
              <a:cs typeface="Arial"/>
            </a:endParaRPr>
          </a:p>
          <a:p>
            <a:pPr marL="608965" indent="-507365">
              <a:buChar char="•"/>
            </a:pPr>
            <a:r>
              <a:rPr lang="en-GB" sz="2400" b="1" u="sng">
                <a:solidFill>
                  <a:srgbClr val="222222"/>
                </a:solidFill>
                <a:cs typeface="Arial"/>
              </a:rPr>
              <a:t>October 2023</a:t>
            </a:r>
            <a:r>
              <a:rPr lang="en-GB" sz="2400">
                <a:solidFill>
                  <a:srgbClr val="222222"/>
                </a:solidFill>
                <a:cs typeface="Arial"/>
              </a:rPr>
              <a:t> PACE workshop – The Journey towards Sustainability </a:t>
            </a:r>
            <a:endParaRPr lang="en-GB" sz="2400">
              <a:solidFill>
                <a:srgbClr val="222222"/>
              </a:solidFill>
              <a:ea typeface="Calibri"/>
              <a:cs typeface="Arial"/>
            </a:endParaRPr>
          </a:p>
          <a:p>
            <a:pPr marL="608965" indent="-507365">
              <a:buChar char="•"/>
            </a:pPr>
            <a:r>
              <a:rPr lang="en-GB" sz="2400" b="1" u="sng">
                <a:solidFill>
                  <a:srgbClr val="222222"/>
                </a:solidFill>
                <a:cs typeface="Arial"/>
              </a:rPr>
              <a:t>The future intention:</a:t>
            </a:r>
            <a:r>
              <a:rPr lang="en-GB" sz="2400">
                <a:solidFill>
                  <a:srgbClr val="222222"/>
                </a:solidFill>
                <a:cs typeface="Arial"/>
              </a:rPr>
              <a:t> The</a:t>
            </a:r>
            <a:r>
              <a:rPr lang="en-GB" sz="2400">
                <a:solidFill>
                  <a:srgbClr val="222222"/>
                </a:solidFill>
              </a:rPr>
              <a:t> PACE Network will evolve and exist beyond the AW funded period, enabling the members/community to continue to lead physical activity into the future</a:t>
            </a:r>
            <a:endParaRPr lang="en-GB" sz="2400">
              <a:solidFill>
                <a:srgbClr val="222222"/>
              </a:solidFill>
              <a:cs typeface="Arial"/>
            </a:endParaRPr>
          </a:p>
          <a:p>
            <a:pPr marL="608965" indent="-507365">
              <a:buChar char="•"/>
            </a:pPr>
            <a:endParaRPr lang="en-GB">
              <a:cs typeface="Calibri" panose="020F0502020204030204"/>
            </a:endParaRPr>
          </a:p>
        </p:txBody>
      </p:sp>
      <p:pic>
        <p:nvPicPr>
          <p:cNvPr id="4" name="Picture 3">
            <a:extLst>
              <a:ext uri="{FF2B5EF4-FFF2-40B4-BE49-F238E27FC236}">
                <a16:creationId xmlns:a16="http://schemas.microsoft.com/office/drawing/2014/main" id="{990E0C07-CAE4-3FC8-0884-4EB7ACE2FFA4}"/>
              </a:ext>
            </a:extLst>
          </p:cNvPr>
          <p:cNvPicPr>
            <a:picLocks noChangeAspect="1"/>
          </p:cNvPicPr>
          <p:nvPr/>
        </p:nvPicPr>
        <p:blipFill rotWithShape="1">
          <a:blip r:embed="rId3">
            <a:extLst>
              <a:ext uri="{28A0092B-C50C-407E-A947-70E740481C1C}">
                <a14:useLocalDpi xmlns:a14="http://schemas.microsoft.com/office/drawing/2010/main" val="0"/>
              </a:ext>
            </a:extLst>
          </a:blip>
          <a:srcRect t="18841"/>
          <a:stretch/>
        </p:blipFill>
        <p:spPr>
          <a:xfrm>
            <a:off x="538481" y="3269527"/>
            <a:ext cx="4720175" cy="2873127"/>
          </a:xfrm>
          <a:prstGeom prst="rect">
            <a:avLst/>
          </a:prstGeom>
        </p:spPr>
      </p:pic>
      <p:pic>
        <p:nvPicPr>
          <p:cNvPr id="5" name="Picture 4" descr="Logo&#10;&#10;Description automatically generated">
            <a:extLst>
              <a:ext uri="{FF2B5EF4-FFF2-40B4-BE49-F238E27FC236}">
                <a16:creationId xmlns:a16="http://schemas.microsoft.com/office/drawing/2014/main" id="{6F56E78E-C6E8-9C55-0658-D9541301B0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8113" y="108100"/>
            <a:ext cx="4360909" cy="3269528"/>
          </a:xfrm>
          <a:prstGeom prst="rect">
            <a:avLst/>
          </a:prstGeom>
        </p:spPr>
      </p:pic>
      <p:pic>
        <p:nvPicPr>
          <p:cNvPr id="6" name="Picture 5">
            <a:extLst>
              <a:ext uri="{FF2B5EF4-FFF2-40B4-BE49-F238E27FC236}">
                <a16:creationId xmlns:a16="http://schemas.microsoft.com/office/drawing/2014/main" id="{4D095338-9DA2-8DD6-76BC-FE9391B566CD}"/>
              </a:ext>
            </a:extLst>
          </p:cNvPr>
          <p:cNvPicPr>
            <a:picLocks noChangeAspect="1"/>
          </p:cNvPicPr>
          <p:nvPr/>
        </p:nvPicPr>
        <p:blipFill>
          <a:blip r:embed="rId5"/>
          <a:stretch>
            <a:fillRect/>
          </a:stretch>
        </p:blipFill>
        <p:spPr>
          <a:xfrm>
            <a:off x="5609862" y="1056640"/>
            <a:ext cx="250916" cy="4673600"/>
          </a:xfrm>
          <a:prstGeom prst="rect">
            <a:avLst/>
          </a:prstGeom>
        </p:spPr>
      </p:pic>
    </p:spTree>
    <p:extLst>
      <p:ext uri="{BB962C8B-B14F-4D97-AF65-F5344CB8AC3E}">
        <p14:creationId xmlns:p14="http://schemas.microsoft.com/office/powerpoint/2010/main" val="8407972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20C37F4-637B-E0AC-F090-3ABA49E19B91}"/>
              </a:ext>
            </a:extLst>
          </p:cNvPr>
          <p:cNvSpPr>
            <a:spLocks noGrp="1"/>
          </p:cNvSpPr>
          <p:nvPr>
            <p:ph type="title"/>
          </p:nvPr>
        </p:nvSpPr>
        <p:spPr>
          <a:xfrm>
            <a:off x="1531837" y="336214"/>
            <a:ext cx="4117163" cy="800268"/>
          </a:xfrm>
        </p:spPr>
        <p:txBody>
          <a:bodyPr vert="horz" lIns="91440" tIns="45720" rIns="91440" bIns="45720" rtlCol="0" anchor="ctr">
            <a:normAutofit/>
          </a:bodyPr>
          <a:lstStyle/>
          <a:p>
            <a:pPr>
              <a:spcBef>
                <a:spcPct val="0"/>
              </a:spcBef>
            </a:pPr>
            <a:r>
              <a:rPr lang="en-US" sz="4000" b="1">
                <a:latin typeface="Calibri"/>
                <a:cs typeface="Calibri"/>
              </a:rPr>
              <a:t>PACE learning</a:t>
            </a:r>
          </a:p>
        </p:txBody>
      </p:sp>
      <p:sp>
        <p:nvSpPr>
          <p:cNvPr id="3" name="Text Placeholder 2">
            <a:extLst>
              <a:ext uri="{FF2B5EF4-FFF2-40B4-BE49-F238E27FC236}">
                <a16:creationId xmlns:a16="http://schemas.microsoft.com/office/drawing/2014/main" id="{182D91F9-B60D-8E8F-EA9A-25BC02E38553}"/>
              </a:ext>
            </a:extLst>
          </p:cNvPr>
          <p:cNvSpPr>
            <a:spLocks noGrp="1"/>
          </p:cNvSpPr>
          <p:nvPr>
            <p:ph type="body" idx="1"/>
          </p:nvPr>
        </p:nvSpPr>
        <p:spPr>
          <a:xfrm>
            <a:off x="248470" y="1469278"/>
            <a:ext cx="6683899" cy="3729034"/>
          </a:xfrm>
        </p:spPr>
        <p:txBody>
          <a:bodyPr spcFirstLastPara="1" vert="horz" wrap="square" lIns="91440" tIns="45720" rIns="91440" bIns="45720" rtlCol="0" anchor="t" anchorCtr="0">
            <a:noAutofit/>
          </a:bodyPr>
          <a:lstStyle/>
          <a:p>
            <a:pPr marL="608965" indent="-228600">
              <a:buFont typeface="Arial" panose="020B0604020202020204" pitchFamily="34" charset="0"/>
              <a:buChar char="•"/>
            </a:pPr>
            <a:r>
              <a:rPr lang="en-US" sz="2200"/>
              <a:t>Bottom up not top down</a:t>
            </a:r>
            <a:endParaRPr lang="en-US" sz="2200">
              <a:cs typeface="Calibri"/>
            </a:endParaRPr>
          </a:p>
          <a:p>
            <a:pPr marL="608965" indent="-228600">
              <a:buFont typeface="Arial" panose="020B0604020202020204" pitchFamily="34" charset="0"/>
              <a:buChar char="•"/>
            </a:pPr>
            <a:r>
              <a:rPr lang="en-US" sz="2200"/>
              <a:t>Needs culture to be right and have clear vision</a:t>
            </a:r>
            <a:endParaRPr lang="en-US" sz="2200">
              <a:cs typeface="Calibri"/>
            </a:endParaRPr>
          </a:p>
          <a:p>
            <a:pPr marL="608965" indent="-228600">
              <a:buFont typeface="Arial" panose="020B0604020202020204" pitchFamily="34" charset="0"/>
              <a:buChar char="•"/>
            </a:pPr>
            <a:r>
              <a:rPr lang="en-US" sz="2200"/>
              <a:t>It’s often the same people taking on roles, so frame it as “what time can you give” and not expectation of more roles</a:t>
            </a:r>
            <a:endParaRPr lang="en-US" sz="2200">
              <a:cs typeface="Calibri"/>
            </a:endParaRPr>
          </a:p>
          <a:p>
            <a:pPr marL="608965" indent="-228600">
              <a:buFont typeface="Arial" panose="020B0604020202020204" pitchFamily="34" charset="0"/>
              <a:buChar char="•"/>
            </a:pPr>
            <a:r>
              <a:rPr lang="en-US" sz="2200"/>
              <a:t>How we onboard throughout the journey to keep open boundaries- we are still struggling this</a:t>
            </a:r>
            <a:endParaRPr lang="en-US" sz="2200">
              <a:cs typeface="Calibri"/>
            </a:endParaRPr>
          </a:p>
          <a:p>
            <a:pPr marL="608965" indent="-228600">
              <a:buFont typeface="Arial" panose="020B0604020202020204" pitchFamily="34" charset="0"/>
              <a:buChar char="•"/>
            </a:pPr>
            <a:r>
              <a:rPr lang="en-US" sz="2200"/>
              <a:t>It takes time </a:t>
            </a:r>
            <a:endParaRPr lang="en-US" sz="2200">
              <a:cs typeface="Calibri"/>
            </a:endParaRPr>
          </a:p>
          <a:p>
            <a:pPr marL="608965" indent="-228600">
              <a:buFont typeface="Arial" panose="020B0604020202020204" pitchFamily="34" charset="0"/>
              <a:buChar char="•"/>
            </a:pPr>
            <a:r>
              <a:rPr lang="en-US" sz="2200"/>
              <a:t>Word of mouth- creates culture of positive talk</a:t>
            </a:r>
            <a:endParaRPr lang="en-US" sz="2200">
              <a:cs typeface="Calibri"/>
            </a:endParaRPr>
          </a:p>
          <a:p>
            <a:pPr marL="608965" indent="-228600">
              <a:buFont typeface="Arial" panose="020B0604020202020204" pitchFamily="34" charset="0"/>
              <a:buChar char="•"/>
            </a:pPr>
            <a:r>
              <a:rPr lang="en-US" sz="2200"/>
              <a:t>Network does need to see actions to have buy in </a:t>
            </a:r>
            <a:endParaRPr lang="en-US" sz="2200">
              <a:cs typeface="Calibri"/>
            </a:endParaRPr>
          </a:p>
          <a:p>
            <a:pPr marL="608965" indent="-228600">
              <a:buFont typeface="Arial" panose="020B0604020202020204" pitchFamily="34" charset="0"/>
              <a:buChar char="•"/>
            </a:pPr>
            <a:r>
              <a:rPr lang="en-US" sz="2200"/>
              <a:t>Need resident voice, not just partners</a:t>
            </a:r>
            <a:endParaRPr lang="en-US" sz="2200">
              <a:cs typeface="Calibri"/>
            </a:endParaRPr>
          </a:p>
          <a:p>
            <a:pPr marL="608965" indent="-228600">
              <a:buFont typeface="Arial" panose="020B0604020202020204" pitchFamily="34" charset="0"/>
              <a:buChar char="•"/>
            </a:pPr>
            <a:r>
              <a:rPr lang="en-US" sz="2200"/>
              <a:t>Partnerships based on money don't work, need commonality</a:t>
            </a:r>
            <a:endParaRPr lang="en-US" sz="2200">
              <a:cs typeface="Calibri"/>
            </a:endParaRPr>
          </a:p>
        </p:txBody>
      </p:sp>
      <p:pic>
        <p:nvPicPr>
          <p:cNvPr id="5" name="Picture 4" descr="A yellow post-it note with a light bulb drawn on it&#10;&#10;Description automatically generated">
            <a:extLst>
              <a:ext uri="{FF2B5EF4-FFF2-40B4-BE49-F238E27FC236}">
                <a16:creationId xmlns:a16="http://schemas.microsoft.com/office/drawing/2014/main" id="{7700C40D-433E-6428-1CF3-DB9D503EA34F}"/>
              </a:ext>
            </a:extLst>
          </p:cNvPr>
          <p:cNvPicPr>
            <a:picLocks noChangeAspect="1"/>
          </p:cNvPicPr>
          <p:nvPr/>
        </p:nvPicPr>
        <p:blipFill rotWithShape="1">
          <a:blip r:embed="rId3"/>
          <a:srcRect l="5752" r="45653" b="-1"/>
          <a:stretch/>
        </p:blipFill>
        <p:spPr>
          <a:xfrm>
            <a:off x="7199440" y="10"/>
            <a:ext cx="4992560" cy="6857990"/>
          </a:xfrm>
          <a:prstGeom prst="rect">
            <a:avLst/>
          </a:prstGeom>
          <a:effectLst/>
        </p:spPr>
      </p:pic>
      <p:pic>
        <p:nvPicPr>
          <p:cNvPr id="6" name="Picture 5" descr="A pink and white logo&#10;&#10;Description automatically generated">
            <a:extLst>
              <a:ext uri="{FF2B5EF4-FFF2-40B4-BE49-F238E27FC236}">
                <a16:creationId xmlns:a16="http://schemas.microsoft.com/office/drawing/2014/main" id="{1D2C7FE5-CE8D-2231-B535-B8325448DD7D}"/>
              </a:ext>
            </a:extLst>
          </p:cNvPr>
          <p:cNvPicPr>
            <a:picLocks noChangeAspect="1"/>
          </p:cNvPicPr>
          <p:nvPr/>
        </p:nvPicPr>
        <p:blipFill>
          <a:blip r:embed="rId4"/>
          <a:stretch>
            <a:fillRect/>
          </a:stretch>
        </p:blipFill>
        <p:spPr>
          <a:xfrm>
            <a:off x="9430084" y="2661556"/>
            <a:ext cx="524043" cy="518887"/>
          </a:xfrm>
          <a:prstGeom prst="rect">
            <a:avLst/>
          </a:prstGeom>
        </p:spPr>
      </p:pic>
    </p:spTree>
    <p:extLst>
      <p:ext uri="{BB962C8B-B14F-4D97-AF65-F5344CB8AC3E}">
        <p14:creationId xmlns:p14="http://schemas.microsoft.com/office/powerpoint/2010/main" val="31627996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p20"/>
          <p:cNvSpPr txBox="1">
            <a:spLocks noGrp="1"/>
          </p:cNvSpPr>
          <p:nvPr>
            <p:ph type="title"/>
          </p:nvPr>
        </p:nvSpPr>
        <p:spPr>
          <a:xfrm>
            <a:off x="4322200" y="339241"/>
            <a:ext cx="3547600" cy="480400"/>
          </a:xfrm>
          <a:prstGeom prst="rect">
            <a:avLst/>
          </a:prstGeom>
        </p:spPr>
        <p:txBody>
          <a:bodyPr spcFirstLastPara="1" vert="horz" wrap="square" lIns="0" tIns="0" rIns="0" bIns="0" rtlCol="0" anchor="ctr" anchorCtr="0">
            <a:noAutofit/>
          </a:bodyPr>
          <a:lstStyle/>
          <a:p>
            <a:pPr algn="ctr"/>
            <a:r>
              <a:rPr lang="en-GB" sz="2800" b="1">
                <a:latin typeface="Arial"/>
                <a:cs typeface="Arial"/>
              </a:rPr>
              <a:t>How do we evidence change?</a:t>
            </a:r>
          </a:p>
        </p:txBody>
      </p:sp>
      <p:grpSp>
        <p:nvGrpSpPr>
          <p:cNvPr id="19" name="Google Shape;632;p47">
            <a:extLst>
              <a:ext uri="{FF2B5EF4-FFF2-40B4-BE49-F238E27FC236}">
                <a16:creationId xmlns:a16="http://schemas.microsoft.com/office/drawing/2014/main" id="{CF5F159D-21FD-4756-98A2-EA5AF123198F}"/>
              </a:ext>
            </a:extLst>
          </p:cNvPr>
          <p:cNvGrpSpPr/>
          <p:nvPr/>
        </p:nvGrpSpPr>
        <p:grpSpPr>
          <a:xfrm>
            <a:off x="7343552" y="3693558"/>
            <a:ext cx="1070299" cy="870686"/>
            <a:chOff x="3918650" y="293075"/>
            <a:chExt cx="488500" cy="412775"/>
          </a:xfrm>
          <a:solidFill>
            <a:srgbClr val="FF3399"/>
          </a:solidFill>
        </p:grpSpPr>
        <p:sp>
          <p:nvSpPr>
            <p:cNvPr id="20" name="Google Shape;633;p47">
              <a:extLst>
                <a:ext uri="{FF2B5EF4-FFF2-40B4-BE49-F238E27FC236}">
                  <a16:creationId xmlns:a16="http://schemas.microsoft.com/office/drawing/2014/main" id="{9D1109F7-F33F-4E45-88FE-39743CC83547}"/>
                </a:ext>
              </a:extLst>
            </p:cNvPr>
            <p:cNvSpPr/>
            <p:nvPr/>
          </p:nvSpPr>
          <p:spPr>
            <a:xfrm>
              <a:off x="4085350" y="293675"/>
              <a:ext cx="154500" cy="412175"/>
            </a:xfrm>
            <a:custGeom>
              <a:avLst/>
              <a:gdLst/>
              <a:ahLst/>
              <a:cxnLst/>
              <a:rect l="l" t="t" r="r" b="b"/>
              <a:pathLst>
                <a:path w="6180" h="16487" extrusionOk="0">
                  <a:moveTo>
                    <a:pt x="709" y="5496"/>
                  </a:moveTo>
                  <a:lnTo>
                    <a:pt x="806" y="5520"/>
                  </a:lnTo>
                  <a:lnTo>
                    <a:pt x="1050" y="5667"/>
                  </a:lnTo>
                  <a:lnTo>
                    <a:pt x="1270" y="5813"/>
                  </a:lnTo>
                  <a:lnTo>
                    <a:pt x="1344" y="5886"/>
                  </a:lnTo>
                  <a:lnTo>
                    <a:pt x="1368" y="5984"/>
                  </a:lnTo>
                  <a:lnTo>
                    <a:pt x="1344" y="6082"/>
                  </a:lnTo>
                  <a:lnTo>
                    <a:pt x="1319" y="6155"/>
                  </a:lnTo>
                  <a:lnTo>
                    <a:pt x="1221" y="6228"/>
                  </a:lnTo>
                  <a:lnTo>
                    <a:pt x="1124" y="6253"/>
                  </a:lnTo>
                  <a:lnTo>
                    <a:pt x="1050" y="6228"/>
                  </a:lnTo>
                  <a:lnTo>
                    <a:pt x="977" y="6204"/>
                  </a:lnTo>
                  <a:lnTo>
                    <a:pt x="782" y="6082"/>
                  </a:lnTo>
                  <a:lnTo>
                    <a:pt x="586" y="5960"/>
                  </a:lnTo>
                  <a:lnTo>
                    <a:pt x="513" y="5911"/>
                  </a:lnTo>
                  <a:lnTo>
                    <a:pt x="464" y="5838"/>
                  </a:lnTo>
                  <a:lnTo>
                    <a:pt x="464" y="5740"/>
                  </a:lnTo>
                  <a:lnTo>
                    <a:pt x="489" y="5642"/>
                  </a:lnTo>
                  <a:lnTo>
                    <a:pt x="538" y="5569"/>
                  </a:lnTo>
                  <a:lnTo>
                    <a:pt x="611" y="5520"/>
                  </a:lnTo>
                  <a:lnTo>
                    <a:pt x="709" y="5496"/>
                  </a:lnTo>
                  <a:close/>
                  <a:moveTo>
                    <a:pt x="1685" y="6351"/>
                  </a:moveTo>
                  <a:lnTo>
                    <a:pt x="1783" y="6375"/>
                  </a:lnTo>
                  <a:lnTo>
                    <a:pt x="1856" y="6448"/>
                  </a:lnTo>
                  <a:lnTo>
                    <a:pt x="2003" y="6668"/>
                  </a:lnTo>
                  <a:lnTo>
                    <a:pt x="2125" y="6888"/>
                  </a:lnTo>
                  <a:lnTo>
                    <a:pt x="2150" y="6986"/>
                  </a:lnTo>
                  <a:lnTo>
                    <a:pt x="2150" y="7083"/>
                  </a:lnTo>
                  <a:lnTo>
                    <a:pt x="2101" y="7156"/>
                  </a:lnTo>
                  <a:lnTo>
                    <a:pt x="2027" y="7230"/>
                  </a:lnTo>
                  <a:lnTo>
                    <a:pt x="1979" y="7254"/>
                  </a:lnTo>
                  <a:lnTo>
                    <a:pt x="1856" y="7254"/>
                  </a:lnTo>
                  <a:lnTo>
                    <a:pt x="1783" y="7230"/>
                  </a:lnTo>
                  <a:lnTo>
                    <a:pt x="1734" y="7181"/>
                  </a:lnTo>
                  <a:lnTo>
                    <a:pt x="1685" y="7132"/>
                  </a:lnTo>
                  <a:lnTo>
                    <a:pt x="1441" y="6741"/>
                  </a:lnTo>
                  <a:lnTo>
                    <a:pt x="1417" y="6644"/>
                  </a:lnTo>
                  <a:lnTo>
                    <a:pt x="1417" y="6546"/>
                  </a:lnTo>
                  <a:lnTo>
                    <a:pt x="1441" y="6448"/>
                  </a:lnTo>
                  <a:lnTo>
                    <a:pt x="1515" y="6399"/>
                  </a:lnTo>
                  <a:lnTo>
                    <a:pt x="1612" y="6351"/>
                  </a:lnTo>
                  <a:close/>
                  <a:moveTo>
                    <a:pt x="2247" y="7498"/>
                  </a:moveTo>
                  <a:lnTo>
                    <a:pt x="2345" y="7523"/>
                  </a:lnTo>
                  <a:lnTo>
                    <a:pt x="2418" y="7572"/>
                  </a:lnTo>
                  <a:lnTo>
                    <a:pt x="2467" y="7645"/>
                  </a:lnTo>
                  <a:lnTo>
                    <a:pt x="2662" y="8109"/>
                  </a:lnTo>
                  <a:lnTo>
                    <a:pt x="2662" y="8207"/>
                  </a:lnTo>
                  <a:lnTo>
                    <a:pt x="2638" y="8304"/>
                  </a:lnTo>
                  <a:lnTo>
                    <a:pt x="2589" y="8378"/>
                  </a:lnTo>
                  <a:lnTo>
                    <a:pt x="2516" y="8426"/>
                  </a:lnTo>
                  <a:lnTo>
                    <a:pt x="2418" y="8451"/>
                  </a:lnTo>
                  <a:lnTo>
                    <a:pt x="2345" y="8426"/>
                  </a:lnTo>
                  <a:lnTo>
                    <a:pt x="2272" y="8402"/>
                  </a:lnTo>
                  <a:lnTo>
                    <a:pt x="2223" y="8353"/>
                  </a:lnTo>
                  <a:lnTo>
                    <a:pt x="2198" y="8280"/>
                  </a:lnTo>
                  <a:lnTo>
                    <a:pt x="2027" y="7840"/>
                  </a:lnTo>
                  <a:lnTo>
                    <a:pt x="2003" y="7743"/>
                  </a:lnTo>
                  <a:lnTo>
                    <a:pt x="2027" y="7645"/>
                  </a:lnTo>
                  <a:lnTo>
                    <a:pt x="2076" y="7572"/>
                  </a:lnTo>
                  <a:lnTo>
                    <a:pt x="2150" y="7523"/>
                  </a:lnTo>
                  <a:lnTo>
                    <a:pt x="2247" y="7498"/>
                  </a:lnTo>
                  <a:close/>
                  <a:moveTo>
                    <a:pt x="2711" y="8720"/>
                  </a:moveTo>
                  <a:lnTo>
                    <a:pt x="2785" y="8744"/>
                  </a:lnTo>
                  <a:lnTo>
                    <a:pt x="2858" y="8793"/>
                  </a:lnTo>
                  <a:lnTo>
                    <a:pt x="2907" y="8866"/>
                  </a:lnTo>
                  <a:lnTo>
                    <a:pt x="3078" y="9355"/>
                  </a:lnTo>
                  <a:lnTo>
                    <a:pt x="3102" y="9452"/>
                  </a:lnTo>
                  <a:lnTo>
                    <a:pt x="3078" y="9526"/>
                  </a:lnTo>
                  <a:lnTo>
                    <a:pt x="3004" y="9599"/>
                  </a:lnTo>
                  <a:lnTo>
                    <a:pt x="2931" y="9648"/>
                  </a:lnTo>
                  <a:lnTo>
                    <a:pt x="2858" y="9672"/>
                  </a:lnTo>
                  <a:lnTo>
                    <a:pt x="2785" y="9672"/>
                  </a:lnTo>
                  <a:lnTo>
                    <a:pt x="2711" y="9623"/>
                  </a:lnTo>
                  <a:lnTo>
                    <a:pt x="2662" y="9574"/>
                  </a:lnTo>
                  <a:lnTo>
                    <a:pt x="2614" y="9501"/>
                  </a:lnTo>
                  <a:lnTo>
                    <a:pt x="2467" y="9037"/>
                  </a:lnTo>
                  <a:lnTo>
                    <a:pt x="2443" y="8939"/>
                  </a:lnTo>
                  <a:lnTo>
                    <a:pt x="2467" y="8842"/>
                  </a:lnTo>
                  <a:lnTo>
                    <a:pt x="2516" y="8768"/>
                  </a:lnTo>
                  <a:lnTo>
                    <a:pt x="2614" y="8720"/>
                  </a:lnTo>
                  <a:close/>
                  <a:moveTo>
                    <a:pt x="3224" y="9941"/>
                  </a:moveTo>
                  <a:lnTo>
                    <a:pt x="3297" y="10014"/>
                  </a:lnTo>
                  <a:lnTo>
                    <a:pt x="3346" y="10087"/>
                  </a:lnTo>
                  <a:lnTo>
                    <a:pt x="3542" y="10527"/>
                  </a:lnTo>
                  <a:lnTo>
                    <a:pt x="3566" y="10625"/>
                  </a:lnTo>
                  <a:lnTo>
                    <a:pt x="3566" y="10722"/>
                  </a:lnTo>
                  <a:lnTo>
                    <a:pt x="3517" y="10796"/>
                  </a:lnTo>
                  <a:lnTo>
                    <a:pt x="3444" y="10844"/>
                  </a:lnTo>
                  <a:lnTo>
                    <a:pt x="3322" y="10869"/>
                  </a:lnTo>
                  <a:lnTo>
                    <a:pt x="3273" y="10869"/>
                  </a:lnTo>
                  <a:lnTo>
                    <a:pt x="3200" y="10844"/>
                  </a:lnTo>
                  <a:lnTo>
                    <a:pt x="3151" y="10796"/>
                  </a:lnTo>
                  <a:lnTo>
                    <a:pt x="3102" y="10747"/>
                  </a:lnTo>
                  <a:lnTo>
                    <a:pt x="2907" y="10258"/>
                  </a:lnTo>
                  <a:lnTo>
                    <a:pt x="2882" y="10161"/>
                  </a:lnTo>
                  <a:lnTo>
                    <a:pt x="2907" y="10087"/>
                  </a:lnTo>
                  <a:lnTo>
                    <a:pt x="2955" y="10014"/>
                  </a:lnTo>
                  <a:lnTo>
                    <a:pt x="3029" y="9941"/>
                  </a:lnTo>
                  <a:close/>
                  <a:moveTo>
                    <a:pt x="3761" y="11089"/>
                  </a:moveTo>
                  <a:lnTo>
                    <a:pt x="3835" y="11137"/>
                  </a:lnTo>
                  <a:lnTo>
                    <a:pt x="3908" y="11211"/>
                  </a:lnTo>
                  <a:lnTo>
                    <a:pt x="4177" y="11577"/>
                  </a:lnTo>
                  <a:lnTo>
                    <a:pt x="4225" y="11675"/>
                  </a:lnTo>
                  <a:lnTo>
                    <a:pt x="4250" y="11748"/>
                  </a:lnTo>
                  <a:lnTo>
                    <a:pt x="4201" y="11846"/>
                  </a:lnTo>
                  <a:lnTo>
                    <a:pt x="4152" y="11919"/>
                  </a:lnTo>
                  <a:lnTo>
                    <a:pt x="4079" y="11968"/>
                  </a:lnTo>
                  <a:lnTo>
                    <a:pt x="3884" y="11968"/>
                  </a:lnTo>
                  <a:lnTo>
                    <a:pt x="3810" y="11895"/>
                  </a:lnTo>
                  <a:lnTo>
                    <a:pt x="3664" y="11675"/>
                  </a:lnTo>
                  <a:lnTo>
                    <a:pt x="3493" y="11455"/>
                  </a:lnTo>
                  <a:lnTo>
                    <a:pt x="3468" y="11382"/>
                  </a:lnTo>
                  <a:lnTo>
                    <a:pt x="3468" y="11284"/>
                  </a:lnTo>
                  <a:lnTo>
                    <a:pt x="3517" y="11186"/>
                  </a:lnTo>
                  <a:lnTo>
                    <a:pt x="3566" y="11137"/>
                  </a:lnTo>
                  <a:lnTo>
                    <a:pt x="3664" y="11089"/>
                  </a:lnTo>
                  <a:close/>
                  <a:moveTo>
                    <a:pt x="4616" y="12041"/>
                  </a:moveTo>
                  <a:lnTo>
                    <a:pt x="4714" y="12090"/>
                  </a:lnTo>
                  <a:lnTo>
                    <a:pt x="4909" y="12212"/>
                  </a:lnTo>
                  <a:lnTo>
                    <a:pt x="5105" y="12334"/>
                  </a:lnTo>
                  <a:lnTo>
                    <a:pt x="5178" y="12383"/>
                  </a:lnTo>
                  <a:lnTo>
                    <a:pt x="5227" y="12481"/>
                  </a:lnTo>
                  <a:lnTo>
                    <a:pt x="5227" y="12554"/>
                  </a:lnTo>
                  <a:lnTo>
                    <a:pt x="5202" y="12652"/>
                  </a:lnTo>
                  <a:lnTo>
                    <a:pt x="5154" y="12725"/>
                  </a:lnTo>
                  <a:lnTo>
                    <a:pt x="5105" y="12749"/>
                  </a:lnTo>
                  <a:lnTo>
                    <a:pt x="5056" y="12774"/>
                  </a:lnTo>
                  <a:lnTo>
                    <a:pt x="4983" y="12798"/>
                  </a:lnTo>
                  <a:lnTo>
                    <a:pt x="4885" y="12774"/>
                  </a:lnTo>
                  <a:lnTo>
                    <a:pt x="4641" y="12627"/>
                  </a:lnTo>
                  <a:lnTo>
                    <a:pt x="4421" y="12481"/>
                  </a:lnTo>
                  <a:lnTo>
                    <a:pt x="4348" y="12407"/>
                  </a:lnTo>
                  <a:lnTo>
                    <a:pt x="4323" y="12310"/>
                  </a:lnTo>
                  <a:lnTo>
                    <a:pt x="4323" y="12236"/>
                  </a:lnTo>
                  <a:lnTo>
                    <a:pt x="4372" y="12139"/>
                  </a:lnTo>
                  <a:lnTo>
                    <a:pt x="4445" y="12066"/>
                  </a:lnTo>
                  <a:lnTo>
                    <a:pt x="4543" y="12041"/>
                  </a:lnTo>
                  <a:close/>
                  <a:moveTo>
                    <a:pt x="0" y="1"/>
                  </a:moveTo>
                  <a:lnTo>
                    <a:pt x="0" y="5325"/>
                  </a:lnTo>
                  <a:lnTo>
                    <a:pt x="74" y="5349"/>
                  </a:lnTo>
                  <a:lnTo>
                    <a:pt x="147" y="5422"/>
                  </a:lnTo>
                  <a:lnTo>
                    <a:pt x="171" y="5496"/>
                  </a:lnTo>
                  <a:lnTo>
                    <a:pt x="171" y="5569"/>
                  </a:lnTo>
                  <a:lnTo>
                    <a:pt x="171" y="5642"/>
                  </a:lnTo>
                  <a:lnTo>
                    <a:pt x="122" y="5716"/>
                  </a:lnTo>
                  <a:lnTo>
                    <a:pt x="74" y="5764"/>
                  </a:lnTo>
                  <a:lnTo>
                    <a:pt x="0" y="5789"/>
                  </a:lnTo>
                  <a:lnTo>
                    <a:pt x="0" y="13360"/>
                  </a:lnTo>
                  <a:lnTo>
                    <a:pt x="6179" y="16486"/>
                  </a:lnTo>
                  <a:lnTo>
                    <a:pt x="6179" y="13116"/>
                  </a:lnTo>
                  <a:lnTo>
                    <a:pt x="5935" y="13091"/>
                  </a:lnTo>
                  <a:lnTo>
                    <a:pt x="5691" y="13042"/>
                  </a:lnTo>
                  <a:lnTo>
                    <a:pt x="5593" y="12994"/>
                  </a:lnTo>
                  <a:lnTo>
                    <a:pt x="5520" y="12945"/>
                  </a:lnTo>
                  <a:lnTo>
                    <a:pt x="5495" y="12847"/>
                  </a:lnTo>
                  <a:lnTo>
                    <a:pt x="5495" y="12749"/>
                  </a:lnTo>
                  <a:lnTo>
                    <a:pt x="5520" y="12676"/>
                  </a:lnTo>
                  <a:lnTo>
                    <a:pt x="5593" y="12603"/>
                  </a:lnTo>
                  <a:lnTo>
                    <a:pt x="5691" y="12554"/>
                  </a:lnTo>
                  <a:lnTo>
                    <a:pt x="5789" y="12554"/>
                  </a:lnTo>
                  <a:lnTo>
                    <a:pt x="6179" y="12627"/>
                  </a:lnTo>
                  <a:lnTo>
                    <a:pt x="6179" y="3127"/>
                  </a:lnTo>
                  <a:lnTo>
                    <a:pt x="0" y="1"/>
                  </a:lnTo>
                  <a:close/>
                </a:path>
              </a:pathLst>
            </a:custGeom>
            <a:grpFill/>
            <a:ln>
              <a:noFill/>
            </a:ln>
          </p:spPr>
          <p:txBody>
            <a:bodyPr spcFirstLastPara="1" wrap="square" lIns="121900" tIns="121900" rIns="121900" bIns="121900" anchor="ctr" anchorCtr="0">
              <a:noAutofit/>
            </a:bodyPr>
            <a:lstStyle/>
            <a:p>
              <a:pPr defTabSz="1219170">
                <a:buClr>
                  <a:srgbClr val="000000"/>
                </a:buClr>
              </a:pPr>
              <a:endParaRPr sz="1867" kern="0">
                <a:solidFill>
                  <a:srgbClr val="FFFFFF"/>
                </a:solidFill>
                <a:latin typeface="Arial"/>
                <a:cs typeface="Arial"/>
                <a:sym typeface="Arial"/>
              </a:endParaRPr>
            </a:p>
          </p:txBody>
        </p:sp>
        <p:sp>
          <p:nvSpPr>
            <p:cNvPr id="21" name="Google Shape;634;p47">
              <a:extLst>
                <a:ext uri="{FF2B5EF4-FFF2-40B4-BE49-F238E27FC236}">
                  <a16:creationId xmlns:a16="http://schemas.microsoft.com/office/drawing/2014/main" id="{6BD31526-E570-4B32-B365-3A789272ABC2}"/>
                </a:ext>
              </a:extLst>
            </p:cNvPr>
            <p:cNvSpPr/>
            <p:nvPr/>
          </p:nvSpPr>
          <p:spPr>
            <a:xfrm>
              <a:off x="3918650" y="293075"/>
              <a:ext cx="153900" cy="407275"/>
            </a:xfrm>
            <a:custGeom>
              <a:avLst/>
              <a:gdLst/>
              <a:ahLst/>
              <a:cxnLst/>
              <a:rect l="l" t="t" r="r" b="b"/>
              <a:pathLst>
                <a:path w="6156" h="16291" extrusionOk="0">
                  <a:moveTo>
                    <a:pt x="5349" y="5495"/>
                  </a:moveTo>
                  <a:lnTo>
                    <a:pt x="5447" y="5520"/>
                  </a:lnTo>
                  <a:lnTo>
                    <a:pt x="5520" y="5569"/>
                  </a:lnTo>
                  <a:lnTo>
                    <a:pt x="5569" y="5666"/>
                  </a:lnTo>
                  <a:lnTo>
                    <a:pt x="5569" y="5764"/>
                  </a:lnTo>
                  <a:lnTo>
                    <a:pt x="5545" y="5837"/>
                  </a:lnTo>
                  <a:lnTo>
                    <a:pt x="5496" y="5935"/>
                  </a:lnTo>
                  <a:lnTo>
                    <a:pt x="5423" y="5984"/>
                  </a:lnTo>
                  <a:lnTo>
                    <a:pt x="5203" y="6057"/>
                  </a:lnTo>
                  <a:lnTo>
                    <a:pt x="5008" y="6155"/>
                  </a:lnTo>
                  <a:lnTo>
                    <a:pt x="4934" y="6179"/>
                  </a:lnTo>
                  <a:lnTo>
                    <a:pt x="4812" y="6179"/>
                  </a:lnTo>
                  <a:lnTo>
                    <a:pt x="4763" y="6155"/>
                  </a:lnTo>
                  <a:lnTo>
                    <a:pt x="4714" y="6106"/>
                  </a:lnTo>
                  <a:lnTo>
                    <a:pt x="4666" y="6057"/>
                  </a:lnTo>
                  <a:lnTo>
                    <a:pt x="4641" y="5959"/>
                  </a:lnTo>
                  <a:lnTo>
                    <a:pt x="4641" y="5862"/>
                  </a:lnTo>
                  <a:lnTo>
                    <a:pt x="4690" y="5788"/>
                  </a:lnTo>
                  <a:lnTo>
                    <a:pt x="4763" y="5740"/>
                  </a:lnTo>
                  <a:lnTo>
                    <a:pt x="5008" y="5617"/>
                  </a:lnTo>
                  <a:lnTo>
                    <a:pt x="5252" y="5520"/>
                  </a:lnTo>
                  <a:lnTo>
                    <a:pt x="5349" y="5495"/>
                  </a:lnTo>
                  <a:close/>
                  <a:moveTo>
                    <a:pt x="4250" y="6155"/>
                  </a:moveTo>
                  <a:lnTo>
                    <a:pt x="4348" y="6179"/>
                  </a:lnTo>
                  <a:lnTo>
                    <a:pt x="4421" y="6252"/>
                  </a:lnTo>
                  <a:lnTo>
                    <a:pt x="4470" y="6326"/>
                  </a:lnTo>
                  <a:lnTo>
                    <a:pt x="4470" y="6423"/>
                  </a:lnTo>
                  <a:lnTo>
                    <a:pt x="4446" y="6497"/>
                  </a:lnTo>
                  <a:lnTo>
                    <a:pt x="4397" y="6594"/>
                  </a:lnTo>
                  <a:lnTo>
                    <a:pt x="4226" y="6741"/>
                  </a:lnTo>
                  <a:lnTo>
                    <a:pt x="4079" y="6912"/>
                  </a:lnTo>
                  <a:lnTo>
                    <a:pt x="3982" y="6985"/>
                  </a:lnTo>
                  <a:lnTo>
                    <a:pt x="3884" y="7010"/>
                  </a:lnTo>
                  <a:lnTo>
                    <a:pt x="3811" y="6985"/>
                  </a:lnTo>
                  <a:lnTo>
                    <a:pt x="3738" y="6936"/>
                  </a:lnTo>
                  <a:lnTo>
                    <a:pt x="3664" y="6863"/>
                  </a:lnTo>
                  <a:lnTo>
                    <a:pt x="3640" y="6790"/>
                  </a:lnTo>
                  <a:lnTo>
                    <a:pt x="3664" y="6692"/>
                  </a:lnTo>
                  <a:lnTo>
                    <a:pt x="3713" y="6594"/>
                  </a:lnTo>
                  <a:lnTo>
                    <a:pt x="3884" y="6399"/>
                  </a:lnTo>
                  <a:lnTo>
                    <a:pt x="4079" y="6228"/>
                  </a:lnTo>
                  <a:lnTo>
                    <a:pt x="4153" y="6179"/>
                  </a:lnTo>
                  <a:lnTo>
                    <a:pt x="4250" y="6155"/>
                  </a:lnTo>
                  <a:close/>
                  <a:moveTo>
                    <a:pt x="3469" y="7156"/>
                  </a:moveTo>
                  <a:lnTo>
                    <a:pt x="3542" y="7205"/>
                  </a:lnTo>
                  <a:lnTo>
                    <a:pt x="3615" y="7254"/>
                  </a:lnTo>
                  <a:lnTo>
                    <a:pt x="3664" y="7351"/>
                  </a:lnTo>
                  <a:lnTo>
                    <a:pt x="3664" y="7449"/>
                  </a:lnTo>
                  <a:lnTo>
                    <a:pt x="3640" y="7547"/>
                  </a:lnTo>
                  <a:lnTo>
                    <a:pt x="3396" y="7962"/>
                  </a:lnTo>
                  <a:lnTo>
                    <a:pt x="3371" y="8011"/>
                  </a:lnTo>
                  <a:lnTo>
                    <a:pt x="3298" y="8060"/>
                  </a:lnTo>
                  <a:lnTo>
                    <a:pt x="3249" y="8084"/>
                  </a:lnTo>
                  <a:lnTo>
                    <a:pt x="3176" y="8084"/>
                  </a:lnTo>
                  <a:lnTo>
                    <a:pt x="3078" y="8060"/>
                  </a:lnTo>
                  <a:lnTo>
                    <a:pt x="3005" y="8011"/>
                  </a:lnTo>
                  <a:lnTo>
                    <a:pt x="2956" y="7913"/>
                  </a:lnTo>
                  <a:lnTo>
                    <a:pt x="2932" y="7840"/>
                  </a:lnTo>
                  <a:lnTo>
                    <a:pt x="2956" y="7742"/>
                  </a:lnTo>
                  <a:lnTo>
                    <a:pt x="3225" y="7278"/>
                  </a:lnTo>
                  <a:lnTo>
                    <a:pt x="3273" y="7205"/>
                  </a:lnTo>
                  <a:lnTo>
                    <a:pt x="3371" y="7180"/>
                  </a:lnTo>
                  <a:lnTo>
                    <a:pt x="3469" y="7156"/>
                  </a:lnTo>
                  <a:close/>
                  <a:moveTo>
                    <a:pt x="2858" y="8328"/>
                  </a:moveTo>
                  <a:lnTo>
                    <a:pt x="2956" y="8353"/>
                  </a:lnTo>
                  <a:lnTo>
                    <a:pt x="3029" y="8402"/>
                  </a:lnTo>
                  <a:lnTo>
                    <a:pt x="3078" y="8475"/>
                  </a:lnTo>
                  <a:lnTo>
                    <a:pt x="3103" y="8573"/>
                  </a:lnTo>
                  <a:lnTo>
                    <a:pt x="3103" y="8670"/>
                  </a:lnTo>
                  <a:lnTo>
                    <a:pt x="2932" y="9110"/>
                  </a:lnTo>
                  <a:lnTo>
                    <a:pt x="2907" y="9183"/>
                  </a:lnTo>
                  <a:lnTo>
                    <a:pt x="2858" y="9232"/>
                  </a:lnTo>
                  <a:lnTo>
                    <a:pt x="2785" y="9281"/>
                  </a:lnTo>
                  <a:lnTo>
                    <a:pt x="2638" y="9281"/>
                  </a:lnTo>
                  <a:lnTo>
                    <a:pt x="2541" y="9232"/>
                  </a:lnTo>
                  <a:lnTo>
                    <a:pt x="2492" y="9159"/>
                  </a:lnTo>
                  <a:lnTo>
                    <a:pt x="2468" y="9061"/>
                  </a:lnTo>
                  <a:lnTo>
                    <a:pt x="2468" y="8963"/>
                  </a:lnTo>
                  <a:lnTo>
                    <a:pt x="2638" y="8499"/>
                  </a:lnTo>
                  <a:lnTo>
                    <a:pt x="2687" y="8402"/>
                  </a:lnTo>
                  <a:lnTo>
                    <a:pt x="2761" y="8353"/>
                  </a:lnTo>
                  <a:lnTo>
                    <a:pt x="2858" y="8328"/>
                  </a:lnTo>
                  <a:close/>
                  <a:moveTo>
                    <a:pt x="2541" y="9574"/>
                  </a:moveTo>
                  <a:lnTo>
                    <a:pt x="2638" y="9623"/>
                  </a:lnTo>
                  <a:lnTo>
                    <a:pt x="2712" y="9696"/>
                  </a:lnTo>
                  <a:lnTo>
                    <a:pt x="2736" y="9769"/>
                  </a:lnTo>
                  <a:lnTo>
                    <a:pt x="2736" y="9867"/>
                  </a:lnTo>
                  <a:lnTo>
                    <a:pt x="2638" y="10355"/>
                  </a:lnTo>
                  <a:lnTo>
                    <a:pt x="2590" y="10429"/>
                  </a:lnTo>
                  <a:lnTo>
                    <a:pt x="2541" y="10502"/>
                  </a:lnTo>
                  <a:lnTo>
                    <a:pt x="2468" y="10526"/>
                  </a:lnTo>
                  <a:lnTo>
                    <a:pt x="2394" y="10551"/>
                  </a:lnTo>
                  <a:lnTo>
                    <a:pt x="2345" y="10551"/>
                  </a:lnTo>
                  <a:lnTo>
                    <a:pt x="2248" y="10502"/>
                  </a:lnTo>
                  <a:lnTo>
                    <a:pt x="2199" y="10429"/>
                  </a:lnTo>
                  <a:lnTo>
                    <a:pt x="2150" y="10355"/>
                  </a:lnTo>
                  <a:lnTo>
                    <a:pt x="2150" y="10258"/>
                  </a:lnTo>
                  <a:lnTo>
                    <a:pt x="2248" y="9769"/>
                  </a:lnTo>
                  <a:lnTo>
                    <a:pt x="2297" y="9672"/>
                  </a:lnTo>
                  <a:lnTo>
                    <a:pt x="2370" y="9598"/>
                  </a:lnTo>
                  <a:lnTo>
                    <a:pt x="2443" y="9574"/>
                  </a:lnTo>
                  <a:close/>
                  <a:moveTo>
                    <a:pt x="2297" y="10844"/>
                  </a:moveTo>
                  <a:lnTo>
                    <a:pt x="2394" y="10868"/>
                  </a:lnTo>
                  <a:lnTo>
                    <a:pt x="2468" y="10942"/>
                  </a:lnTo>
                  <a:lnTo>
                    <a:pt x="2516" y="11015"/>
                  </a:lnTo>
                  <a:lnTo>
                    <a:pt x="2516" y="11113"/>
                  </a:lnTo>
                  <a:lnTo>
                    <a:pt x="2492" y="11357"/>
                  </a:lnTo>
                  <a:lnTo>
                    <a:pt x="2468" y="11430"/>
                  </a:lnTo>
                  <a:lnTo>
                    <a:pt x="2419" y="11503"/>
                  </a:lnTo>
                  <a:lnTo>
                    <a:pt x="2345" y="11552"/>
                  </a:lnTo>
                  <a:lnTo>
                    <a:pt x="2248" y="11577"/>
                  </a:lnTo>
                  <a:lnTo>
                    <a:pt x="2223" y="11577"/>
                  </a:lnTo>
                  <a:lnTo>
                    <a:pt x="2126" y="11552"/>
                  </a:lnTo>
                  <a:lnTo>
                    <a:pt x="2052" y="11503"/>
                  </a:lnTo>
                  <a:lnTo>
                    <a:pt x="2028" y="11406"/>
                  </a:lnTo>
                  <a:lnTo>
                    <a:pt x="2003" y="11308"/>
                  </a:lnTo>
                  <a:lnTo>
                    <a:pt x="2028" y="11064"/>
                  </a:lnTo>
                  <a:lnTo>
                    <a:pt x="2052" y="10966"/>
                  </a:lnTo>
                  <a:lnTo>
                    <a:pt x="2126" y="10893"/>
                  </a:lnTo>
                  <a:lnTo>
                    <a:pt x="2199" y="10844"/>
                  </a:lnTo>
                  <a:close/>
                  <a:moveTo>
                    <a:pt x="6155" y="0"/>
                  </a:moveTo>
                  <a:lnTo>
                    <a:pt x="538" y="2858"/>
                  </a:lnTo>
                  <a:lnTo>
                    <a:pt x="416" y="2906"/>
                  </a:lnTo>
                  <a:lnTo>
                    <a:pt x="318" y="3004"/>
                  </a:lnTo>
                  <a:lnTo>
                    <a:pt x="221" y="3102"/>
                  </a:lnTo>
                  <a:lnTo>
                    <a:pt x="147" y="3224"/>
                  </a:lnTo>
                  <a:lnTo>
                    <a:pt x="74" y="3322"/>
                  </a:lnTo>
                  <a:lnTo>
                    <a:pt x="25" y="3444"/>
                  </a:lnTo>
                  <a:lnTo>
                    <a:pt x="1" y="3566"/>
                  </a:lnTo>
                  <a:lnTo>
                    <a:pt x="1" y="3688"/>
                  </a:lnTo>
                  <a:lnTo>
                    <a:pt x="1" y="15924"/>
                  </a:lnTo>
                  <a:lnTo>
                    <a:pt x="1" y="16046"/>
                  </a:lnTo>
                  <a:lnTo>
                    <a:pt x="50" y="16119"/>
                  </a:lnTo>
                  <a:lnTo>
                    <a:pt x="98" y="16193"/>
                  </a:lnTo>
                  <a:lnTo>
                    <a:pt x="172" y="16241"/>
                  </a:lnTo>
                  <a:lnTo>
                    <a:pt x="245" y="16266"/>
                  </a:lnTo>
                  <a:lnTo>
                    <a:pt x="343" y="16290"/>
                  </a:lnTo>
                  <a:lnTo>
                    <a:pt x="465" y="16266"/>
                  </a:lnTo>
                  <a:lnTo>
                    <a:pt x="563" y="16217"/>
                  </a:lnTo>
                  <a:lnTo>
                    <a:pt x="6155" y="13360"/>
                  </a:lnTo>
                  <a:lnTo>
                    <a:pt x="6155" y="5813"/>
                  </a:lnTo>
                  <a:lnTo>
                    <a:pt x="6009" y="5813"/>
                  </a:lnTo>
                  <a:lnTo>
                    <a:pt x="5936" y="5764"/>
                  </a:lnTo>
                  <a:lnTo>
                    <a:pt x="5887" y="5691"/>
                  </a:lnTo>
                  <a:lnTo>
                    <a:pt x="5862" y="5593"/>
                  </a:lnTo>
                  <a:lnTo>
                    <a:pt x="5887" y="5495"/>
                  </a:lnTo>
                  <a:lnTo>
                    <a:pt x="5936" y="5422"/>
                  </a:lnTo>
                  <a:lnTo>
                    <a:pt x="6009" y="5373"/>
                  </a:lnTo>
                  <a:lnTo>
                    <a:pt x="6082" y="5349"/>
                  </a:lnTo>
                  <a:lnTo>
                    <a:pt x="6155" y="5324"/>
                  </a:lnTo>
                  <a:lnTo>
                    <a:pt x="6155" y="0"/>
                  </a:lnTo>
                  <a:close/>
                </a:path>
              </a:pathLst>
            </a:custGeom>
            <a:grpFill/>
            <a:ln>
              <a:noFill/>
            </a:ln>
          </p:spPr>
          <p:txBody>
            <a:bodyPr spcFirstLastPara="1" wrap="square" lIns="121900" tIns="121900" rIns="121900" bIns="121900" anchor="ctr" anchorCtr="0">
              <a:noAutofit/>
            </a:bodyPr>
            <a:lstStyle/>
            <a:p>
              <a:pPr defTabSz="1219170">
                <a:buClr>
                  <a:srgbClr val="000000"/>
                </a:buClr>
              </a:pPr>
              <a:endParaRPr sz="1867" kern="0">
                <a:solidFill>
                  <a:srgbClr val="FFFFFF"/>
                </a:solidFill>
                <a:latin typeface="Arial"/>
                <a:cs typeface="Arial"/>
                <a:sym typeface="Arial"/>
              </a:endParaRPr>
            </a:p>
          </p:txBody>
        </p:sp>
        <p:sp>
          <p:nvSpPr>
            <p:cNvPr id="22" name="Google Shape;635;p47">
              <a:extLst>
                <a:ext uri="{FF2B5EF4-FFF2-40B4-BE49-F238E27FC236}">
                  <a16:creationId xmlns:a16="http://schemas.microsoft.com/office/drawing/2014/main" id="{80C9EE7F-ADA3-4B62-986D-4616A8B6A35A}"/>
                </a:ext>
              </a:extLst>
            </p:cNvPr>
            <p:cNvSpPr/>
            <p:nvPr/>
          </p:nvSpPr>
          <p:spPr>
            <a:xfrm>
              <a:off x="4253250" y="298550"/>
              <a:ext cx="153900" cy="406675"/>
            </a:xfrm>
            <a:custGeom>
              <a:avLst/>
              <a:gdLst/>
              <a:ahLst/>
              <a:cxnLst/>
              <a:rect l="l" t="t" r="r" b="b"/>
              <a:pathLst>
                <a:path w="6156" h="16267" extrusionOk="0">
                  <a:moveTo>
                    <a:pt x="3713" y="4348"/>
                  </a:moveTo>
                  <a:lnTo>
                    <a:pt x="3737" y="4373"/>
                  </a:lnTo>
                  <a:lnTo>
                    <a:pt x="3786" y="4397"/>
                  </a:lnTo>
                  <a:lnTo>
                    <a:pt x="3811" y="4421"/>
                  </a:lnTo>
                  <a:lnTo>
                    <a:pt x="3835" y="4544"/>
                  </a:lnTo>
                  <a:lnTo>
                    <a:pt x="3811" y="4666"/>
                  </a:lnTo>
                  <a:lnTo>
                    <a:pt x="3737" y="4812"/>
                  </a:lnTo>
                  <a:lnTo>
                    <a:pt x="3224" y="5716"/>
                  </a:lnTo>
                  <a:lnTo>
                    <a:pt x="3762" y="6009"/>
                  </a:lnTo>
                  <a:lnTo>
                    <a:pt x="3786" y="6033"/>
                  </a:lnTo>
                  <a:lnTo>
                    <a:pt x="3811" y="6082"/>
                  </a:lnTo>
                  <a:lnTo>
                    <a:pt x="3835" y="6180"/>
                  </a:lnTo>
                  <a:lnTo>
                    <a:pt x="3811" y="6326"/>
                  </a:lnTo>
                  <a:lnTo>
                    <a:pt x="3762" y="6473"/>
                  </a:lnTo>
                  <a:lnTo>
                    <a:pt x="3664" y="6595"/>
                  </a:lnTo>
                  <a:lnTo>
                    <a:pt x="3566" y="6668"/>
                  </a:lnTo>
                  <a:lnTo>
                    <a:pt x="3444" y="6717"/>
                  </a:lnTo>
                  <a:lnTo>
                    <a:pt x="3395" y="6717"/>
                  </a:lnTo>
                  <a:lnTo>
                    <a:pt x="3371" y="6693"/>
                  </a:lnTo>
                  <a:lnTo>
                    <a:pt x="2834" y="6400"/>
                  </a:lnTo>
                  <a:lnTo>
                    <a:pt x="2321" y="7303"/>
                  </a:lnTo>
                  <a:lnTo>
                    <a:pt x="2223" y="7426"/>
                  </a:lnTo>
                  <a:lnTo>
                    <a:pt x="2125" y="7499"/>
                  </a:lnTo>
                  <a:lnTo>
                    <a:pt x="2003" y="7548"/>
                  </a:lnTo>
                  <a:lnTo>
                    <a:pt x="1954" y="7548"/>
                  </a:lnTo>
                  <a:lnTo>
                    <a:pt x="1930" y="7523"/>
                  </a:lnTo>
                  <a:lnTo>
                    <a:pt x="1881" y="7499"/>
                  </a:lnTo>
                  <a:lnTo>
                    <a:pt x="1857" y="7450"/>
                  </a:lnTo>
                  <a:lnTo>
                    <a:pt x="1832" y="7352"/>
                  </a:lnTo>
                  <a:lnTo>
                    <a:pt x="1857" y="7206"/>
                  </a:lnTo>
                  <a:lnTo>
                    <a:pt x="1930" y="7059"/>
                  </a:lnTo>
                  <a:lnTo>
                    <a:pt x="2443" y="6156"/>
                  </a:lnTo>
                  <a:lnTo>
                    <a:pt x="1906" y="5862"/>
                  </a:lnTo>
                  <a:lnTo>
                    <a:pt x="1881" y="5838"/>
                  </a:lnTo>
                  <a:lnTo>
                    <a:pt x="1857" y="5789"/>
                  </a:lnTo>
                  <a:lnTo>
                    <a:pt x="1832" y="5691"/>
                  </a:lnTo>
                  <a:lnTo>
                    <a:pt x="1857" y="5569"/>
                  </a:lnTo>
                  <a:lnTo>
                    <a:pt x="1906" y="5423"/>
                  </a:lnTo>
                  <a:lnTo>
                    <a:pt x="2003" y="5301"/>
                  </a:lnTo>
                  <a:lnTo>
                    <a:pt x="2101" y="5203"/>
                  </a:lnTo>
                  <a:lnTo>
                    <a:pt x="2223" y="5179"/>
                  </a:lnTo>
                  <a:lnTo>
                    <a:pt x="2272" y="5179"/>
                  </a:lnTo>
                  <a:lnTo>
                    <a:pt x="2296" y="5203"/>
                  </a:lnTo>
                  <a:lnTo>
                    <a:pt x="2834" y="5496"/>
                  </a:lnTo>
                  <a:lnTo>
                    <a:pt x="3347" y="4592"/>
                  </a:lnTo>
                  <a:lnTo>
                    <a:pt x="3444" y="4470"/>
                  </a:lnTo>
                  <a:lnTo>
                    <a:pt x="3542" y="4373"/>
                  </a:lnTo>
                  <a:lnTo>
                    <a:pt x="3664" y="4348"/>
                  </a:lnTo>
                  <a:close/>
                  <a:moveTo>
                    <a:pt x="3176" y="7303"/>
                  </a:moveTo>
                  <a:lnTo>
                    <a:pt x="3249" y="7328"/>
                  </a:lnTo>
                  <a:lnTo>
                    <a:pt x="3322" y="7401"/>
                  </a:lnTo>
                  <a:lnTo>
                    <a:pt x="3371" y="7474"/>
                  </a:lnTo>
                  <a:lnTo>
                    <a:pt x="3420" y="7743"/>
                  </a:lnTo>
                  <a:lnTo>
                    <a:pt x="3420" y="7841"/>
                  </a:lnTo>
                  <a:lnTo>
                    <a:pt x="3371" y="7914"/>
                  </a:lnTo>
                  <a:lnTo>
                    <a:pt x="3298" y="7987"/>
                  </a:lnTo>
                  <a:lnTo>
                    <a:pt x="3224" y="8012"/>
                  </a:lnTo>
                  <a:lnTo>
                    <a:pt x="3102" y="8012"/>
                  </a:lnTo>
                  <a:lnTo>
                    <a:pt x="3029" y="7963"/>
                  </a:lnTo>
                  <a:lnTo>
                    <a:pt x="2956" y="7914"/>
                  </a:lnTo>
                  <a:lnTo>
                    <a:pt x="2931" y="7816"/>
                  </a:lnTo>
                  <a:lnTo>
                    <a:pt x="2883" y="7596"/>
                  </a:lnTo>
                  <a:lnTo>
                    <a:pt x="2883" y="7499"/>
                  </a:lnTo>
                  <a:lnTo>
                    <a:pt x="2907" y="7426"/>
                  </a:lnTo>
                  <a:lnTo>
                    <a:pt x="2980" y="7352"/>
                  </a:lnTo>
                  <a:lnTo>
                    <a:pt x="3078" y="7303"/>
                  </a:lnTo>
                  <a:close/>
                  <a:moveTo>
                    <a:pt x="3249" y="8354"/>
                  </a:moveTo>
                  <a:lnTo>
                    <a:pt x="3347" y="8378"/>
                  </a:lnTo>
                  <a:lnTo>
                    <a:pt x="3444" y="8427"/>
                  </a:lnTo>
                  <a:lnTo>
                    <a:pt x="3493" y="8500"/>
                  </a:lnTo>
                  <a:lnTo>
                    <a:pt x="3518" y="8598"/>
                  </a:lnTo>
                  <a:lnTo>
                    <a:pt x="3542" y="9013"/>
                  </a:lnTo>
                  <a:lnTo>
                    <a:pt x="3518" y="9111"/>
                  </a:lnTo>
                  <a:lnTo>
                    <a:pt x="3518" y="9208"/>
                  </a:lnTo>
                  <a:lnTo>
                    <a:pt x="3469" y="9282"/>
                  </a:lnTo>
                  <a:lnTo>
                    <a:pt x="3371" y="9331"/>
                  </a:lnTo>
                  <a:lnTo>
                    <a:pt x="3273" y="9355"/>
                  </a:lnTo>
                  <a:lnTo>
                    <a:pt x="3176" y="9331"/>
                  </a:lnTo>
                  <a:lnTo>
                    <a:pt x="3102" y="9282"/>
                  </a:lnTo>
                  <a:lnTo>
                    <a:pt x="3054" y="9184"/>
                  </a:lnTo>
                  <a:lnTo>
                    <a:pt x="3029" y="9086"/>
                  </a:lnTo>
                  <a:lnTo>
                    <a:pt x="3054" y="9013"/>
                  </a:lnTo>
                  <a:lnTo>
                    <a:pt x="3029" y="8622"/>
                  </a:lnTo>
                  <a:lnTo>
                    <a:pt x="3054" y="8525"/>
                  </a:lnTo>
                  <a:lnTo>
                    <a:pt x="3102" y="8451"/>
                  </a:lnTo>
                  <a:lnTo>
                    <a:pt x="3176" y="8378"/>
                  </a:lnTo>
                  <a:lnTo>
                    <a:pt x="3249" y="8354"/>
                  </a:lnTo>
                  <a:close/>
                  <a:moveTo>
                    <a:pt x="3249" y="9648"/>
                  </a:moveTo>
                  <a:lnTo>
                    <a:pt x="3347" y="9697"/>
                  </a:lnTo>
                  <a:lnTo>
                    <a:pt x="3420" y="9746"/>
                  </a:lnTo>
                  <a:lnTo>
                    <a:pt x="3469" y="9843"/>
                  </a:lnTo>
                  <a:lnTo>
                    <a:pt x="3469" y="9941"/>
                  </a:lnTo>
                  <a:lnTo>
                    <a:pt x="3347" y="10454"/>
                  </a:lnTo>
                  <a:lnTo>
                    <a:pt x="3322" y="10527"/>
                  </a:lnTo>
                  <a:lnTo>
                    <a:pt x="3273" y="10576"/>
                  </a:lnTo>
                  <a:lnTo>
                    <a:pt x="3200" y="10601"/>
                  </a:lnTo>
                  <a:lnTo>
                    <a:pt x="3127" y="10625"/>
                  </a:lnTo>
                  <a:lnTo>
                    <a:pt x="3054" y="10625"/>
                  </a:lnTo>
                  <a:lnTo>
                    <a:pt x="2956" y="10576"/>
                  </a:lnTo>
                  <a:lnTo>
                    <a:pt x="2907" y="10503"/>
                  </a:lnTo>
                  <a:lnTo>
                    <a:pt x="2883" y="10405"/>
                  </a:lnTo>
                  <a:lnTo>
                    <a:pt x="2883" y="10307"/>
                  </a:lnTo>
                  <a:lnTo>
                    <a:pt x="2980" y="9868"/>
                  </a:lnTo>
                  <a:lnTo>
                    <a:pt x="3005" y="9770"/>
                  </a:lnTo>
                  <a:lnTo>
                    <a:pt x="3078" y="9697"/>
                  </a:lnTo>
                  <a:lnTo>
                    <a:pt x="3151" y="9648"/>
                  </a:lnTo>
                  <a:close/>
                  <a:moveTo>
                    <a:pt x="2858" y="10869"/>
                  </a:moveTo>
                  <a:lnTo>
                    <a:pt x="2931" y="10894"/>
                  </a:lnTo>
                  <a:lnTo>
                    <a:pt x="3005" y="10967"/>
                  </a:lnTo>
                  <a:lnTo>
                    <a:pt x="3054" y="11040"/>
                  </a:lnTo>
                  <a:lnTo>
                    <a:pt x="3078" y="11138"/>
                  </a:lnTo>
                  <a:lnTo>
                    <a:pt x="3029" y="11236"/>
                  </a:lnTo>
                  <a:lnTo>
                    <a:pt x="2907" y="11480"/>
                  </a:lnTo>
                  <a:lnTo>
                    <a:pt x="2736" y="11700"/>
                  </a:lnTo>
                  <a:lnTo>
                    <a:pt x="2663" y="11748"/>
                  </a:lnTo>
                  <a:lnTo>
                    <a:pt x="2565" y="11773"/>
                  </a:lnTo>
                  <a:lnTo>
                    <a:pt x="2467" y="11773"/>
                  </a:lnTo>
                  <a:lnTo>
                    <a:pt x="2394" y="11724"/>
                  </a:lnTo>
                  <a:lnTo>
                    <a:pt x="2345" y="11651"/>
                  </a:lnTo>
                  <a:lnTo>
                    <a:pt x="2321" y="11577"/>
                  </a:lnTo>
                  <a:lnTo>
                    <a:pt x="2321" y="11480"/>
                  </a:lnTo>
                  <a:lnTo>
                    <a:pt x="2370" y="11382"/>
                  </a:lnTo>
                  <a:lnTo>
                    <a:pt x="2492" y="11211"/>
                  </a:lnTo>
                  <a:lnTo>
                    <a:pt x="2614" y="11016"/>
                  </a:lnTo>
                  <a:lnTo>
                    <a:pt x="2663" y="10918"/>
                  </a:lnTo>
                  <a:lnTo>
                    <a:pt x="2760" y="10894"/>
                  </a:lnTo>
                  <a:lnTo>
                    <a:pt x="2858" y="10869"/>
                  </a:lnTo>
                  <a:close/>
                  <a:moveTo>
                    <a:pt x="2028" y="11846"/>
                  </a:moveTo>
                  <a:lnTo>
                    <a:pt x="2101" y="11871"/>
                  </a:lnTo>
                  <a:lnTo>
                    <a:pt x="2174" y="11944"/>
                  </a:lnTo>
                  <a:lnTo>
                    <a:pt x="2223" y="12041"/>
                  </a:lnTo>
                  <a:lnTo>
                    <a:pt x="2223" y="12115"/>
                  </a:lnTo>
                  <a:lnTo>
                    <a:pt x="2174" y="12212"/>
                  </a:lnTo>
                  <a:lnTo>
                    <a:pt x="2125" y="12286"/>
                  </a:lnTo>
                  <a:lnTo>
                    <a:pt x="1881" y="12432"/>
                  </a:lnTo>
                  <a:lnTo>
                    <a:pt x="1661" y="12554"/>
                  </a:lnTo>
                  <a:lnTo>
                    <a:pt x="1539" y="12579"/>
                  </a:lnTo>
                  <a:lnTo>
                    <a:pt x="1490" y="12554"/>
                  </a:lnTo>
                  <a:lnTo>
                    <a:pt x="1417" y="12530"/>
                  </a:lnTo>
                  <a:lnTo>
                    <a:pt x="1368" y="12481"/>
                  </a:lnTo>
                  <a:lnTo>
                    <a:pt x="1319" y="12432"/>
                  </a:lnTo>
                  <a:lnTo>
                    <a:pt x="1295" y="12335"/>
                  </a:lnTo>
                  <a:lnTo>
                    <a:pt x="1319" y="12237"/>
                  </a:lnTo>
                  <a:lnTo>
                    <a:pt x="1368" y="12164"/>
                  </a:lnTo>
                  <a:lnTo>
                    <a:pt x="1442" y="12115"/>
                  </a:lnTo>
                  <a:lnTo>
                    <a:pt x="1637" y="11993"/>
                  </a:lnTo>
                  <a:lnTo>
                    <a:pt x="1832" y="11871"/>
                  </a:lnTo>
                  <a:lnTo>
                    <a:pt x="1930" y="11846"/>
                  </a:lnTo>
                  <a:close/>
                  <a:moveTo>
                    <a:pt x="831" y="12335"/>
                  </a:moveTo>
                  <a:lnTo>
                    <a:pt x="929" y="12383"/>
                  </a:lnTo>
                  <a:lnTo>
                    <a:pt x="1002" y="12432"/>
                  </a:lnTo>
                  <a:lnTo>
                    <a:pt x="1026" y="12530"/>
                  </a:lnTo>
                  <a:lnTo>
                    <a:pt x="1026" y="12628"/>
                  </a:lnTo>
                  <a:lnTo>
                    <a:pt x="1002" y="12701"/>
                  </a:lnTo>
                  <a:lnTo>
                    <a:pt x="929" y="12774"/>
                  </a:lnTo>
                  <a:lnTo>
                    <a:pt x="855" y="12823"/>
                  </a:lnTo>
                  <a:lnTo>
                    <a:pt x="318" y="12896"/>
                  </a:lnTo>
                  <a:lnTo>
                    <a:pt x="294" y="12896"/>
                  </a:lnTo>
                  <a:lnTo>
                    <a:pt x="220" y="12872"/>
                  </a:lnTo>
                  <a:lnTo>
                    <a:pt x="147" y="12823"/>
                  </a:lnTo>
                  <a:lnTo>
                    <a:pt x="74" y="12774"/>
                  </a:lnTo>
                  <a:lnTo>
                    <a:pt x="49" y="12676"/>
                  </a:lnTo>
                  <a:lnTo>
                    <a:pt x="74" y="12579"/>
                  </a:lnTo>
                  <a:lnTo>
                    <a:pt x="123" y="12506"/>
                  </a:lnTo>
                  <a:lnTo>
                    <a:pt x="196" y="12432"/>
                  </a:lnTo>
                  <a:lnTo>
                    <a:pt x="269" y="12408"/>
                  </a:lnTo>
                  <a:lnTo>
                    <a:pt x="733" y="12335"/>
                  </a:lnTo>
                  <a:close/>
                  <a:moveTo>
                    <a:pt x="5691" y="1"/>
                  </a:moveTo>
                  <a:lnTo>
                    <a:pt x="5593" y="50"/>
                  </a:lnTo>
                  <a:lnTo>
                    <a:pt x="1" y="2907"/>
                  </a:lnTo>
                  <a:lnTo>
                    <a:pt x="1" y="16267"/>
                  </a:lnTo>
                  <a:lnTo>
                    <a:pt x="5618" y="13409"/>
                  </a:lnTo>
                  <a:lnTo>
                    <a:pt x="5740" y="13360"/>
                  </a:lnTo>
                  <a:lnTo>
                    <a:pt x="5838" y="13263"/>
                  </a:lnTo>
                  <a:lnTo>
                    <a:pt x="5935" y="13165"/>
                  </a:lnTo>
                  <a:lnTo>
                    <a:pt x="6009" y="13067"/>
                  </a:lnTo>
                  <a:lnTo>
                    <a:pt x="6082" y="12945"/>
                  </a:lnTo>
                  <a:lnTo>
                    <a:pt x="6131" y="12823"/>
                  </a:lnTo>
                  <a:lnTo>
                    <a:pt x="6155" y="12701"/>
                  </a:lnTo>
                  <a:lnTo>
                    <a:pt x="6155" y="12579"/>
                  </a:lnTo>
                  <a:lnTo>
                    <a:pt x="6155" y="343"/>
                  </a:lnTo>
                  <a:lnTo>
                    <a:pt x="6155" y="221"/>
                  </a:lnTo>
                  <a:lnTo>
                    <a:pt x="6106" y="147"/>
                  </a:lnTo>
                  <a:lnTo>
                    <a:pt x="6058" y="74"/>
                  </a:lnTo>
                  <a:lnTo>
                    <a:pt x="5984" y="25"/>
                  </a:lnTo>
                  <a:lnTo>
                    <a:pt x="5911" y="1"/>
                  </a:lnTo>
                  <a:close/>
                </a:path>
              </a:pathLst>
            </a:custGeom>
            <a:grpFill/>
            <a:ln>
              <a:noFill/>
            </a:ln>
          </p:spPr>
          <p:txBody>
            <a:bodyPr spcFirstLastPara="1" wrap="square" lIns="121900" tIns="121900" rIns="121900" bIns="121900" anchor="ctr" anchorCtr="0">
              <a:noAutofit/>
            </a:bodyPr>
            <a:lstStyle/>
            <a:p>
              <a:pPr defTabSz="1219170">
                <a:buClr>
                  <a:srgbClr val="000000"/>
                </a:buClr>
              </a:pPr>
              <a:endParaRPr sz="1867" kern="0">
                <a:solidFill>
                  <a:srgbClr val="FFFFFF"/>
                </a:solidFill>
                <a:latin typeface="Arial"/>
                <a:cs typeface="Arial"/>
                <a:sym typeface="Arial"/>
              </a:endParaRPr>
            </a:p>
          </p:txBody>
        </p:sp>
      </p:grpSp>
      <p:sp>
        <p:nvSpPr>
          <p:cNvPr id="53" name="Google Shape;707;p47">
            <a:extLst>
              <a:ext uri="{FF2B5EF4-FFF2-40B4-BE49-F238E27FC236}">
                <a16:creationId xmlns:a16="http://schemas.microsoft.com/office/drawing/2014/main" id="{531AD287-A2F9-46BE-B46F-3FFAE4DC9023}"/>
              </a:ext>
            </a:extLst>
          </p:cNvPr>
          <p:cNvSpPr/>
          <p:nvPr/>
        </p:nvSpPr>
        <p:spPr>
          <a:xfrm>
            <a:off x="684456" y="2001120"/>
            <a:ext cx="1168605" cy="953776"/>
          </a:xfrm>
          <a:custGeom>
            <a:avLst/>
            <a:gdLst/>
            <a:ahLst/>
            <a:cxnLst/>
            <a:rect l="l" t="t" r="r" b="b"/>
            <a:pathLst>
              <a:path w="16072" h="16071" extrusionOk="0">
                <a:moveTo>
                  <a:pt x="8036" y="0"/>
                </a:moveTo>
                <a:lnTo>
                  <a:pt x="7938" y="24"/>
                </a:lnTo>
                <a:lnTo>
                  <a:pt x="7792" y="98"/>
                </a:lnTo>
                <a:lnTo>
                  <a:pt x="7328" y="366"/>
                </a:lnTo>
                <a:lnTo>
                  <a:pt x="7059" y="537"/>
                </a:lnTo>
                <a:lnTo>
                  <a:pt x="6766" y="757"/>
                </a:lnTo>
                <a:lnTo>
                  <a:pt x="6448" y="977"/>
                </a:lnTo>
                <a:lnTo>
                  <a:pt x="6155" y="1246"/>
                </a:lnTo>
                <a:lnTo>
                  <a:pt x="5887" y="1514"/>
                </a:lnTo>
                <a:lnTo>
                  <a:pt x="5643" y="1807"/>
                </a:lnTo>
                <a:lnTo>
                  <a:pt x="5447" y="2100"/>
                </a:lnTo>
                <a:lnTo>
                  <a:pt x="5374" y="2247"/>
                </a:lnTo>
                <a:lnTo>
                  <a:pt x="5325" y="2418"/>
                </a:lnTo>
                <a:lnTo>
                  <a:pt x="5276" y="2564"/>
                </a:lnTo>
                <a:lnTo>
                  <a:pt x="5252" y="2711"/>
                </a:lnTo>
                <a:lnTo>
                  <a:pt x="5252" y="2858"/>
                </a:lnTo>
                <a:lnTo>
                  <a:pt x="5276" y="3029"/>
                </a:lnTo>
                <a:lnTo>
                  <a:pt x="5325" y="3175"/>
                </a:lnTo>
                <a:lnTo>
                  <a:pt x="5398" y="3322"/>
                </a:lnTo>
                <a:lnTo>
                  <a:pt x="5496" y="3468"/>
                </a:lnTo>
                <a:lnTo>
                  <a:pt x="5618" y="3615"/>
                </a:lnTo>
                <a:lnTo>
                  <a:pt x="5814" y="3761"/>
                </a:lnTo>
                <a:lnTo>
                  <a:pt x="6009" y="3859"/>
                </a:lnTo>
                <a:lnTo>
                  <a:pt x="6204" y="3957"/>
                </a:lnTo>
                <a:lnTo>
                  <a:pt x="6424" y="4005"/>
                </a:lnTo>
                <a:lnTo>
                  <a:pt x="6644" y="4054"/>
                </a:lnTo>
                <a:lnTo>
                  <a:pt x="6864" y="4152"/>
                </a:lnTo>
                <a:lnTo>
                  <a:pt x="7059" y="4250"/>
                </a:lnTo>
                <a:lnTo>
                  <a:pt x="7254" y="4421"/>
                </a:lnTo>
                <a:lnTo>
                  <a:pt x="7425" y="4616"/>
                </a:lnTo>
                <a:lnTo>
                  <a:pt x="7523" y="4836"/>
                </a:lnTo>
                <a:lnTo>
                  <a:pt x="7596" y="5080"/>
                </a:lnTo>
                <a:lnTo>
                  <a:pt x="7621" y="5373"/>
                </a:lnTo>
                <a:lnTo>
                  <a:pt x="7596" y="5569"/>
                </a:lnTo>
                <a:lnTo>
                  <a:pt x="7572" y="5788"/>
                </a:lnTo>
                <a:lnTo>
                  <a:pt x="7499" y="5984"/>
                </a:lnTo>
                <a:lnTo>
                  <a:pt x="7425" y="6179"/>
                </a:lnTo>
                <a:lnTo>
                  <a:pt x="7328" y="6374"/>
                </a:lnTo>
                <a:lnTo>
                  <a:pt x="7206" y="6570"/>
                </a:lnTo>
                <a:lnTo>
                  <a:pt x="7059" y="6741"/>
                </a:lnTo>
                <a:lnTo>
                  <a:pt x="6913" y="6912"/>
                </a:lnTo>
                <a:lnTo>
                  <a:pt x="6742" y="7058"/>
                </a:lnTo>
                <a:lnTo>
                  <a:pt x="6571" y="7205"/>
                </a:lnTo>
                <a:lnTo>
                  <a:pt x="6400" y="7303"/>
                </a:lnTo>
                <a:lnTo>
                  <a:pt x="6204" y="7425"/>
                </a:lnTo>
                <a:lnTo>
                  <a:pt x="6009" y="7498"/>
                </a:lnTo>
                <a:lnTo>
                  <a:pt x="5789" y="7571"/>
                </a:lnTo>
                <a:lnTo>
                  <a:pt x="5569" y="7596"/>
                </a:lnTo>
                <a:lnTo>
                  <a:pt x="5374" y="7620"/>
                </a:lnTo>
                <a:lnTo>
                  <a:pt x="5105" y="7596"/>
                </a:lnTo>
                <a:lnTo>
                  <a:pt x="4861" y="7522"/>
                </a:lnTo>
                <a:lnTo>
                  <a:pt x="4617" y="7425"/>
                </a:lnTo>
                <a:lnTo>
                  <a:pt x="4421" y="7254"/>
                </a:lnTo>
                <a:lnTo>
                  <a:pt x="4250" y="7058"/>
                </a:lnTo>
                <a:lnTo>
                  <a:pt x="4128" y="6839"/>
                </a:lnTo>
                <a:lnTo>
                  <a:pt x="4055" y="6619"/>
                </a:lnTo>
                <a:lnTo>
                  <a:pt x="3982" y="6399"/>
                </a:lnTo>
                <a:lnTo>
                  <a:pt x="3933" y="6204"/>
                </a:lnTo>
                <a:lnTo>
                  <a:pt x="3860" y="6008"/>
                </a:lnTo>
                <a:lnTo>
                  <a:pt x="3762" y="5813"/>
                </a:lnTo>
                <a:lnTo>
                  <a:pt x="3615" y="5617"/>
                </a:lnTo>
                <a:lnTo>
                  <a:pt x="3469" y="5495"/>
                </a:lnTo>
                <a:lnTo>
                  <a:pt x="3322" y="5398"/>
                </a:lnTo>
                <a:lnTo>
                  <a:pt x="3176" y="5324"/>
                </a:lnTo>
                <a:lnTo>
                  <a:pt x="3029" y="5275"/>
                </a:lnTo>
                <a:lnTo>
                  <a:pt x="2858" y="5251"/>
                </a:lnTo>
                <a:lnTo>
                  <a:pt x="2712" y="5251"/>
                </a:lnTo>
                <a:lnTo>
                  <a:pt x="2565" y="5275"/>
                </a:lnTo>
                <a:lnTo>
                  <a:pt x="2419" y="5324"/>
                </a:lnTo>
                <a:lnTo>
                  <a:pt x="2248" y="5373"/>
                </a:lnTo>
                <a:lnTo>
                  <a:pt x="2101" y="5446"/>
                </a:lnTo>
                <a:lnTo>
                  <a:pt x="1808" y="5642"/>
                </a:lnTo>
                <a:lnTo>
                  <a:pt x="1515" y="5886"/>
                </a:lnTo>
                <a:lnTo>
                  <a:pt x="1246" y="6155"/>
                </a:lnTo>
                <a:lnTo>
                  <a:pt x="978" y="6448"/>
                </a:lnTo>
                <a:lnTo>
                  <a:pt x="758" y="6765"/>
                </a:lnTo>
                <a:lnTo>
                  <a:pt x="538" y="7058"/>
                </a:lnTo>
                <a:lnTo>
                  <a:pt x="367" y="7327"/>
                </a:lnTo>
                <a:lnTo>
                  <a:pt x="99" y="7791"/>
                </a:lnTo>
                <a:lnTo>
                  <a:pt x="25" y="7938"/>
                </a:lnTo>
                <a:lnTo>
                  <a:pt x="1" y="8035"/>
                </a:lnTo>
                <a:lnTo>
                  <a:pt x="25" y="8231"/>
                </a:lnTo>
                <a:lnTo>
                  <a:pt x="74" y="8402"/>
                </a:lnTo>
                <a:lnTo>
                  <a:pt x="172" y="8597"/>
                </a:lnTo>
                <a:lnTo>
                  <a:pt x="294" y="8744"/>
                </a:lnTo>
                <a:lnTo>
                  <a:pt x="587" y="9012"/>
                </a:lnTo>
                <a:lnTo>
                  <a:pt x="880" y="9256"/>
                </a:lnTo>
                <a:lnTo>
                  <a:pt x="1417" y="9696"/>
                </a:lnTo>
                <a:lnTo>
                  <a:pt x="1906" y="10062"/>
                </a:lnTo>
                <a:lnTo>
                  <a:pt x="2101" y="10233"/>
                </a:lnTo>
                <a:lnTo>
                  <a:pt x="2297" y="10404"/>
                </a:lnTo>
                <a:lnTo>
                  <a:pt x="2419" y="10575"/>
                </a:lnTo>
                <a:lnTo>
                  <a:pt x="2541" y="10746"/>
                </a:lnTo>
                <a:lnTo>
                  <a:pt x="2590" y="10917"/>
                </a:lnTo>
                <a:lnTo>
                  <a:pt x="2590" y="11113"/>
                </a:lnTo>
                <a:lnTo>
                  <a:pt x="2541" y="11308"/>
                </a:lnTo>
                <a:lnTo>
                  <a:pt x="2443" y="11528"/>
                </a:lnTo>
                <a:lnTo>
                  <a:pt x="2272" y="11772"/>
                </a:lnTo>
                <a:lnTo>
                  <a:pt x="2004" y="12041"/>
                </a:lnTo>
                <a:lnTo>
                  <a:pt x="1833" y="12212"/>
                </a:lnTo>
                <a:lnTo>
                  <a:pt x="1637" y="12309"/>
                </a:lnTo>
                <a:lnTo>
                  <a:pt x="1417" y="12383"/>
                </a:lnTo>
                <a:lnTo>
                  <a:pt x="1222" y="12431"/>
                </a:lnTo>
                <a:lnTo>
                  <a:pt x="1002" y="12480"/>
                </a:lnTo>
                <a:lnTo>
                  <a:pt x="782" y="12578"/>
                </a:lnTo>
                <a:lnTo>
                  <a:pt x="587" y="12700"/>
                </a:lnTo>
                <a:lnTo>
                  <a:pt x="367" y="12871"/>
                </a:lnTo>
                <a:lnTo>
                  <a:pt x="196" y="13066"/>
                </a:lnTo>
                <a:lnTo>
                  <a:pt x="99" y="13286"/>
                </a:lnTo>
                <a:lnTo>
                  <a:pt x="25" y="13530"/>
                </a:lnTo>
                <a:lnTo>
                  <a:pt x="1" y="13799"/>
                </a:lnTo>
                <a:lnTo>
                  <a:pt x="25" y="14019"/>
                </a:lnTo>
                <a:lnTo>
                  <a:pt x="50" y="14239"/>
                </a:lnTo>
                <a:lnTo>
                  <a:pt x="123" y="14434"/>
                </a:lnTo>
                <a:lnTo>
                  <a:pt x="221" y="14654"/>
                </a:lnTo>
                <a:lnTo>
                  <a:pt x="318" y="14825"/>
                </a:lnTo>
                <a:lnTo>
                  <a:pt x="440" y="15020"/>
                </a:lnTo>
                <a:lnTo>
                  <a:pt x="563" y="15191"/>
                </a:lnTo>
                <a:lnTo>
                  <a:pt x="709" y="15362"/>
                </a:lnTo>
                <a:lnTo>
                  <a:pt x="880" y="15509"/>
                </a:lnTo>
                <a:lnTo>
                  <a:pt x="1051" y="15631"/>
                </a:lnTo>
                <a:lnTo>
                  <a:pt x="1246" y="15753"/>
                </a:lnTo>
                <a:lnTo>
                  <a:pt x="1442" y="15875"/>
                </a:lnTo>
                <a:lnTo>
                  <a:pt x="1637" y="15948"/>
                </a:lnTo>
                <a:lnTo>
                  <a:pt x="1857" y="16022"/>
                </a:lnTo>
                <a:lnTo>
                  <a:pt x="2052" y="16046"/>
                </a:lnTo>
                <a:lnTo>
                  <a:pt x="2272" y="16070"/>
                </a:lnTo>
                <a:lnTo>
                  <a:pt x="2541" y="16046"/>
                </a:lnTo>
                <a:lnTo>
                  <a:pt x="2785" y="15973"/>
                </a:lnTo>
                <a:lnTo>
                  <a:pt x="3005" y="15875"/>
                </a:lnTo>
                <a:lnTo>
                  <a:pt x="3200" y="15704"/>
                </a:lnTo>
                <a:lnTo>
                  <a:pt x="3371" y="15509"/>
                </a:lnTo>
                <a:lnTo>
                  <a:pt x="3493" y="15289"/>
                </a:lnTo>
                <a:lnTo>
                  <a:pt x="3567" y="15094"/>
                </a:lnTo>
                <a:lnTo>
                  <a:pt x="3615" y="14874"/>
                </a:lnTo>
                <a:lnTo>
                  <a:pt x="3689" y="14654"/>
                </a:lnTo>
                <a:lnTo>
                  <a:pt x="3762" y="14459"/>
                </a:lnTo>
                <a:lnTo>
                  <a:pt x="3860" y="14239"/>
                </a:lnTo>
                <a:lnTo>
                  <a:pt x="4031" y="14068"/>
                </a:lnTo>
                <a:lnTo>
                  <a:pt x="4299" y="13824"/>
                </a:lnTo>
                <a:lnTo>
                  <a:pt x="4544" y="13628"/>
                </a:lnTo>
                <a:lnTo>
                  <a:pt x="4763" y="13530"/>
                </a:lnTo>
                <a:lnTo>
                  <a:pt x="4959" y="13482"/>
                </a:lnTo>
                <a:lnTo>
                  <a:pt x="5154" y="13482"/>
                </a:lnTo>
                <a:lnTo>
                  <a:pt x="5325" y="13530"/>
                </a:lnTo>
                <a:lnTo>
                  <a:pt x="5496" y="13653"/>
                </a:lnTo>
                <a:lnTo>
                  <a:pt x="5667" y="13775"/>
                </a:lnTo>
                <a:lnTo>
                  <a:pt x="5838" y="13970"/>
                </a:lnTo>
                <a:lnTo>
                  <a:pt x="6009" y="14165"/>
                </a:lnTo>
                <a:lnTo>
                  <a:pt x="6375" y="14654"/>
                </a:lnTo>
                <a:lnTo>
                  <a:pt x="6815" y="15191"/>
                </a:lnTo>
                <a:lnTo>
                  <a:pt x="7059" y="15484"/>
                </a:lnTo>
                <a:lnTo>
                  <a:pt x="7328" y="15777"/>
                </a:lnTo>
                <a:lnTo>
                  <a:pt x="7474" y="15899"/>
                </a:lnTo>
                <a:lnTo>
                  <a:pt x="7670" y="15997"/>
                </a:lnTo>
                <a:lnTo>
                  <a:pt x="7841" y="16046"/>
                </a:lnTo>
                <a:lnTo>
                  <a:pt x="8036" y="16070"/>
                </a:lnTo>
                <a:lnTo>
                  <a:pt x="8134" y="16046"/>
                </a:lnTo>
                <a:lnTo>
                  <a:pt x="8280" y="15973"/>
                </a:lnTo>
                <a:lnTo>
                  <a:pt x="8744" y="15704"/>
                </a:lnTo>
                <a:lnTo>
                  <a:pt x="9013" y="15533"/>
                </a:lnTo>
                <a:lnTo>
                  <a:pt x="9306" y="15313"/>
                </a:lnTo>
                <a:lnTo>
                  <a:pt x="9623" y="15094"/>
                </a:lnTo>
                <a:lnTo>
                  <a:pt x="9917" y="14825"/>
                </a:lnTo>
                <a:lnTo>
                  <a:pt x="10185" y="14556"/>
                </a:lnTo>
                <a:lnTo>
                  <a:pt x="10429" y="14263"/>
                </a:lnTo>
                <a:lnTo>
                  <a:pt x="10625" y="13970"/>
                </a:lnTo>
                <a:lnTo>
                  <a:pt x="10698" y="13824"/>
                </a:lnTo>
                <a:lnTo>
                  <a:pt x="10747" y="13653"/>
                </a:lnTo>
                <a:lnTo>
                  <a:pt x="10796" y="13506"/>
                </a:lnTo>
                <a:lnTo>
                  <a:pt x="10820" y="13359"/>
                </a:lnTo>
                <a:lnTo>
                  <a:pt x="10820" y="13213"/>
                </a:lnTo>
                <a:lnTo>
                  <a:pt x="10796" y="13042"/>
                </a:lnTo>
                <a:lnTo>
                  <a:pt x="10747" y="12895"/>
                </a:lnTo>
                <a:lnTo>
                  <a:pt x="10674" y="12749"/>
                </a:lnTo>
                <a:lnTo>
                  <a:pt x="10576" y="12602"/>
                </a:lnTo>
                <a:lnTo>
                  <a:pt x="10454" y="12456"/>
                </a:lnTo>
                <a:lnTo>
                  <a:pt x="10258" y="12309"/>
                </a:lnTo>
                <a:lnTo>
                  <a:pt x="10063" y="12212"/>
                </a:lnTo>
                <a:lnTo>
                  <a:pt x="9868" y="12138"/>
                </a:lnTo>
                <a:lnTo>
                  <a:pt x="9648" y="12065"/>
                </a:lnTo>
                <a:lnTo>
                  <a:pt x="9428" y="12016"/>
                </a:lnTo>
                <a:lnTo>
                  <a:pt x="9208" y="11919"/>
                </a:lnTo>
                <a:lnTo>
                  <a:pt x="9013" y="11821"/>
                </a:lnTo>
                <a:lnTo>
                  <a:pt x="8818" y="11650"/>
                </a:lnTo>
                <a:lnTo>
                  <a:pt x="8647" y="11454"/>
                </a:lnTo>
                <a:lnTo>
                  <a:pt x="8549" y="11235"/>
                </a:lnTo>
                <a:lnTo>
                  <a:pt x="8476" y="10990"/>
                </a:lnTo>
                <a:lnTo>
                  <a:pt x="8451" y="10697"/>
                </a:lnTo>
                <a:lnTo>
                  <a:pt x="8476" y="10502"/>
                </a:lnTo>
                <a:lnTo>
                  <a:pt x="8500" y="10282"/>
                </a:lnTo>
                <a:lnTo>
                  <a:pt x="8573" y="10087"/>
                </a:lnTo>
                <a:lnTo>
                  <a:pt x="8647" y="9891"/>
                </a:lnTo>
                <a:lnTo>
                  <a:pt x="8744" y="9696"/>
                </a:lnTo>
                <a:lnTo>
                  <a:pt x="8866" y="9501"/>
                </a:lnTo>
                <a:lnTo>
                  <a:pt x="9013" y="9330"/>
                </a:lnTo>
                <a:lnTo>
                  <a:pt x="9159" y="9159"/>
                </a:lnTo>
                <a:lnTo>
                  <a:pt x="9330" y="9012"/>
                </a:lnTo>
                <a:lnTo>
                  <a:pt x="9501" y="8890"/>
                </a:lnTo>
                <a:lnTo>
                  <a:pt x="9672" y="8768"/>
                </a:lnTo>
                <a:lnTo>
                  <a:pt x="9868" y="8646"/>
                </a:lnTo>
                <a:lnTo>
                  <a:pt x="10063" y="8573"/>
                </a:lnTo>
                <a:lnTo>
                  <a:pt x="10283" y="8499"/>
                </a:lnTo>
                <a:lnTo>
                  <a:pt x="10503" y="8475"/>
                </a:lnTo>
                <a:lnTo>
                  <a:pt x="10698" y="8450"/>
                </a:lnTo>
                <a:lnTo>
                  <a:pt x="10967" y="8475"/>
                </a:lnTo>
                <a:lnTo>
                  <a:pt x="11211" y="8548"/>
                </a:lnTo>
                <a:lnTo>
                  <a:pt x="11455" y="8646"/>
                </a:lnTo>
                <a:lnTo>
                  <a:pt x="11651" y="8817"/>
                </a:lnTo>
                <a:lnTo>
                  <a:pt x="11822" y="9012"/>
                </a:lnTo>
                <a:lnTo>
                  <a:pt x="11944" y="9232"/>
                </a:lnTo>
                <a:lnTo>
                  <a:pt x="12017" y="9452"/>
                </a:lnTo>
                <a:lnTo>
                  <a:pt x="12090" y="9672"/>
                </a:lnTo>
                <a:lnTo>
                  <a:pt x="12139" y="9867"/>
                </a:lnTo>
                <a:lnTo>
                  <a:pt x="12212" y="10062"/>
                </a:lnTo>
                <a:lnTo>
                  <a:pt x="12310" y="10258"/>
                </a:lnTo>
                <a:lnTo>
                  <a:pt x="12457" y="10453"/>
                </a:lnTo>
                <a:lnTo>
                  <a:pt x="12603" y="10575"/>
                </a:lnTo>
                <a:lnTo>
                  <a:pt x="12750" y="10673"/>
                </a:lnTo>
                <a:lnTo>
                  <a:pt x="12896" y="10746"/>
                </a:lnTo>
                <a:lnTo>
                  <a:pt x="13043" y="10795"/>
                </a:lnTo>
                <a:lnTo>
                  <a:pt x="13214" y="10819"/>
                </a:lnTo>
                <a:lnTo>
                  <a:pt x="13360" y="10819"/>
                </a:lnTo>
                <a:lnTo>
                  <a:pt x="13507" y="10795"/>
                </a:lnTo>
                <a:lnTo>
                  <a:pt x="13653" y="10746"/>
                </a:lnTo>
                <a:lnTo>
                  <a:pt x="13824" y="10697"/>
                </a:lnTo>
                <a:lnTo>
                  <a:pt x="13971" y="10624"/>
                </a:lnTo>
                <a:lnTo>
                  <a:pt x="14264" y="10429"/>
                </a:lnTo>
                <a:lnTo>
                  <a:pt x="14557" y="10184"/>
                </a:lnTo>
                <a:lnTo>
                  <a:pt x="14826" y="9916"/>
                </a:lnTo>
                <a:lnTo>
                  <a:pt x="15094" y="9623"/>
                </a:lnTo>
                <a:lnTo>
                  <a:pt x="15314" y="9305"/>
                </a:lnTo>
                <a:lnTo>
                  <a:pt x="15534" y="9012"/>
                </a:lnTo>
                <a:lnTo>
                  <a:pt x="15705" y="8744"/>
                </a:lnTo>
                <a:lnTo>
                  <a:pt x="15973" y="8279"/>
                </a:lnTo>
                <a:lnTo>
                  <a:pt x="16047" y="8133"/>
                </a:lnTo>
                <a:lnTo>
                  <a:pt x="16071" y="8035"/>
                </a:lnTo>
                <a:lnTo>
                  <a:pt x="16047" y="7840"/>
                </a:lnTo>
                <a:lnTo>
                  <a:pt x="15998" y="7669"/>
                </a:lnTo>
                <a:lnTo>
                  <a:pt x="15900" y="7474"/>
                </a:lnTo>
                <a:lnTo>
                  <a:pt x="15778" y="7327"/>
                </a:lnTo>
                <a:lnTo>
                  <a:pt x="15485" y="7058"/>
                </a:lnTo>
                <a:lnTo>
                  <a:pt x="15192" y="6814"/>
                </a:lnTo>
                <a:lnTo>
                  <a:pt x="14655" y="6374"/>
                </a:lnTo>
                <a:lnTo>
                  <a:pt x="14166" y="6008"/>
                </a:lnTo>
                <a:lnTo>
                  <a:pt x="13971" y="5837"/>
                </a:lnTo>
                <a:lnTo>
                  <a:pt x="13775" y="5666"/>
                </a:lnTo>
                <a:lnTo>
                  <a:pt x="13653" y="5495"/>
                </a:lnTo>
                <a:lnTo>
                  <a:pt x="13531" y="5324"/>
                </a:lnTo>
                <a:lnTo>
                  <a:pt x="13482" y="5153"/>
                </a:lnTo>
                <a:lnTo>
                  <a:pt x="13482" y="4958"/>
                </a:lnTo>
                <a:lnTo>
                  <a:pt x="13531" y="4763"/>
                </a:lnTo>
                <a:lnTo>
                  <a:pt x="13629" y="4543"/>
                </a:lnTo>
                <a:lnTo>
                  <a:pt x="13800" y="4299"/>
                </a:lnTo>
                <a:lnTo>
                  <a:pt x="14068" y="4030"/>
                </a:lnTo>
                <a:lnTo>
                  <a:pt x="14239" y="3859"/>
                </a:lnTo>
                <a:lnTo>
                  <a:pt x="14435" y="3761"/>
                </a:lnTo>
                <a:lnTo>
                  <a:pt x="14655" y="3688"/>
                </a:lnTo>
                <a:lnTo>
                  <a:pt x="14850" y="3639"/>
                </a:lnTo>
                <a:lnTo>
                  <a:pt x="15070" y="3590"/>
                </a:lnTo>
                <a:lnTo>
                  <a:pt x="15290" y="3493"/>
                </a:lnTo>
                <a:lnTo>
                  <a:pt x="15485" y="3370"/>
                </a:lnTo>
                <a:lnTo>
                  <a:pt x="15705" y="3199"/>
                </a:lnTo>
                <a:lnTo>
                  <a:pt x="15876" y="3004"/>
                </a:lnTo>
                <a:lnTo>
                  <a:pt x="15973" y="2784"/>
                </a:lnTo>
                <a:lnTo>
                  <a:pt x="16047" y="2540"/>
                </a:lnTo>
                <a:lnTo>
                  <a:pt x="16071" y="2271"/>
                </a:lnTo>
                <a:lnTo>
                  <a:pt x="16047" y="2052"/>
                </a:lnTo>
                <a:lnTo>
                  <a:pt x="16022" y="1832"/>
                </a:lnTo>
                <a:lnTo>
                  <a:pt x="15949" y="1636"/>
                </a:lnTo>
                <a:lnTo>
                  <a:pt x="15851" y="1417"/>
                </a:lnTo>
                <a:lnTo>
                  <a:pt x="15754" y="1246"/>
                </a:lnTo>
                <a:lnTo>
                  <a:pt x="15632" y="1050"/>
                </a:lnTo>
                <a:lnTo>
                  <a:pt x="15509" y="879"/>
                </a:lnTo>
                <a:lnTo>
                  <a:pt x="15363" y="708"/>
                </a:lnTo>
                <a:lnTo>
                  <a:pt x="15192" y="562"/>
                </a:lnTo>
                <a:lnTo>
                  <a:pt x="15021" y="440"/>
                </a:lnTo>
                <a:lnTo>
                  <a:pt x="14826" y="318"/>
                </a:lnTo>
                <a:lnTo>
                  <a:pt x="14630" y="195"/>
                </a:lnTo>
                <a:lnTo>
                  <a:pt x="14435" y="122"/>
                </a:lnTo>
                <a:lnTo>
                  <a:pt x="14215" y="49"/>
                </a:lnTo>
                <a:lnTo>
                  <a:pt x="14020" y="24"/>
                </a:lnTo>
                <a:lnTo>
                  <a:pt x="13800" y="0"/>
                </a:lnTo>
                <a:lnTo>
                  <a:pt x="13531" y="24"/>
                </a:lnTo>
                <a:lnTo>
                  <a:pt x="13287" y="98"/>
                </a:lnTo>
                <a:lnTo>
                  <a:pt x="13067" y="195"/>
                </a:lnTo>
                <a:lnTo>
                  <a:pt x="12872" y="366"/>
                </a:lnTo>
                <a:lnTo>
                  <a:pt x="12701" y="562"/>
                </a:lnTo>
                <a:lnTo>
                  <a:pt x="12579" y="782"/>
                </a:lnTo>
                <a:lnTo>
                  <a:pt x="12505" y="977"/>
                </a:lnTo>
                <a:lnTo>
                  <a:pt x="12457" y="1197"/>
                </a:lnTo>
                <a:lnTo>
                  <a:pt x="12383" y="1417"/>
                </a:lnTo>
                <a:lnTo>
                  <a:pt x="12310" y="1612"/>
                </a:lnTo>
                <a:lnTo>
                  <a:pt x="12212" y="1832"/>
                </a:lnTo>
                <a:lnTo>
                  <a:pt x="12041" y="2003"/>
                </a:lnTo>
                <a:lnTo>
                  <a:pt x="11773" y="2271"/>
                </a:lnTo>
                <a:lnTo>
                  <a:pt x="11528" y="2442"/>
                </a:lnTo>
                <a:lnTo>
                  <a:pt x="11309" y="2540"/>
                </a:lnTo>
                <a:lnTo>
                  <a:pt x="11113" y="2589"/>
                </a:lnTo>
                <a:lnTo>
                  <a:pt x="10918" y="2589"/>
                </a:lnTo>
                <a:lnTo>
                  <a:pt x="10747" y="2540"/>
                </a:lnTo>
                <a:lnTo>
                  <a:pt x="10576" y="2418"/>
                </a:lnTo>
                <a:lnTo>
                  <a:pt x="10405" y="2296"/>
                </a:lnTo>
                <a:lnTo>
                  <a:pt x="10234" y="2100"/>
                </a:lnTo>
                <a:lnTo>
                  <a:pt x="10063" y="1905"/>
                </a:lnTo>
                <a:lnTo>
                  <a:pt x="9697" y="1417"/>
                </a:lnTo>
                <a:lnTo>
                  <a:pt x="9257" y="879"/>
                </a:lnTo>
                <a:lnTo>
                  <a:pt x="9013" y="586"/>
                </a:lnTo>
                <a:lnTo>
                  <a:pt x="8744" y="293"/>
                </a:lnTo>
                <a:lnTo>
                  <a:pt x="8598" y="171"/>
                </a:lnTo>
                <a:lnTo>
                  <a:pt x="8402" y="73"/>
                </a:lnTo>
                <a:lnTo>
                  <a:pt x="8231" y="24"/>
                </a:lnTo>
                <a:lnTo>
                  <a:pt x="8036" y="0"/>
                </a:lnTo>
                <a:close/>
              </a:path>
            </a:pathLst>
          </a:custGeom>
          <a:solidFill>
            <a:srgbClr val="FF339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FFFFFF"/>
              </a:solidFill>
              <a:latin typeface="Arial"/>
              <a:cs typeface="Arial"/>
              <a:sym typeface="Arial"/>
            </a:endParaRPr>
          </a:p>
        </p:txBody>
      </p:sp>
      <p:grpSp>
        <p:nvGrpSpPr>
          <p:cNvPr id="55" name="Google Shape;753;p47">
            <a:extLst>
              <a:ext uri="{FF2B5EF4-FFF2-40B4-BE49-F238E27FC236}">
                <a16:creationId xmlns:a16="http://schemas.microsoft.com/office/drawing/2014/main" id="{68EC9DCF-1291-4E58-87DA-D8FDDD6869EB}"/>
              </a:ext>
            </a:extLst>
          </p:cNvPr>
          <p:cNvGrpSpPr/>
          <p:nvPr/>
        </p:nvGrpSpPr>
        <p:grpSpPr>
          <a:xfrm>
            <a:off x="696642" y="4900008"/>
            <a:ext cx="927968" cy="1197590"/>
            <a:chOff x="6730350" y="2315900"/>
            <a:chExt cx="257700" cy="420100"/>
          </a:xfrm>
          <a:solidFill>
            <a:srgbClr val="FF3399"/>
          </a:solidFill>
        </p:grpSpPr>
        <p:sp>
          <p:nvSpPr>
            <p:cNvPr id="56" name="Google Shape;754;p47">
              <a:extLst>
                <a:ext uri="{FF2B5EF4-FFF2-40B4-BE49-F238E27FC236}">
                  <a16:creationId xmlns:a16="http://schemas.microsoft.com/office/drawing/2014/main" id="{97A39431-E061-49C1-AD4C-BCE85708DF41}"/>
                </a:ext>
              </a:extLst>
            </p:cNvPr>
            <p:cNvSpPr/>
            <p:nvPr/>
          </p:nvSpPr>
          <p:spPr>
            <a:xfrm>
              <a:off x="6807900" y="2671250"/>
              <a:ext cx="102600" cy="22625"/>
            </a:xfrm>
            <a:custGeom>
              <a:avLst/>
              <a:gdLst/>
              <a:ahLst/>
              <a:cxnLst/>
              <a:rect l="l" t="t" r="r" b="b"/>
              <a:pathLst>
                <a:path w="4104" h="905" extrusionOk="0">
                  <a:moveTo>
                    <a:pt x="1" y="1"/>
                  </a:moveTo>
                  <a:lnTo>
                    <a:pt x="1" y="905"/>
                  </a:lnTo>
                  <a:lnTo>
                    <a:pt x="4104" y="905"/>
                  </a:lnTo>
                  <a:lnTo>
                    <a:pt x="4104" y="1"/>
                  </a:lnTo>
                  <a:close/>
                </a:path>
              </a:pathLst>
            </a:custGeom>
            <a:grpFill/>
            <a:ln>
              <a:noFill/>
            </a:ln>
          </p:spPr>
          <p:txBody>
            <a:bodyPr spcFirstLastPara="1" wrap="square" lIns="121900" tIns="121900" rIns="121900" bIns="121900" anchor="ctr" anchorCtr="0">
              <a:noAutofit/>
            </a:bodyPr>
            <a:lstStyle/>
            <a:p>
              <a:pPr defTabSz="1219170">
                <a:buClr>
                  <a:srgbClr val="000000"/>
                </a:buClr>
              </a:pPr>
              <a:endParaRPr sz="1867" kern="0">
                <a:solidFill>
                  <a:srgbClr val="FFFFFF"/>
                </a:solidFill>
                <a:latin typeface="Arial"/>
                <a:cs typeface="Arial"/>
                <a:sym typeface="Arial"/>
              </a:endParaRPr>
            </a:p>
          </p:txBody>
        </p:sp>
        <p:sp>
          <p:nvSpPr>
            <p:cNvPr id="57" name="Google Shape;755;p47">
              <a:extLst>
                <a:ext uri="{FF2B5EF4-FFF2-40B4-BE49-F238E27FC236}">
                  <a16:creationId xmlns:a16="http://schemas.microsoft.com/office/drawing/2014/main" id="{39EB2645-0025-4D52-B5E2-E8274E06EE53}"/>
                </a:ext>
              </a:extLst>
            </p:cNvPr>
            <p:cNvSpPr/>
            <p:nvPr/>
          </p:nvSpPr>
          <p:spPr>
            <a:xfrm>
              <a:off x="6807900" y="2636450"/>
              <a:ext cx="102600" cy="22625"/>
            </a:xfrm>
            <a:custGeom>
              <a:avLst/>
              <a:gdLst/>
              <a:ahLst/>
              <a:cxnLst/>
              <a:rect l="l" t="t" r="r" b="b"/>
              <a:pathLst>
                <a:path w="4104" h="905" extrusionOk="0">
                  <a:moveTo>
                    <a:pt x="1" y="1"/>
                  </a:moveTo>
                  <a:lnTo>
                    <a:pt x="1" y="905"/>
                  </a:lnTo>
                  <a:lnTo>
                    <a:pt x="4104" y="905"/>
                  </a:lnTo>
                  <a:lnTo>
                    <a:pt x="4104" y="1"/>
                  </a:lnTo>
                  <a:close/>
                </a:path>
              </a:pathLst>
            </a:custGeom>
            <a:grpFill/>
            <a:ln>
              <a:noFill/>
            </a:ln>
          </p:spPr>
          <p:txBody>
            <a:bodyPr spcFirstLastPara="1" wrap="square" lIns="121900" tIns="121900" rIns="121900" bIns="121900" anchor="ctr" anchorCtr="0">
              <a:noAutofit/>
            </a:bodyPr>
            <a:lstStyle/>
            <a:p>
              <a:pPr defTabSz="1219170">
                <a:buClr>
                  <a:srgbClr val="000000"/>
                </a:buClr>
              </a:pPr>
              <a:endParaRPr sz="1867" kern="0">
                <a:solidFill>
                  <a:srgbClr val="FFFFFF"/>
                </a:solidFill>
                <a:latin typeface="Arial"/>
                <a:cs typeface="Arial"/>
                <a:sym typeface="Arial"/>
              </a:endParaRPr>
            </a:p>
          </p:txBody>
        </p:sp>
        <p:sp>
          <p:nvSpPr>
            <p:cNvPr id="58" name="Google Shape;756;p47">
              <a:extLst>
                <a:ext uri="{FF2B5EF4-FFF2-40B4-BE49-F238E27FC236}">
                  <a16:creationId xmlns:a16="http://schemas.microsoft.com/office/drawing/2014/main" id="{7BE35A82-95F5-47AF-90A5-359B519A7589}"/>
                </a:ext>
              </a:extLst>
            </p:cNvPr>
            <p:cNvSpPr/>
            <p:nvPr/>
          </p:nvSpPr>
          <p:spPr>
            <a:xfrm>
              <a:off x="6807900" y="2706075"/>
              <a:ext cx="102600" cy="29925"/>
            </a:xfrm>
            <a:custGeom>
              <a:avLst/>
              <a:gdLst/>
              <a:ahLst/>
              <a:cxnLst/>
              <a:rect l="l" t="t" r="r" b="b"/>
              <a:pathLst>
                <a:path w="4104" h="1197" extrusionOk="0">
                  <a:moveTo>
                    <a:pt x="1" y="0"/>
                  </a:moveTo>
                  <a:lnTo>
                    <a:pt x="1" y="171"/>
                  </a:lnTo>
                  <a:lnTo>
                    <a:pt x="25" y="318"/>
                  </a:lnTo>
                  <a:lnTo>
                    <a:pt x="98" y="464"/>
                  </a:lnTo>
                  <a:lnTo>
                    <a:pt x="196" y="586"/>
                  </a:lnTo>
                  <a:lnTo>
                    <a:pt x="343" y="660"/>
                  </a:lnTo>
                  <a:lnTo>
                    <a:pt x="1881" y="1172"/>
                  </a:lnTo>
                  <a:lnTo>
                    <a:pt x="2052" y="1197"/>
                  </a:lnTo>
                  <a:lnTo>
                    <a:pt x="2223" y="1172"/>
                  </a:lnTo>
                  <a:lnTo>
                    <a:pt x="3762" y="660"/>
                  </a:lnTo>
                  <a:lnTo>
                    <a:pt x="3908" y="586"/>
                  </a:lnTo>
                  <a:lnTo>
                    <a:pt x="4006" y="464"/>
                  </a:lnTo>
                  <a:lnTo>
                    <a:pt x="4079" y="318"/>
                  </a:lnTo>
                  <a:lnTo>
                    <a:pt x="4104" y="171"/>
                  </a:lnTo>
                  <a:lnTo>
                    <a:pt x="4104" y="0"/>
                  </a:lnTo>
                  <a:close/>
                </a:path>
              </a:pathLst>
            </a:custGeom>
            <a:grpFill/>
            <a:ln>
              <a:noFill/>
            </a:ln>
          </p:spPr>
          <p:txBody>
            <a:bodyPr spcFirstLastPara="1" wrap="square" lIns="121900" tIns="121900" rIns="121900" bIns="121900" anchor="ctr" anchorCtr="0">
              <a:noAutofit/>
            </a:bodyPr>
            <a:lstStyle/>
            <a:p>
              <a:pPr defTabSz="1219170">
                <a:buClr>
                  <a:srgbClr val="000000"/>
                </a:buClr>
              </a:pPr>
              <a:endParaRPr sz="1867" kern="0">
                <a:solidFill>
                  <a:srgbClr val="FFFFFF"/>
                </a:solidFill>
                <a:latin typeface="Arial"/>
                <a:cs typeface="Arial"/>
                <a:sym typeface="Arial"/>
              </a:endParaRPr>
            </a:p>
          </p:txBody>
        </p:sp>
        <p:sp>
          <p:nvSpPr>
            <p:cNvPr id="59" name="Google Shape;757;p47">
              <a:extLst>
                <a:ext uri="{FF2B5EF4-FFF2-40B4-BE49-F238E27FC236}">
                  <a16:creationId xmlns:a16="http://schemas.microsoft.com/office/drawing/2014/main" id="{9F3F4828-15AE-476F-981D-D49197BBCC99}"/>
                </a:ext>
              </a:extLst>
            </p:cNvPr>
            <p:cNvSpPr/>
            <p:nvPr/>
          </p:nvSpPr>
          <p:spPr>
            <a:xfrm>
              <a:off x="6811575" y="2463675"/>
              <a:ext cx="95275" cy="160600"/>
            </a:xfrm>
            <a:custGeom>
              <a:avLst/>
              <a:gdLst/>
              <a:ahLst/>
              <a:cxnLst/>
              <a:rect l="l" t="t" r="r" b="b"/>
              <a:pathLst>
                <a:path w="3811" h="6424" extrusionOk="0">
                  <a:moveTo>
                    <a:pt x="1905" y="0"/>
                  </a:moveTo>
                  <a:lnTo>
                    <a:pt x="928" y="831"/>
                  </a:lnTo>
                  <a:lnTo>
                    <a:pt x="855" y="879"/>
                  </a:lnTo>
                  <a:lnTo>
                    <a:pt x="782" y="904"/>
                  </a:lnTo>
                  <a:lnTo>
                    <a:pt x="684" y="879"/>
                  </a:lnTo>
                  <a:lnTo>
                    <a:pt x="611" y="831"/>
                  </a:lnTo>
                  <a:lnTo>
                    <a:pt x="0" y="318"/>
                  </a:lnTo>
                  <a:lnTo>
                    <a:pt x="1319" y="6423"/>
                  </a:lnTo>
                  <a:lnTo>
                    <a:pt x="2491" y="6423"/>
                  </a:lnTo>
                  <a:lnTo>
                    <a:pt x="3810" y="318"/>
                  </a:lnTo>
                  <a:lnTo>
                    <a:pt x="3200" y="831"/>
                  </a:lnTo>
                  <a:lnTo>
                    <a:pt x="3126" y="879"/>
                  </a:lnTo>
                  <a:lnTo>
                    <a:pt x="3029" y="904"/>
                  </a:lnTo>
                  <a:lnTo>
                    <a:pt x="2955" y="879"/>
                  </a:lnTo>
                  <a:lnTo>
                    <a:pt x="2882" y="831"/>
                  </a:lnTo>
                  <a:lnTo>
                    <a:pt x="1905" y="0"/>
                  </a:lnTo>
                  <a:close/>
                </a:path>
              </a:pathLst>
            </a:custGeom>
            <a:grpFill/>
            <a:ln>
              <a:noFill/>
            </a:ln>
          </p:spPr>
          <p:txBody>
            <a:bodyPr spcFirstLastPara="1" wrap="square" lIns="121900" tIns="121900" rIns="121900" bIns="121900" anchor="ctr" anchorCtr="0">
              <a:noAutofit/>
            </a:bodyPr>
            <a:lstStyle/>
            <a:p>
              <a:pPr defTabSz="1219170">
                <a:buClr>
                  <a:srgbClr val="000000"/>
                </a:buClr>
              </a:pPr>
              <a:endParaRPr sz="1867" kern="0">
                <a:solidFill>
                  <a:srgbClr val="FFFFFF"/>
                </a:solidFill>
                <a:latin typeface="Arial"/>
                <a:cs typeface="Arial"/>
                <a:sym typeface="Arial"/>
              </a:endParaRPr>
            </a:p>
          </p:txBody>
        </p:sp>
        <p:sp>
          <p:nvSpPr>
            <p:cNvPr id="60" name="Google Shape;758;p47">
              <a:extLst>
                <a:ext uri="{FF2B5EF4-FFF2-40B4-BE49-F238E27FC236}">
                  <a16:creationId xmlns:a16="http://schemas.microsoft.com/office/drawing/2014/main" id="{51201196-7321-4383-AED2-4D69557DEF0C}"/>
                </a:ext>
              </a:extLst>
            </p:cNvPr>
            <p:cNvSpPr/>
            <p:nvPr/>
          </p:nvSpPr>
          <p:spPr>
            <a:xfrm>
              <a:off x="6730350" y="2315900"/>
              <a:ext cx="257700" cy="308375"/>
            </a:xfrm>
            <a:custGeom>
              <a:avLst/>
              <a:gdLst/>
              <a:ahLst/>
              <a:cxnLst/>
              <a:rect l="l" t="t" r="r" b="b"/>
              <a:pathLst>
                <a:path w="10308" h="12335" extrusionOk="0">
                  <a:moveTo>
                    <a:pt x="5154" y="1"/>
                  </a:moveTo>
                  <a:lnTo>
                    <a:pt x="4617" y="25"/>
                  </a:lnTo>
                  <a:lnTo>
                    <a:pt x="4128" y="98"/>
                  </a:lnTo>
                  <a:lnTo>
                    <a:pt x="3615" y="245"/>
                  </a:lnTo>
                  <a:lnTo>
                    <a:pt x="3151" y="416"/>
                  </a:lnTo>
                  <a:lnTo>
                    <a:pt x="2712" y="636"/>
                  </a:lnTo>
                  <a:lnTo>
                    <a:pt x="2272" y="880"/>
                  </a:lnTo>
                  <a:lnTo>
                    <a:pt x="1881" y="1173"/>
                  </a:lnTo>
                  <a:lnTo>
                    <a:pt x="1515" y="1515"/>
                  </a:lnTo>
                  <a:lnTo>
                    <a:pt x="1198" y="1881"/>
                  </a:lnTo>
                  <a:lnTo>
                    <a:pt x="880" y="2272"/>
                  </a:lnTo>
                  <a:lnTo>
                    <a:pt x="636" y="2687"/>
                  </a:lnTo>
                  <a:lnTo>
                    <a:pt x="416" y="3151"/>
                  </a:lnTo>
                  <a:lnTo>
                    <a:pt x="245" y="3615"/>
                  </a:lnTo>
                  <a:lnTo>
                    <a:pt x="123" y="4104"/>
                  </a:lnTo>
                  <a:lnTo>
                    <a:pt x="50" y="4617"/>
                  </a:lnTo>
                  <a:lnTo>
                    <a:pt x="1" y="5154"/>
                  </a:lnTo>
                  <a:lnTo>
                    <a:pt x="25" y="5423"/>
                  </a:lnTo>
                  <a:lnTo>
                    <a:pt x="50" y="5691"/>
                  </a:lnTo>
                  <a:lnTo>
                    <a:pt x="123" y="6204"/>
                  </a:lnTo>
                  <a:lnTo>
                    <a:pt x="245" y="6693"/>
                  </a:lnTo>
                  <a:lnTo>
                    <a:pt x="416" y="7132"/>
                  </a:lnTo>
                  <a:lnTo>
                    <a:pt x="636" y="7572"/>
                  </a:lnTo>
                  <a:lnTo>
                    <a:pt x="856" y="7963"/>
                  </a:lnTo>
                  <a:lnTo>
                    <a:pt x="1100" y="8353"/>
                  </a:lnTo>
                  <a:lnTo>
                    <a:pt x="1369" y="8744"/>
                  </a:lnTo>
                  <a:lnTo>
                    <a:pt x="1906" y="9526"/>
                  </a:lnTo>
                  <a:lnTo>
                    <a:pt x="2150" y="9941"/>
                  </a:lnTo>
                  <a:lnTo>
                    <a:pt x="2394" y="10356"/>
                  </a:lnTo>
                  <a:lnTo>
                    <a:pt x="2614" y="10796"/>
                  </a:lnTo>
                  <a:lnTo>
                    <a:pt x="2810" y="11284"/>
                  </a:lnTo>
                  <a:lnTo>
                    <a:pt x="2980" y="11797"/>
                  </a:lnTo>
                  <a:lnTo>
                    <a:pt x="3103" y="12334"/>
                  </a:lnTo>
                  <a:lnTo>
                    <a:pt x="4079" y="12334"/>
                  </a:lnTo>
                  <a:lnTo>
                    <a:pt x="3249" y="8500"/>
                  </a:lnTo>
                  <a:lnTo>
                    <a:pt x="2663" y="5642"/>
                  </a:lnTo>
                  <a:lnTo>
                    <a:pt x="2663" y="5520"/>
                  </a:lnTo>
                  <a:lnTo>
                    <a:pt x="2712" y="5423"/>
                  </a:lnTo>
                  <a:lnTo>
                    <a:pt x="2785" y="5374"/>
                  </a:lnTo>
                  <a:lnTo>
                    <a:pt x="2883" y="5349"/>
                  </a:lnTo>
                  <a:lnTo>
                    <a:pt x="2956" y="5349"/>
                  </a:lnTo>
                  <a:lnTo>
                    <a:pt x="3054" y="5398"/>
                  </a:lnTo>
                  <a:lnTo>
                    <a:pt x="4031" y="6253"/>
                  </a:lnTo>
                  <a:lnTo>
                    <a:pt x="4983" y="5398"/>
                  </a:lnTo>
                  <a:lnTo>
                    <a:pt x="5081" y="5349"/>
                  </a:lnTo>
                  <a:lnTo>
                    <a:pt x="5227" y="5349"/>
                  </a:lnTo>
                  <a:lnTo>
                    <a:pt x="5325" y="5398"/>
                  </a:lnTo>
                  <a:lnTo>
                    <a:pt x="6278" y="6253"/>
                  </a:lnTo>
                  <a:lnTo>
                    <a:pt x="7254" y="5398"/>
                  </a:lnTo>
                  <a:lnTo>
                    <a:pt x="7352" y="5349"/>
                  </a:lnTo>
                  <a:lnTo>
                    <a:pt x="7425" y="5349"/>
                  </a:lnTo>
                  <a:lnTo>
                    <a:pt x="7523" y="5374"/>
                  </a:lnTo>
                  <a:lnTo>
                    <a:pt x="7596" y="5423"/>
                  </a:lnTo>
                  <a:lnTo>
                    <a:pt x="7645" y="5520"/>
                  </a:lnTo>
                  <a:lnTo>
                    <a:pt x="7645" y="5642"/>
                  </a:lnTo>
                  <a:lnTo>
                    <a:pt x="7059" y="8500"/>
                  </a:lnTo>
                  <a:lnTo>
                    <a:pt x="6229" y="12334"/>
                  </a:lnTo>
                  <a:lnTo>
                    <a:pt x="7206" y="12334"/>
                  </a:lnTo>
                  <a:lnTo>
                    <a:pt x="7328" y="11797"/>
                  </a:lnTo>
                  <a:lnTo>
                    <a:pt x="7499" y="11284"/>
                  </a:lnTo>
                  <a:lnTo>
                    <a:pt x="7694" y="10796"/>
                  </a:lnTo>
                  <a:lnTo>
                    <a:pt x="7914" y="10356"/>
                  </a:lnTo>
                  <a:lnTo>
                    <a:pt x="8158" y="9941"/>
                  </a:lnTo>
                  <a:lnTo>
                    <a:pt x="8402" y="9526"/>
                  </a:lnTo>
                  <a:lnTo>
                    <a:pt x="8940" y="8744"/>
                  </a:lnTo>
                  <a:lnTo>
                    <a:pt x="9208" y="8353"/>
                  </a:lnTo>
                  <a:lnTo>
                    <a:pt x="9453" y="7963"/>
                  </a:lnTo>
                  <a:lnTo>
                    <a:pt x="9672" y="7572"/>
                  </a:lnTo>
                  <a:lnTo>
                    <a:pt x="9892" y="7132"/>
                  </a:lnTo>
                  <a:lnTo>
                    <a:pt x="10063" y="6693"/>
                  </a:lnTo>
                  <a:lnTo>
                    <a:pt x="10185" y="6204"/>
                  </a:lnTo>
                  <a:lnTo>
                    <a:pt x="10259" y="5691"/>
                  </a:lnTo>
                  <a:lnTo>
                    <a:pt x="10283" y="5423"/>
                  </a:lnTo>
                  <a:lnTo>
                    <a:pt x="10307" y="5154"/>
                  </a:lnTo>
                  <a:lnTo>
                    <a:pt x="10259" y="4617"/>
                  </a:lnTo>
                  <a:lnTo>
                    <a:pt x="10185" y="4104"/>
                  </a:lnTo>
                  <a:lnTo>
                    <a:pt x="10063" y="3615"/>
                  </a:lnTo>
                  <a:lnTo>
                    <a:pt x="9892" y="3151"/>
                  </a:lnTo>
                  <a:lnTo>
                    <a:pt x="9672" y="2687"/>
                  </a:lnTo>
                  <a:lnTo>
                    <a:pt x="9428" y="2272"/>
                  </a:lnTo>
                  <a:lnTo>
                    <a:pt x="9111" y="1881"/>
                  </a:lnTo>
                  <a:lnTo>
                    <a:pt x="8793" y="1515"/>
                  </a:lnTo>
                  <a:lnTo>
                    <a:pt x="8427" y="1173"/>
                  </a:lnTo>
                  <a:lnTo>
                    <a:pt x="8036" y="880"/>
                  </a:lnTo>
                  <a:lnTo>
                    <a:pt x="7596" y="636"/>
                  </a:lnTo>
                  <a:lnTo>
                    <a:pt x="7157" y="416"/>
                  </a:lnTo>
                  <a:lnTo>
                    <a:pt x="6693" y="245"/>
                  </a:lnTo>
                  <a:lnTo>
                    <a:pt x="6180" y="98"/>
                  </a:lnTo>
                  <a:lnTo>
                    <a:pt x="5691" y="25"/>
                  </a:lnTo>
                  <a:lnTo>
                    <a:pt x="5154" y="1"/>
                  </a:lnTo>
                  <a:close/>
                </a:path>
              </a:pathLst>
            </a:custGeom>
            <a:grpFill/>
            <a:ln>
              <a:noFill/>
            </a:ln>
          </p:spPr>
          <p:txBody>
            <a:bodyPr spcFirstLastPara="1" wrap="square" lIns="121900" tIns="121900" rIns="121900" bIns="121900" anchor="ctr" anchorCtr="0">
              <a:noAutofit/>
            </a:bodyPr>
            <a:lstStyle/>
            <a:p>
              <a:pPr defTabSz="1219170">
                <a:buClr>
                  <a:srgbClr val="000000"/>
                </a:buClr>
              </a:pPr>
              <a:endParaRPr sz="1867" kern="0">
                <a:solidFill>
                  <a:srgbClr val="FFFFFF"/>
                </a:solidFill>
                <a:latin typeface="Arial"/>
                <a:cs typeface="Arial"/>
                <a:sym typeface="Arial"/>
              </a:endParaRPr>
            </a:p>
          </p:txBody>
        </p:sp>
      </p:grpSp>
      <p:grpSp>
        <p:nvGrpSpPr>
          <p:cNvPr id="61" name="Google Shape;799;p47">
            <a:extLst>
              <a:ext uri="{FF2B5EF4-FFF2-40B4-BE49-F238E27FC236}">
                <a16:creationId xmlns:a16="http://schemas.microsoft.com/office/drawing/2014/main" id="{C0DFA0D5-7E84-4FB9-8439-29273BE0F630}"/>
              </a:ext>
            </a:extLst>
          </p:cNvPr>
          <p:cNvGrpSpPr/>
          <p:nvPr/>
        </p:nvGrpSpPr>
        <p:grpSpPr>
          <a:xfrm>
            <a:off x="699887" y="3451955"/>
            <a:ext cx="1168605" cy="953776"/>
            <a:chOff x="3936375" y="3703750"/>
            <a:chExt cx="453050" cy="332175"/>
          </a:xfrm>
          <a:solidFill>
            <a:srgbClr val="FF3399"/>
          </a:solidFill>
        </p:grpSpPr>
        <p:sp>
          <p:nvSpPr>
            <p:cNvPr id="62" name="Google Shape;800;p47">
              <a:extLst>
                <a:ext uri="{FF2B5EF4-FFF2-40B4-BE49-F238E27FC236}">
                  <a16:creationId xmlns:a16="http://schemas.microsoft.com/office/drawing/2014/main" id="{B93525F5-EDDF-4171-84EA-1A3264A23F88}"/>
                </a:ext>
              </a:extLst>
            </p:cNvPr>
            <p:cNvSpPr/>
            <p:nvPr/>
          </p:nvSpPr>
          <p:spPr>
            <a:xfrm>
              <a:off x="3936375" y="3703750"/>
              <a:ext cx="453050" cy="332175"/>
            </a:xfrm>
            <a:custGeom>
              <a:avLst/>
              <a:gdLst/>
              <a:ahLst/>
              <a:cxnLst/>
              <a:rect l="l" t="t" r="r" b="b"/>
              <a:pathLst>
                <a:path w="18122" h="13287" extrusionOk="0">
                  <a:moveTo>
                    <a:pt x="366" y="0"/>
                  </a:moveTo>
                  <a:lnTo>
                    <a:pt x="293" y="49"/>
                  </a:lnTo>
                  <a:lnTo>
                    <a:pt x="195" y="74"/>
                  </a:lnTo>
                  <a:lnTo>
                    <a:pt x="122" y="147"/>
                  </a:lnTo>
                  <a:lnTo>
                    <a:pt x="73" y="220"/>
                  </a:lnTo>
                  <a:lnTo>
                    <a:pt x="24" y="293"/>
                  </a:lnTo>
                  <a:lnTo>
                    <a:pt x="0" y="391"/>
                  </a:lnTo>
                  <a:lnTo>
                    <a:pt x="0" y="489"/>
                  </a:lnTo>
                  <a:lnTo>
                    <a:pt x="0" y="12798"/>
                  </a:lnTo>
                  <a:lnTo>
                    <a:pt x="0" y="12896"/>
                  </a:lnTo>
                  <a:lnTo>
                    <a:pt x="24" y="12993"/>
                  </a:lnTo>
                  <a:lnTo>
                    <a:pt x="73" y="13067"/>
                  </a:lnTo>
                  <a:lnTo>
                    <a:pt x="122" y="13140"/>
                  </a:lnTo>
                  <a:lnTo>
                    <a:pt x="195" y="13213"/>
                  </a:lnTo>
                  <a:lnTo>
                    <a:pt x="293" y="13238"/>
                  </a:lnTo>
                  <a:lnTo>
                    <a:pt x="366" y="13287"/>
                  </a:lnTo>
                  <a:lnTo>
                    <a:pt x="17756" y="13287"/>
                  </a:lnTo>
                  <a:lnTo>
                    <a:pt x="17829" y="13238"/>
                  </a:lnTo>
                  <a:lnTo>
                    <a:pt x="17927" y="13213"/>
                  </a:lnTo>
                  <a:lnTo>
                    <a:pt x="18000" y="13140"/>
                  </a:lnTo>
                  <a:lnTo>
                    <a:pt x="18049" y="13067"/>
                  </a:lnTo>
                  <a:lnTo>
                    <a:pt x="18098" y="12993"/>
                  </a:lnTo>
                  <a:lnTo>
                    <a:pt x="18122" y="12896"/>
                  </a:lnTo>
                  <a:lnTo>
                    <a:pt x="18122" y="12798"/>
                  </a:lnTo>
                  <a:lnTo>
                    <a:pt x="18122" y="12700"/>
                  </a:lnTo>
                  <a:lnTo>
                    <a:pt x="18098" y="12603"/>
                  </a:lnTo>
                  <a:lnTo>
                    <a:pt x="18049" y="12529"/>
                  </a:lnTo>
                  <a:lnTo>
                    <a:pt x="18000" y="12456"/>
                  </a:lnTo>
                  <a:lnTo>
                    <a:pt x="17927" y="12383"/>
                  </a:lnTo>
                  <a:lnTo>
                    <a:pt x="17829" y="12358"/>
                  </a:lnTo>
                  <a:lnTo>
                    <a:pt x="17756" y="12310"/>
                  </a:lnTo>
                  <a:lnTo>
                    <a:pt x="977" y="12310"/>
                  </a:lnTo>
                  <a:lnTo>
                    <a:pt x="977" y="489"/>
                  </a:lnTo>
                  <a:lnTo>
                    <a:pt x="953" y="391"/>
                  </a:lnTo>
                  <a:lnTo>
                    <a:pt x="928" y="293"/>
                  </a:lnTo>
                  <a:lnTo>
                    <a:pt x="879" y="220"/>
                  </a:lnTo>
                  <a:lnTo>
                    <a:pt x="830" y="147"/>
                  </a:lnTo>
                  <a:lnTo>
                    <a:pt x="757" y="74"/>
                  </a:lnTo>
                  <a:lnTo>
                    <a:pt x="659" y="49"/>
                  </a:lnTo>
                  <a:lnTo>
                    <a:pt x="586" y="0"/>
                  </a:lnTo>
                  <a:close/>
                </a:path>
              </a:pathLst>
            </a:custGeom>
            <a:grpFill/>
            <a:ln>
              <a:noFill/>
            </a:ln>
          </p:spPr>
          <p:txBody>
            <a:bodyPr spcFirstLastPara="1" wrap="square" lIns="121900" tIns="121900" rIns="121900" bIns="121900" anchor="ctr" anchorCtr="0">
              <a:noAutofit/>
            </a:bodyPr>
            <a:lstStyle/>
            <a:p>
              <a:pPr defTabSz="1219170">
                <a:buClr>
                  <a:srgbClr val="000000"/>
                </a:buClr>
              </a:pPr>
              <a:endParaRPr sz="1867" kern="0">
                <a:solidFill>
                  <a:srgbClr val="FFFFFF"/>
                </a:solidFill>
                <a:latin typeface="Arial"/>
                <a:cs typeface="Arial"/>
                <a:sym typeface="Arial"/>
              </a:endParaRPr>
            </a:p>
          </p:txBody>
        </p:sp>
        <p:sp>
          <p:nvSpPr>
            <p:cNvPr id="63" name="Google Shape;801;p47">
              <a:extLst>
                <a:ext uri="{FF2B5EF4-FFF2-40B4-BE49-F238E27FC236}">
                  <a16:creationId xmlns:a16="http://schemas.microsoft.com/office/drawing/2014/main" id="{C731C7E7-DA4B-4089-81CF-F7DC4CCAF27B}"/>
                </a:ext>
              </a:extLst>
            </p:cNvPr>
            <p:cNvSpPr/>
            <p:nvPr/>
          </p:nvSpPr>
          <p:spPr>
            <a:xfrm>
              <a:off x="3988875" y="3864325"/>
              <a:ext cx="77575" cy="133125"/>
            </a:xfrm>
            <a:custGeom>
              <a:avLst/>
              <a:gdLst/>
              <a:ahLst/>
              <a:cxnLst/>
              <a:rect l="l" t="t" r="r" b="b"/>
              <a:pathLst>
                <a:path w="3103" h="5325" extrusionOk="0">
                  <a:moveTo>
                    <a:pt x="489" y="1"/>
                  </a:moveTo>
                  <a:lnTo>
                    <a:pt x="391" y="25"/>
                  </a:lnTo>
                  <a:lnTo>
                    <a:pt x="294" y="50"/>
                  </a:lnTo>
                  <a:lnTo>
                    <a:pt x="196" y="98"/>
                  </a:lnTo>
                  <a:lnTo>
                    <a:pt x="147" y="147"/>
                  </a:lnTo>
                  <a:lnTo>
                    <a:pt x="74" y="220"/>
                  </a:lnTo>
                  <a:lnTo>
                    <a:pt x="25" y="294"/>
                  </a:lnTo>
                  <a:lnTo>
                    <a:pt x="0" y="391"/>
                  </a:lnTo>
                  <a:lnTo>
                    <a:pt x="0" y="489"/>
                  </a:lnTo>
                  <a:lnTo>
                    <a:pt x="0" y="5325"/>
                  </a:lnTo>
                  <a:lnTo>
                    <a:pt x="3102" y="5325"/>
                  </a:lnTo>
                  <a:lnTo>
                    <a:pt x="3102" y="489"/>
                  </a:lnTo>
                  <a:lnTo>
                    <a:pt x="3102" y="391"/>
                  </a:lnTo>
                  <a:lnTo>
                    <a:pt x="3053" y="294"/>
                  </a:lnTo>
                  <a:lnTo>
                    <a:pt x="3029" y="220"/>
                  </a:lnTo>
                  <a:lnTo>
                    <a:pt x="2956" y="147"/>
                  </a:lnTo>
                  <a:lnTo>
                    <a:pt x="2882" y="98"/>
                  </a:lnTo>
                  <a:lnTo>
                    <a:pt x="2809" y="50"/>
                  </a:lnTo>
                  <a:lnTo>
                    <a:pt x="2711" y="25"/>
                  </a:lnTo>
                  <a:lnTo>
                    <a:pt x="2614" y="1"/>
                  </a:lnTo>
                  <a:close/>
                </a:path>
              </a:pathLst>
            </a:custGeom>
            <a:grpFill/>
            <a:ln>
              <a:noFill/>
            </a:ln>
          </p:spPr>
          <p:txBody>
            <a:bodyPr spcFirstLastPara="1" wrap="square" lIns="121900" tIns="121900" rIns="121900" bIns="121900" anchor="ctr" anchorCtr="0">
              <a:noAutofit/>
            </a:bodyPr>
            <a:lstStyle/>
            <a:p>
              <a:pPr defTabSz="1219170">
                <a:buClr>
                  <a:srgbClr val="000000"/>
                </a:buClr>
              </a:pPr>
              <a:endParaRPr sz="1867" kern="0">
                <a:solidFill>
                  <a:srgbClr val="FFFFFF"/>
                </a:solidFill>
                <a:latin typeface="Arial"/>
                <a:cs typeface="Arial"/>
                <a:sym typeface="Arial"/>
              </a:endParaRPr>
            </a:p>
          </p:txBody>
        </p:sp>
        <p:sp>
          <p:nvSpPr>
            <p:cNvPr id="64" name="Google Shape;802;p47">
              <a:extLst>
                <a:ext uri="{FF2B5EF4-FFF2-40B4-BE49-F238E27FC236}">
                  <a16:creationId xmlns:a16="http://schemas.microsoft.com/office/drawing/2014/main" id="{D9BD3674-9875-498C-86DE-5DE86B00EFCF}"/>
                </a:ext>
              </a:extLst>
            </p:cNvPr>
            <p:cNvSpPr/>
            <p:nvPr/>
          </p:nvSpPr>
          <p:spPr>
            <a:xfrm>
              <a:off x="4259350" y="3864325"/>
              <a:ext cx="77575" cy="133125"/>
            </a:xfrm>
            <a:custGeom>
              <a:avLst/>
              <a:gdLst/>
              <a:ahLst/>
              <a:cxnLst/>
              <a:rect l="l" t="t" r="r" b="b"/>
              <a:pathLst>
                <a:path w="3103" h="5325" extrusionOk="0">
                  <a:moveTo>
                    <a:pt x="489" y="1"/>
                  </a:moveTo>
                  <a:lnTo>
                    <a:pt x="392" y="25"/>
                  </a:lnTo>
                  <a:lnTo>
                    <a:pt x="294" y="50"/>
                  </a:lnTo>
                  <a:lnTo>
                    <a:pt x="221" y="98"/>
                  </a:lnTo>
                  <a:lnTo>
                    <a:pt x="147" y="147"/>
                  </a:lnTo>
                  <a:lnTo>
                    <a:pt x="74" y="220"/>
                  </a:lnTo>
                  <a:lnTo>
                    <a:pt x="50" y="294"/>
                  </a:lnTo>
                  <a:lnTo>
                    <a:pt x="1" y="391"/>
                  </a:lnTo>
                  <a:lnTo>
                    <a:pt x="1" y="489"/>
                  </a:lnTo>
                  <a:lnTo>
                    <a:pt x="1" y="5325"/>
                  </a:lnTo>
                  <a:lnTo>
                    <a:pt x="3103" y="5325"/>
                  </a:lnTo>
                  <a:lnTo>
                    <a:pt x="3103" y="489"/>
                  </a:lnTo>
                  <a:lnTo>
                    <a:pt x="3103" y="391"/>
                  </a:lnTo>
                  <a:lnTo>
                    <a:pt x="3078" y="294"/>
                  </a:lnTo>
                  <a:lnTo>
                    <a:pt x="3029" y="220"/>
                  </a:lnTo>
                  <a:lnTo>
                    <a:pt x="2956" y="147"/>
                  </a:lnTo>
                  <a:lnTo>
                    <a:pt x="2907" y="98"/>
                  </a:lnTo>
                  <a:lnTo>
                    <a:pt x="2810" y="50"/>
                  </a:lnTo>
                  <a:lnTo>
                    <a:pt x="2712" y="25"/>
                  </a:lnTo>
                  <a:lnTo>
                    <a:pt x="2614" y="1"/>
                  </a:lnTo>
                  <a:close/>
                </a:path>
              </a:pathLst>
            </a:custGeom>
            <a:grpFill/>
            <a:ln>
              <a:noFill/>
            </a:ln>
          </p:spPr>
          <p:txBody>
            <a:bodyPr spcFirstLastPara="1" wrap="square" lIns="121900" tIns="121900" rIns="121900" bIns="121900" anchor="ctr" anchorCtr="0">
              <a:noAutofit/>
            </a:bodyPr>
            <a:lstStyle/>
            <a:p>
              <a:pPr defTabSz="1219170">
                <a:buClr>
                  <a:srgbClr val="000000"/>
                </a:buClr>
              </a:pPr>
              <a:endParaRPr sz="1867" kern="0">
                <a:solidFill>
                  <a:srgbClr val="FFFFFF"/>
                </a:solidFill>
                <a:latin typeface="Arial"/>
                <a:cs typeface="Arial"/>
                <a:sym typeface="Arial"/>
              </a:endParaRPr>
            </a:p>
          </p:txBody>
        </p:sp>
        <p:sp>
          <p:nvSpPr>
            <p:cNvPr id="65" name="Google Shape;803;p47">
              <a:extLst>
                <a:ext uri="{FF2B5EF4-FFF2-40B4-BE49-F238E27FC236}">
                  <a16:creationId xmlns:a16="http://schemas.microsoft.com/office/drawing/2014/main" id="{E9EE5479-B092-4D33-9C5B-265B9FBB3816}"/>
                </a:ext>
              </a:extLst>
            </p:cNvPr>
            <p:cNvSpPr/>
            <p:nvPr/>
          </p:nvSpPr>
          <p:spPr>
            <a:xfrm>
              <a:off x="4078625" y="3717800"/>
              <a:ext cx="77575" cy="279650"/>
            </a:xfrm>
            <a:custGeom>
              <a:avLst/>
              <a:gdLst/>
              <a:ahLst/>
              <a:cxnLst/>
              <a:rect l="l" t="t" r="r" b="b"/>
              <a:pathLst>
                <a:path w="3103" h="11186" extrusionOk="0">
                  <a:moveTo>
                    <a:pt x="489" y="0"/>
                  </a:moveTo>
                  <a:lnTo>
                    <a:pt x="391" y="25"/>
                  </a:lnTo>
                  <a:lnTo>
                    <a:pt x="294" y="49"/>
                  </a:lnTo>
                  <a:lnTo>
                    <a:pt x="220" y="98"/>
                  </a:lnTo>
                  <a:lnTo>
                    <a:pt x="147" y="147"/>
                  </a:lnTo>
                  <a:lnTo>
                    <a:pt x="74" y="220"/>
                  </a:lnTo>
                  <a:lnTo>
                    <a:pt x="49" y="293"/>
                  </a:lnTo>
                  <a:lnTo>
                    <a:pt x="1" y="391"/>
                  </a:lnTo>
                  <a:lnTo>
                    <a:pt x="1" y="489"/>
                  </a:lnTo>
                  <a:lnTo>
                    <a:pt x="1" y="11186"/>
                  </a:lnTo>
                  <a:lnTo>
                    <a:pt x="3102" y="11186"/>
                  </a:lnTo>
                  <a:lnTo>
                    <a:pt x="3102" y="489"/>
                  </a:lnTo>
                  <a:lnTo>
                    <a:pt x="3102" y="391"/>
                  </a:lnTo>
                  <a:lnTo>
                    <a:pt x="3078" y="293"/>
                  </a:lnTo>
                  <a:lnTo>
                    <a:pt x="3029" y="220"/>
                  </a:lnTo>
                  <a:lnTo>
                    <a:pt x="2956" y="147"/>
                  </a:lnTo>
                  <a:lnTo>
                    <a:pt x="2907" y="98"/>
                  </a:lnTo>
                  <a:lnTo>
                    <a:pt x="2809" y="49"/>
                  </a:lnTo>
                  <a:lnTo>
                    <a:pt x="2712" y="25"/>
                  </a:lnTo>
                  <a:lnTo>
                    <a:pt x="2614" y="0"/>
                  </a:lnTo>
                  <a:close/>
                </a:path>
              </a:pathLst>
            </a:custGeom>
            <a:grpFill/>
            <a:ln>
              <a:noFill/>
            </a:ln>
          </p:spPr>
          <p:txBody>
            <a:bodyPr spcFirstLastPara="1" wrap="square" lIns="121900" tIns="121900" rIns="121900" bIns="121900" anchor="ctr" anchorCtr="0">
              <a:noAutofit/>
            </a:bodyPr>
            <a:lstStyle/>
            <a:p>
              <a:pPr defTabSz="1219170">
                <a:buClr>
                  <a:srgbClr val="000000"/>
                </a:buClr>
              </a:pPr>
              <a:endParaRPr sz="1867" kern="0">
                <a:solidFill>
                  <a:srgbClr val="FFFFFF"/>
                </a:solidFill>
                <a:latin typeface="Arial"/>
                <a:cs typeface="Arial"/>
                <a:sym typeface="Arial"/>
              </a:endParaRPr>
            </a:p>
          </p:txBody>
        </p:sp>
        <p:sp>
          <p:nvSpPr>
            <p:cNvPr id="66" name="Google Shape;804;p47">
              <a:extLst>
                <a:ext uri="{FF2B5EF4-FFF2-40B4-BE49-F238E27FC236}">
                  <a16:creationId xmlns:a16="http://schemas.microsoft.com/office/drawing/2014/main" id="{71BC99FE-0D6F-4D35-A9BC-8B0345F32592}"/>
                </a:ext>
              </a:extLst>
            </p:cNvPr>
            <p:cNvSpPr/>
            <p:nvPr/>
          </p:nvSpPr>
          <p:spPr>
            <a:xfrm>
              <a:off x="4168375" y="3788625"/>
              <a:ext cx="78175" cy="208825"/>
            </a:xfrm>
            <a:custGeom>
              <a:avLst/>
              <a:gdLst/>
              <a:ahLst/>
              <a:cxnLst/>
              <a:rect l="l" t="t" r="r" b="b"/>
              <a:pathLst>
                <a:path w="3127" h="8353" extrusionOk="0">
                  <a:moveTo>
                    <a:pt x="489" y="0"/>
                  </a:moveTo>
                  <a:lnTo>
                    <a:pt x="392" y="25"/>
                  </a:lnTo>
                  <a:lnTo>
                    <a:pt x="318" y="49"/>
                  </a:lnTo>
                  <a:lnTo>
                    <a:pt x="221" y="98"/>
                  </a:lnTo>
                  <a:lnTo>
                    <a:pt x="147" y="147"/>
                  </a:lnTo>
                  <a:lnTo>
                    <a:pt x="99" y="220"/>
                  </a:lnTo>
                  <a:lnTo>
                    <a:pt x="50" y="293"/>
                  </a:lnTo>
                  <a:lnTo>
                    <a:pt x="25" y="391"/>
                  </a:lnTo>
                  <a:lnTo>
                    <a:pt x="1" y="489"/>
                  </a:lnTo>
                  <a:lnTo>
                    <a:pt x="1" y="8353"/>
                  </a:lnTo>
                  <a:lnTo>
                    <a:pt x="3127" y="8353"/>
                  </a:lnTo>
                  <a:lnTo>
                    <a:pt x="3127" y="489"/>
                  </a:lnTo>
                  <a:lnTo>
                    <a:pt x="3103" y="391"/>
                  </a:lnTo>
                  <a:lnTo>
                    <a:pt x="3078" y="293"/>
                  </a:lnTo>
                  <a:lnTo>
                    <a:pt x="3029" y="220"/>
                  </a:lnTo>
                  <a:lnTo>
                    <a:pt x="2980" y="147"/>
                  </a:lnTo>
                  <a:lnTo>
                    <a:pt x="2907" y="98"/>
                  </a:lnTo>
                  <a:lnTo>
                    <a:pt x="2809" y="49"/>
                  </a:lnTo>
                  <a:lnTo>
                    <a:pt x="2736" y="25"/>
                  </a:lnTo>
                  <a:lnTo>
                    <a:pt x="2639" y="0"/>
                  </a:lnTo>
                  <a:close/>
                </a:path>
              </a:pathLst>
            </a:custGeom>
            <a:grpFill/>
            <a:ln>
              <a:noFill/>
            </a:ln>
          </p:spPr>
          <p:txBody>
            <a:bodyPr spcFirstLastPara="1" wrap="square" lIns="121900" tIns="121900" rIns="121900" bIns="121900" anchor="ctr" anchorCtr="0">
              <a:noAutofit/>
            </a:bodyPr>
            <a:lstStyle/>
            <a:p>
              <a:pPr defTabSz="1219170">
                <a:buClr>
                  <a:srgbClr val="000000"/>
                </a:buClr>
              </a:pPr>
              <a:endParaRPr sz="1867" kern="0">
                <a:solidFill>
                  <a:srgbClr val="FFFFFF"/>
                </a:solidFill>
                <a:latin typeface="Arial"/>
                <a:cs typeface="Arial"/>
                <a:sym typeface="Arial"/>
              </a:endParaRPr>
            </a:p>
          </p:txBody>
        </p:sp>
      </p:grpSp>
      <p:grpSp>
        <p:nvGrpSpPr>
          <p:cNvPr id="67" name="Google Shape;805;p47">
            <a:extLst>
              <a:ext uri="{FF2B5EF4-FFF2-40B4-BE49-F238E27FC236}">
                <a16:creationId xmlns:a16="http://schemas.microsoft.com/office/drawing/2014/main" id="{56B464E2-1ECB-4A02-BCDF-3D7518CC07DB}"/>
              </a:ext>
            </a:extLst>
          </p:cNvPr>
          <p:cNvGrpSpPr/>
          <p:nvPr/>
        </p:nvGrpSpPr>
        <p:grpSpPr>
          <a:xfrm>
            <a:off x="7380134" y="5352801"/>
            <a:ext cx="1033717" cy="716075"/>
            <a:chOff x="4610450" y="3703750"/>
            <a:chExt cx="453050" cy="332175"/>
          </a:xfrm>
          <a:solidFill>
            <a:srgbClr val="FF3399"/>
          </a:solidFill>
        </p:grpSpPr>
        <p:sp>
          <p:nvSpPr>
            <p:cNvPr id="68" name="Google Shape;806;p47">
              <a:extLst>
                <a:ext uri="{FF2B5EF4-FFF2-40B4-BE49-F238E27FC236}">
                  <a16:creationId xmlns:a16="http://schemas.microsoft.com/office/drawing/2014/main" id="{581CB609-D270-4400-9A63-722EC641075D}"/>
                </a:ext>
              </a:extLst>
            </p:cNvPr>
            <p:cNvSpPr/>
            <p:nvPr/>
          </p:nvSpPr>
          <p:spPr>
            <a:xfrm>
              <a:off x="4610450" y="3703750"/>
              <a:ext cx="453050" cy="332175"/>
            </a:xfrm>
            <a:custGeom>
              <a:avLst/>
              <a:gdLst/>
              <a:ahLst/>
              <a:cxnLst/>
              <a:rect l="l" t="t" r="r" b="b"/>
              <a:pathLst>
                <a:path w="18122" h="13287" extrusionOk="0">
                  <a:moveTo>
                    <a:pt x="366" y="0"/>
                  </a:moveTo>
                  <a:lnTo>
                    <a:pt x="293" y="49"/>
                  </a:lnTo>
                  <a:lnTo>
                    <a:pt x="195" y="74"/>
                  </a:lnTo>
                  <a:lnTo>
                    <a:pt x="122" y="147"/>
                  </a:lnTo>
                  <a:lnTo>
                    <a:pt x="73" y="220"/>
                  </a:lnTo>
                  <a:lnTo>
                    <a:pt x="25" y="293"/>
                  </a:lnTo>
                  <a:lnTo>
                    <a:pt x="0" y="391"/>
                  </a:lnTo>
                  <a:lnTo>
                    <a:pt x="0" y="489"/>
                  </a:lnTo>
                  <a:lnTo>
                    <a:pt x="0" y="12798"/>
                  </a:lnTo>
                  <a:lnTo>
                    <a:pt x="0" y="12896"/>
                  </a:lnTo>
                  <a:lnTo>
                    <a:pt x="25" y="12993"/>
                  </a:lnTo>
                  <a:lnTo>
                    <a:pt x="73" y="13067"/>
                  </a:lnTo>
                  <a:lnTo>
                    <a:pt x="122" y="13140"/>
                  </a:lnTo>
                  <a:lnTo>
                    <a:pt x="195" y="13213"/>
                  </a:lnTo>
                  <a:lnTo>
                    <a:pt x="293" y="13238"/>
                  </a:lnTo>
                  <a:lnTo>
                    <a:pt x="366" y="13287"/>
                  </a:lnTo>
                  <a:lnTo>
                    <a:pt x="17756" y="13287"/>
                  </a:lnTo>
                  <a:lnTo>
                    <a:pt x="17829" y="13238"/>
                  </a:lnTo>
                  <a:lnTo>
                    <a:pt x="17927" y="13213"/>
                  </a:lnTo>
                  <a:lnTo>
                    <a:pt x="18000" y="13140"/>
                  </a:lnTo>
                  <a:lnTo>
                    <a:pt x="18049" y="13067"/>
                  </a:lnTo>
                  <a:lnTo>
                    <a:pt x="18098" y="12993"/>
                  </a:lnTo>
                  <a:lnTo>
                    <a:pt x="18122" y="12896"/>
                  </a:lnTo>
                  <a:lnTo>
                    <a:pt x="18122" y="12798"/>
                  </a:lnTo>
                  <a:lnTo>
                    <a:pt x="18122" y="12700"/>
                  </a:lnTo>
                  <a:lnTo>
                    <a:pt x="18098" y="12603"/>
                  </a:lnTo>
                  <a:lnTo>
                    <a:pt x="18049" y="12529"/>
                  </a:lnTo>
                  <a:lnTo>
                    <a:pt x="18000" y="12456"/>
                  </a:lnTo>
                  <a:lnTo>
                    <a:pt x="17927" y="12383"/>
                  </a:lnTo>
                  <a:lnTo>
                    <a:pt x="17829" y="12358"/>
                  </a:lnTo>
                  <a:lnTo>
                    <a:pt x="17756" y="12310"/>
                  </a:lnTo>
                  <a:lnTo>
                    <a:pt x="977" y="12310"/>
                  </a:lnTo>
                  <a:lnTo>
                    <a:pt x="977" y="489"/>
                  </a:lnTo>
                  <a:lnTo>
                    <a:pt x="953" y="391"/>
                  </a:lnTo>
                  <a:lnTo>
                    <a:pt x="928" y="293"/>
                  </a:lnTo>
                  <a:lnTo>
                    <a:pt x="879" y="220"/>
                  </a:lnTo>
                  <a:lnTo>
                    <a:pt x="830" y="147"/>
                  </a:lnTo>
                  <a:lnTo>
                    <a:pt x="757" y="74"/>
                  </a:lnTo>
                  <a:lnTo>
                    <a:pt x="660" y="49"/>
                  </a:lnTo>
                  <a:lnTo>
                    <a:pt x="586" y="0"/>
                  </a:lnTo>
                  <a:close/>
                </a:path>
              </a:pathLst>
            </a:custGeom>
            <a:grpFill/>
            <a:ln>
              <a:noFill/>
            </a:ln>
          </p:spPr>
          <p:txBody>
            <a:bodyPr spcFirstLastPara="1" wrap="square" lIns="121900" tIns="121900" rIns="121900" bIns="121900" anchor="ctr" anchorCtr="0">
              <a:noAutofit/>
            </a:bodyPr>
            <a:lstStyle/>
            <a:p>
              <a:pPr defTabSz="1219170">
                <a:buClr>
                  <a:srgbClr val="000000"/>
                </a:buClr>
              </a:pPr>
              <a:endParaRPr sz="1867" kern="0">
                <a:solidFill>
                  <a:srgbClr val="FFFFFF"/>
                </a:solidFill>
                <a:latin typeface="Arial"/>
                <a:cs typeface="Arial"/>
                <a:sym typeface="Arial"/>
              </a:endParaRPr>
            </a:p>
          </p:txBody>
        </p:sp>
        <p:sp>
          <p:nvSpPr>
            <p:cNvPr id="69" name="Google Shape;807;p47">
              <a:extLst>
                <a:ext uri="{FF2B5EF4-FFF2-40B4-BE49-F238E27FC236}">
                  <a16:creationId xmlns:a16="http://schemas.microsoft.com/office/drawing/2014/main" id="{2609EAA2-9F60-4672-950A-280446BEC855}"/>
                </a:ext>
              </a:extLst>
            </p:cNvPr>
            <p:cNvSpPr/>
            <p:nvPr/>
          </p:nvSpPr>
          <p:spPr>
            <a:xfrm>
              <a:off x="4642200" y="3730000"/>
              <a:ext cx="389550" cy="249150"/>
            </a:xfrm>
            <a:custGeom>
              <a:avLst/>
              <a:gdLst/>
              <a:ahLst/>
              <a:cxnLst/>
              <a:rect l="l" t="t" r="r" b="b"/>
              <a:pathLst>
                <a:path w="15582" h="9966" extrusionOk="0">
                  <a:moveTo>
                    <a:pt x="14752" y="1"/>
                  </a:moveTo>
                  <a:lnTo>
                    <a:pt x="14629" y="49"/>
                  </a:lnTo>
                  <a:lnTo>
                    <a:pt x="14507" y="98"/>
                  </a:lnTo>
                  <a:lnTo>
                    <a:pt x="14410" y="196"/>
                  </a:lnTo>
                  <a:lnTo>
                    <a:pt x="14336" y="294"/>
                  </a:lnTo>
                  <a:lnTo>
                    <a:pt x="14263" y="416"/>
                  </a:lnTo>
                  <a:lnTo>
                    <a:pt x="14239" y="538"/>
                  </a:lnTo>
                  <a:lnTo>
                    <a:pt x="14214" y="684"/>
                  </a:lnTo>
                  <a:lnTo>
                    <a:pt x="14239" y="831"/>
                  </a:lnTo>
                  <a:lnTo>
                    <a:pt x="14288" y="1002"/>
                  </a:lnTo>
                  <a:lnTo>
                    <a:pt x="11308" y="4372"/>
                  </a:lnTo>
                  <a:lnTo>
                    <a:pt x="11161" y="4323"/>
                  </a:lnTo>
                  <a:lnTo>
                    <a:pt x="11015" y="4299"/>
                  </a:lnTo>
                  <a:lnTo>
                    <a:pt x="10844" y="4323"/>
                  </a:lnTo>
                  <a:lnTo>
                    <a:pt x="10087" y="3005"/>
                  </a:lnTo>
                  <a:lnTo>
                    <a:pt x="10160" y="2907"/>
                  </a:lnTo>
                  <a:lnTo>
                    <a:pt x="10209" y="2809"/>
                  </a:lnTo>
                  <a:lnTo>
                    <a:pt x="10233" y="2687"/>
                  </a:lnTo>
                  <a:lnTo>
                    <a:pt x="10233" y="2565"/>
                  </a:lnTo>
                  <a:lnTo>
                    <a:pt x="10233" y="2418"/>
                  </a:lnTo>
                  <a:lnTo>
                    <a:pt x="10184" y="2296"/>
                  </a:lnTo>
                  <a:lnTo>
                    <a:pt x="10136" y="2174"/>
                  </a:lnTo>
                  <a:lnTo>
                    <a:pt x="10038" y="2077"/>
                  </a:lnTo>
                  <a:lnTo>
                    <a:pt x="9940" y="2003"/>
                  </a:lnTo>
                  <a:lnTo>
                    <a:pt x="9818" y="1930"/>
                  </a:lnTo>
                  <a:lnTo>
                    <a:pt x="9696" y="1906"/>
                  </a:lnTo>
                  <a:lnTo>
                    <a:pt x="9549" y="1881"/>
                  </a:lnTo>
                  <a:lnTo>
                    <a:pt x="9427" y="1906"/>
                  </a:lnTo>
                  <a:lnTo>
                    <a:pt x="9281" y="1930"/>
                  </a:lnTo>
                  <a:lnTo>
                    <a:pt x="9183" y="2003"/>
                  </a:lnTo>
                  <a:lnTo>
                    <a:pt x="9085" y="2077"/>
                  </a:lnTo>
                  <a:lnTo>
                    <a:pt x="8988" y="2174"/>
                  </a:lnTo>
                  <a:lnTo>
                    <a:pt x="8939" y="2296"/>
                  </a:lnTo>
                  <a:lnTo>
                    <a:pt x="8890" y="2418"/>
                  </a:lnTo>
                  <a:lnTo>
                    <a:pt x="8866" y="2565"/>
                  </a:lnTo>
                  <a:lnTo>
                    <a:pt x="8890" y="2663"/>
                  </a:lnTo>
                  <a:lnTo>
                    <a:pt x="8914" y="2785"/>
                  </a:lnTo>
                  <a:lnTo>
                    <a:pt x="8939" y="2883"/>
                  </a:lnTo>
                  <a:lnTo>
                    <a:pt x="8988" y="2956"/>
                  </a:lnTo>
                  <a:lnTo>
                    <a:pt x="6521" y="6668"/>
                  </a:lnTo>
                  <a:lnTo>
                    <a:pt x="6399" y="6644"/>
                  </a:lnTo>
                  <a:lnTo>
                    <a:pt x="6130" y="6644"/>
                  </a:lnTo>
                  <a:lnTo>
                    <a:pt x="5959" y="6717"/>
                  </a:lnTo>
                  <a:lnTo>
                    <a:pt x="4714" y="5398"/>
                  </a:lnTo>
                  <a:lnTo>
                    <a:pt x="4763" y="5252"/>
                  </a:lnTo>
                  <a:lnTo>
                    <a:pt x="4763" y="5105"/>
                  </a:lnTo>
                  <a:lnTo>
                    <a:pt x="4763" y="4958"/>
                  </a:lnTo>
                  <a:lnTo>
                    <a:pt x="4714" y="4836"/>
                  </a:lnTo>
                  <a:lnTo>
                    <a:pt x="4665" y="4714"/>
                  </a:lnTo>
                  <a:lnTo>
                    <a:pt x="4567" y="4617"/>
                  </a:lnTo>
                  <a:lnTo>
                    <a:pt x="4470" y="4543"/>
                  </a:lnTo>
                  <a:lnTo>
                    <a:pt x="4347" y="4470"/>
                  </a:lnTo>
                  <a:lnTo>
                    <a:pt x="4225" y="4446"/>
                  </a:lnTo>
                  <a:lnTo>
                    <a:pt x="4079" y="4421"/>
                  </a:lnTo>
                  <a:lnTo>
                    <a:pt x="3957" y="4446"/>
                  </a:lnTo>
                  <a:lnTo>
                    <a:pt x="3810" y="4470"/>
                  </a:lnTo>
                  <a:lnTo>
                    <a:pt x="3712" y="4543"/>
                  </a:lnTo>
                  <a:lnTo>
                    <a:pt x="3615" y="4617"/>
                  </a:lnTo>
                  <a:lnTo>
                    <a:pt x="3517" y="4714"/>
                  </a:lnTo>
                  <a:lnTo>
                    <a:pt x="3468" y="4836"/>
                  </a:lnTo>
                  <a:lnTo>
                    <a:pt x="3419" y="4958"/>
                  </a:lnTo>
                  <a:lnTo>
                    <a:pt x="3395" y="5105"/>
                  </a:lnTo>
                  <a:lnTo>
                    <a:pt x="3419" y="5276"/>
                  </a:lnTo>
                  <a:lnTo>
                    <a:pt x="3493" y="5447"/>
                  </a:lnTo>
                  <a:lnTo>
                    <a:pt x="49" y="9574"/>
                  </a:lnTo>
                  <a:lnTo>
                    <a:pt x="0" y="9648"/>
                  </a:lnTo>
                  <a:lnTo>
                    <a:pt x="0" y="9745"/>
                  </a:lnTo>
                  <a:lnTo>
                    <a:pt x="25" y="9843"/>
                  </a:lnTo>
                  <a:lnTo>
                    <a:pt x="98" y="9916"/>
                  </a:lnTo>
                  <a:lnTo>
                    <a:pt x="171" y="9965"/>
                  </a:lnTo>
                  <a:lnTo>
                    <a:pt x="244" y="9965"/>
                  </a:lnTo>
                  <a:lnTo>
                    <a:pt x="342" y="9941"/>
                  </a:lnTo>
                  <a:lnTo>
                    <a:pt x="440" y="9892"/>
                  </a:lnTo>
                  <a:lnTo>
                    <a:pt x="3859" y="5740"/>
                  </a:lnTo>
                  <a:lnTo>
                    <a:pt x="3981" y="5789"/>
                  </a:lnTo>
                  <a:lnTo>
                    <a:pt x="4079" y="5789"/>
                  </a:lnTo>
                  <a:lnTo>
                    <a:pt x="4225" y="5764"/>
                  </a:lnTo>
                  <a:lnTo>
                    <a:pt x="4347" y="5740"/>
                  </a:lnTo>
                  <a:lnTo>
                    <a:pt x="5642" y="7083"/>
                  </a:lnTo>
                  <a:lnTo>
                    <a:pt x="5617" y="7205"/>
                  </a:lnTo>
                  <a:lnTo>
                    <a:pt x="5617" y="7328"/>
                  </a:lnTo>
                  <a:lnTo>
                    <a:pt x="5617" y="7450"/>
                  </a:lnTo>
                  <a:lnTo>
                    <a:pt x="5666" y="7572"/>
                  </a:lnTo>
                  <a:lnTo>
                    <a:pt x="5740" y="7694"/>
                  </a:lnTo>
                  <a:lnTo>
                    <a:pt x="5813" y="7792"/>
                  </a:lnTo>
                  <a:lnTo>
                    <a:pt x="5910" y="7889"/>
                  </a:lnTo>
                  <a:lnTo>
                    <a:pt x="6033" y="7938"/>
                  </a:lnTo>
                  <a:lnTo>
                    <a:pt x="6155" y="7987"/>
                  </a:lnTo>
                  <a:lnTo>
                    <a:pt x="6301" y="8011"/>
                  </a:lnTo>
                  <a:lnTo>
                    <a:pt x="6448" y="7987"/>
                  </a:lnTo>
                  <a:lnTo>
                    <a:pt x="6570" y="7938"/>
                  </a:lnTo>
                  <a:lnTo>
                    <a:pt x="6692" y="7889"/>
                  </a:lnTo>
                  <a:lnTo>
                    <a:pt x="6790" y="7792"/>
                  </a:lnTo>
                  <a:lnTo>
                    <a:pt x="6863" y="7694"/>
                  </a:lnTo>
                  <a:lnTo>
                    <a:pt x="6936" y="7572"/>
                  </a:lnTo>
                  <a:lnTo>
                    <a:pt x="6961" y="7450"/>
                  </a:lnTo>
                  <a:lnTo>
                    <a:pt x="6985" y="7328"/>
                  </a:lnTo>
                  <a:lnTo>
                    <a:pt x="6961" y="7132"/>
                  </a:lnTo>
                  <a:lnTo>
                    <a:pt x="6887" y="6986"/>
                  </a:lnTo>
                  <a:lnTo>
                    <a:pt x="9403" y="3224"/>
                  </a:lnTo>
                  <a:lnTo>
                    <a:pt x="9549" y="3249"/>
                  </a:lnTo>
                  <a:lnTo>
                    <a:pt x="9647" y="3249"/>
                  </a:lnTo>
                  <a:lnTo>
                    <a:pt x="10429" y="4617"/>
                  </a:lnTo>
                  <a:lnTo>
                    <a:pt x="10355" y="4788"/>
                  </a:lnTo>
                  <a:lnTo>
                    <a:pt x="10331" y="4885"/>
                  </a:lnTo>
                  <a:lnTo>
                    <a:pt x="10331" y="4983"/>
                  </a:lnTo>
                  <a:lnTo>
                    <a:pt x="10331" y="5129"/>
                  </a:lnTo>
                  <a:lnTo>
                    <a:pt x="10380" y="5252"/>
                  </a:lnTo>
                  <a:lnTo>
                    <a:pt x="10429" y="5374"/>
                  </a:lnTo>
                  <a:lnTo>
                    <a:pt x="10526" y="5471"/>
                  </a:lnTo>
                  <a:lnTo>
                    <a:pt x="10624" y="5569"/>
                  </a:lnTo>
                  <a:lnTo>
                    <a:pt x="10746" y="5618"/>
                  </a:lnTo>
                  <a:lnTo>
                    <a:pt x="10868" y="5667"/>
                  </a:lnTo>
                  <a:lnTo>
                    <a:pt x="11137" y="5667"/>
                  </a:lnTo>
                  <a:lnTo>
                    <a:pt x="11284" y="5618"/>
                  </a:lnTo>
                  <a:lnTo>
                    <a:pt x="11381" y="5569"/>
                  </a:lnTo>
                  <a:lnTo>
                    <a:pt x="11479" y="5471"/>
                  </a:lnTo>
                  <a:lnTo>
                    <a:pt x="11577" y="5374"/>
                  </a:lnTo>
                  <a:lnTo>
                    <a:pt x="11625" y="5252"/>
                  </a:lnTo>
                  <a:lnTo>
                    <a:pt x="11674" y="5129"/>
                  </a:lnTo>
                  <a:lnTo>
                    <a:pt x="11699" y="4983"/>
                  </a:lnTo>
                  <a:lnTo>
                    <a:pt x="11674" y="4861"/>
                  </a:lnTo>
                  <a:lnTo>
                    <a:pt x="11650" y="4739"/>
                  </a:lnTo>
                  <a:lnTo>
                    <a:pt x="14654" y="1319"/>
                  </a:lnTo>
                  <a:lnTo>
                    <a:pt x="14776" y="1344"/>
                  </a:lnTo>
                  <a:lnTo>
                    <a:pt x="14898" y="1368"/>
                  </a:lnTo>
                  <a:lnTo>
                    <a:pt x="15045" y="1344"/>
                  </a:lnTo>
                  <a:lnTo>
                    <a:pt x="15167" y="1295"/>
                  </a:lnTo>
                  <a:lnTo>
                    <a:pt x="15289" y="1246"/>
                  </a:lnTo>
                  <a:lnTo>
                    <a:pt x="15387" y="1148"/>
                  </a:lnTo>
                  <a:lnTo>
                    <a:pt x="15460" y="1051"/>
                  </a:lnTo>
                  <a:lnTo>
                    <a:pt x="15533" y="953"/>
                  </a:lnTo>
                  <a:lnTo>
                    <a:pt x="15558" y="807"/>
                  </a:lnTo>
                  <a:lnTo>
                    <a:pt x="15582" y="684"/>
                  </a:lnTo>
                  <a:lnTo>
                    <a:pt x="15558" y="538"/>
                  </a:lnTo>
                  <a:lnTo>
                    <a:pt x="15533" y="416"/>
                  </a:lnTo>
                  <a:lnTo>
                    <a:pt x="15460" y="294"/>
                  </a:lnTo>
                  <a:lnTo>
                    <a:pt x="15387" y="196"/>
                  </a:lnTo>
                  <a:lnTo>
                    <a:pt x="15289" y="98"/>
                  </a:lnTo>
                  <a:lnTo>
                    <a:pt x="15167" y="49"/>
                  </a:lnTo>
                  <a:lnTo>
                    <a:pt x="15045" y="1"/>
                  </a:lnTo>
                  <a:close/>
                </a:path>
              </a:pathLst>
            </a:custGeom>
            <a:grpFill/>
            <a:ln>
              <a:noFill/>
            </a:ln>
          </p:spPr>
          <p:txBody>
            <a:bodyPr spcFirstLastPara="1" wrap="square" lIns="121900" tIns="121900" rIns="121900" bIns="121900" anchor="ctr" anchorCtr="0">
              <a:noAutofit/>
            </a:bodyPr>
            <a:lstStyle/>
            <a:p>
              <a:pPr defTabSz="1219170">
                <a:buClr>
                  <a:srgbClr val="000000"/>
                </a:buClr>
              </a:pPr>
              <a:endParaRPr sz="1867" kern="0">
                <a:solidFill>
                  <a:srgbClr val="FFFFFF"/>
                </a:solidFill>
                <a:latin typeface="Arial"/>
                <a:cs typeface="Arial"/>
                <a:sym typeface="Arial"/>
              </a:endParaRPr>
            </a:p>
          </p:txBody>
        </p:sp>
      </p:grpSp>
      <p:grpSp>
        <p:nvGrpSpPr>
          <p:cNvPr id="76" name="Google Shape;874;p47">
            <a:extLst>
              <a:ext uri="{FF2B5EF4-FFF2-40B4-BE49-F238E27FC236}">
                <a16:creationId xmlns:a16="http://schemas.microsoft.com/office/drawing/2014/main" id="{6D9E4836-8CE6-4607-83C0-FEACD325B0D2}"/>
              </a:ext>
            </a:extLst>
          </p:cNvPr>
          <p:cNvGrpSpPr/>
          <p:nvPr/>
        </p:nvGrpSpPr>
        <p:grpSpPr>
          <a:xfrm>
            <a:off x="675711" y="560439"/>
            <a:ext cx="1200665" cy="1155888"/>
            <a:chOff x="5241175" y="4959100"/>
            <a:chExt cx="539775" cy="517775"/>
          </a:xfrm>
          <a:solidFill>
            <a:srgbClr val="FF3399"/>
          </a:solidFill>
        </p:grpSpPr>
        <p:sp>
          <p:nvSpPr>
            <p:cNvPr id="77" name="Google Shape;875;p47">
              <a:extLst>
                <a:ext uri="{FF2B5EF4-FFF2-40B4-BE49-F238E27FC236}">
                  <a16:creationId xmlns:a16="http://schemas.microsoft.com/office/drawing/2014/main" id="{4B5CAF50-8D93-4CA3-93D1-53D458A5C47C}"/>
                </a:ext>
              </a:extLst>
            </p:cNvPr>
            <p:cNvSpPr/>
            <p:nvPr/>
          </p:nvSpPr>
          <p:spPr>
            <a:xfrm>
              <a:off x="5575150" y="4959100"/>
              <a:ext cx="161225" cy="178300"/>
            </a:xfrm>
            <a:custGeom>
              <a:avLst/>
              <a:gdLst/>
              <a:ahLst/>
              <a:cxnLst/>
              <a:rect l="l" t="t" r="r" b="b"/>
              <a:pathLst>
                <a:path w="6449" h="7132" extrusionOk="0">
                  <a:moveTo>
                    <a:pt x="4641" y="0"/>
                  </a:moveTo>
                  <a:lnTo>
                    <a:pt x="4470" y="25"/>
                  </a:lnTo>
                  <a:lnTo>
                    <a:pt x="4299" y="49"/>
                  </a:lnTo>
                  <a:lnTo>
                    <a:pt x="4128" y="98"/>
                  </a:lnTo>
                  <a:lnTo>
                    <a:pt x="3957" y="147"/>
                  </a:lnTo>
                  <a:lnTo>
                    <a:pt x="3786" y="220"/>
                  </a:lnTo>
                  <a:lnTo>
                    <a:pt x="3640" y="318"/>
                  </a:lnTo>
                  <a:lnTo>
                    <a:pt x="3517" y="415"/>
                  </a:lnTo>
                  <a:lnTo>
                    <a:pt x="3395" y="538"/>
                  </a:lnTo>
                  <a:lnTo>
                    <a:pt x="3273" y="660"/>
                  </a:lnTo>
                  <a:lnTo>
                    <a:pt x="3175" y="806"/>
                  </a:lnTo>
                  <a:lnTo>
                    <a:pt x="3078" y="953"/>
                  </a:lnTo>
                  <a:lnTo>
                    <a:pt x="3005" y="1099"/>
                  </a:lnTo>
                  <a:lnTo>
                    <a:pt x="2931" y="1270"/>
                  </a:lnTo>
                  <a:lnTo>
                    <a:pt x="2907" y="1441"/>
                  </a:lnTo>
                  <a:lnTo>
                    <a:pt x="2882" y="1612"/>
                  </a:lnTo>
                  <a:lnTo>
                    <a:pt x="2858" y="1808"/>
                  </a:lnTo>
                  <a:lnTo>
                    <a:pt x="2882" y="2076"/>
                  </a:lnTo>
                  <a:lnTo>
                    <a:pt x="2956" y="2345"/>
                  </a:lnTo>
                  <a:lnTo>
                    <a:pt x="3053" y="2589"/>
                  </a:lnTo>
                  <a:lnTo>
                    <a:pt x="3175" y="2809"/>
                  </a:lnTo>
                  <a:lnTo>
                    <a:pt x="0" y="6546"/>
                  </a:lnTo>
                  <a:lnTo>
                    <a:pt x="367" y="6814"/>
                  </a:lnTo>
                  <a:lnTo>
                    <a:pt x="709" y="7132"/>
                  </a:lnTo>
                  <a:lnTo>
                    <a:pt x="3884" y="3419"/>
                  </a:lnTo>
                  <a:lnTo>
                    <a:pt x="4055" y="3493"/>
                  </a:lnTo>
                  <a:lnTo>
                    <a:pt x="4250" y="3542"/>
                  </a:lnTo>
                  <a:lnTo>
                    <a:pt x="4445" y="3566"/>
                  </a:lnTo>
                  <a:lnTo>
                    <a:pt x="4641" y="3590"/>
                  </a:lnTo>
                  <a:lnTo>
                    <a:pt x="4836" y="3566"/>
                  </a:lnTo>
                  <a:lnTo>
                    <a:pt x="5007" y="3542"/>
                  </a:lnTo>
                  <a:lnTo>
                    <a:pt x="5178" y="3517"/>
                  </a:lnTo>
                  <a:lnTo>
                    <a:pt x="5349" y="3444"/>
                  </a:lnTo>
                  <a:lnTo>
                    <a:pt x="5496" y="3371"/>
                  </a:lnTo>
                  <a:lnTo>
                    <a:pt x="5642" y="3273"/>
                  </a:lnTo>
                  <a:lnTo>
                    <a:pt x="5789" y="3175"/>
                  </a:lnTo>
                  <a:lnTo>
                    <a:pt x="5911" y="3053"/>
                  </a:lnTo>
                  <a:lnTo>
                    <a:pt x="6033" y="2931"/>
                  </a:lnTo>
                  <a:lnTo>
                    <a:pt x="6131" y="2809"/>
                  </a:lnTo>
                  <a:lnTo>
                    <a:pt x="6228" y="2638"/>
                  </a:lnTo>
                  <a:lnTo>
                    <a:pt x="6302" y="2491"/>
                  </a:lnTo>
                  <a:lnTo>
                    <a:pt x="6350" y="2320"/>
                  </a:lnTo>
                  <a:lnTo>
                    <a:pt x="6399" y="2149"/>
                  </a:lnTo>
                  <a:lnTo>
                    <a:pt x="6424" y="1979"/>
                  </a:lnTo>
                  <a:lnTo>
                    <a:pt x="6448" y="1808"/>
                  </a:lnTo>
                  <a:lnTo>
                    <a:pt x="6424" y="1612"/>
                  </a:lnTo>
                  <a:lnTo>
                    <a:pt x="6399" y="1441"/>
                  </a:lnTo>
                  <a:lnTo>
                    <a:pt x="6350" y="1270"/>
                  </a:lnTo>
                  <a:lnTo>
                    <a:pt x="6302" y="1099"/>
                  </a:lnTo>
                  <a:lnTo>
                    <a:pt x="6228" y="953"/>
                  </a:lnTo>
                  <a:lnTo>
                    <a:pt x="6131" y="806"/>
                  </a:lnTo>
                  <a:lnTo>
                    <a:pt x="6033" y="660"/>
                  </a:lnTo>
                  <a:lnTo>
                    <a:pt x="5911" y="538"/>
                  </a:lnTo>
                  <a:lnTo>
                    <a:pt x="5789" y="415"/>
                  </a:lnTo>
                  <a:lnTo>
                    <a:pt x="5642" y="318"/>
                  </a:lnTo>
                  <a:lnTo>
                    <a:pt x="5496" y="220"/>
                  </a:lnTo>
                  <a:lnTo>
                    <a:pt x="5349" y="147"/>
                  </a:lnTo>
                  <a:lnTo>
                    <a:pt x="5178" y="98"/>
                  </a:lnTo>
                  <a:lnTo>
                    <a:pt x="5007" y="49"/>
                  </a:lnTo>
                  <a:lnTo>
                    <a:pt x="4836" y="25"/>
                  </a:lnTo>
                  <a:lnTo>
                    <a:pt x="4641" y="0"/>
                  </a:lnTo>
                  <a:close/>
                </a:path>
              </a:pathLst>
            </a:custGeom>
            <a:grpFill/>
            <a:ln>
              <a:noFill/>
            </a:ln>
          </p:spPr>
          <p:txBody>
            <a:bodyPr spcFirstLastPara="1" wrap="square" lIns="121900" tIns="121900" rIns="121900" bIns="121900" anchor="ctr" anchorCtr="0">
              <a:noAutofit/>
            </a:bodyPr>
            <a:lstStyle/>
            <a:p>
              <a:pPr defTabSz="1219170">
                <a:buClr>
                  <a:srgbClr val="000000"/>
                </a:buClr>
              </a:pPr>
              <a:endParaRPr sz="1867" kern="0">
                <a:solidFill>
                  <a:srgbClr val="FFFFFF"/>
                </a:solidFill>
                <a:latin typeface="Arial"/>
                <a:cs typeface="Arial"/>
                <a:sym typeface="Arial"/>
              </a:endParaRPr>
            </a:p>
          </p:txBody>
        </p:sp>
        <p:sp>
          <p:nvSpPr>
            <p:cNvPr id="78" name="Google Shape;876;p47">
              <a:extLst>
                <a:ext uri="{FF2B5EF4-FFF2-40B4-BE49-F238E27FC236}">
                  <a16:creationId xmlns:a16="http://schemas.microsoft.com/office/drawing/2014/main" id="{B6E98E9E-F981-43A1-9C32-7967B0AA8E00}"/>
                </a:ext>
              </a:extLst>
            </p:cNvPr>
            <p:cNvSpPr/>
            <p:nvPr/>
          </p:nvSpPr>
          <p:spPr>
            <a:xfrm>
              <a:off x="5330925" y="4985350"/>
              <a:ext cx="128250" cy="148400"/>
            </a:xfrm>
            <a:custGeom>
              <a:avLst/>
              <a:gdLst/>
              <a:ahLst/>
              <a:cxnLst/>
              <a:rect l="l" t="t" r="r" b="b"/>
              <a:pathLst>
                <a:path w="5130" h="5936" extrusionOk="0">
                  <a:moveTo>
                    <a:pt x="1563" y="0"/>
                  </a:moveTo>
                  <a:lnTo>
                    <a:pt x="1392" y="25"/>
                  </a:lnTo>
                  <a:lnTo>
                    <a:pt x="1221" y="74"/>
                  </a:lnTo>
                  <a:lnTo>
                    <a:pt x="1075" y="147"/>
                  </a:lnTo>
                  <a:lnTo>
                    <a:pt x="904" y="220"/>
                  </a:lnTo>
                  <a:lnTo>
                    <a:pt x="757" y="318"/>
                  </a:lnTo>
                  <a:lnTo>
                    <a:pt x="635" y="416"/>
                  </a:lnTo>
                  <a:lnTo>
                    <a:pt x="513" y="538"/>
                  </a:lnTo>
                  <a:lnTo>
                    <a:pt x="391" y="660"/>
                  </a:lnTo>
                  <a:lnTo>
                    <a:pt x="293" y="806"/>
                  </a:lnTo>
                  <a:lnTo>
                    <a:pt x="196" y="953"/>
                  </a:lnTo>
                  <a:lnTo>
                    <a:pt x="122" y="1099"/>
                  </a:lnTo>
                  <a:lnTo>
                    <a:pt x="74" y="1270"/>
                  </a:lnTo>
                  <a:lnTo>
                    <a:pt x="25" y="1466"/>
                  </a:lnTo>
                  <a:lnTo>
                    <a:pt x="0" y="1637"/>
                  </a:lnTo>
                  <a:lnTo>
                    <a:pt x="0" y="1808"/>
                  </a:lnTo>
                  <a:lnTo>
                    <a:pt x="0" y="2003"/>
                  </a:lnTo>
                  <a:lnTo>
                    <a:pt x="25" y="2174"/>
                  </a:lnTo>
                  <a:lnTo>
                    <a:pt x="74" y="2345"/>
                  </a:lnTo>
                  <a:lnTo>
                    <a:pt x="147" y="2492"/>
                  </a:lnTo>
                  <a:lnTo>
                    <a:pt x="220" y="2663"/>
                  </a:lnTo>
                  <a:lnTo>
                    <a:pt x="318" y="2785"/>
                  </a:lnTo>
                  <a:lnTo>
                    <a:pt x="415" y="2931"/>
                  </a:lnTo>
                  <a:lnTo>
                    <a:pt x="538" y="3053"/>
                  </a:lnTo>
                  <a:lnTo>
                    <a:pt x="660" y="3175"/>
                  </a:lnTo>
                  <a:lnTo>
                    <a:pt x="806" y="3273"/>
                  </a:lnTo>
                  <a:lnTo>
                    <a:pt x="953" y="3371"/>
                  </a:lnTo>
                  <a:lnTo>
                    <a:pt x="1099" y="3444"/>
                  </a:lnTo>
                  <a:lnTo>
                    <a:pt x="1270" y="3493"/>
                  </a:lnTo>
                  <a:lnTo>
                    <a:pt x="1466" y="3542"/>
                  </a:lnTo>
                  <a:lnTo>
                    <a:pt x="1710" y="3566"/>
                  </a:lnTo>
                  <a:lnTo>
                    <a:pt x="1979" y="3566"/>
                  </a:lnTo>
                  <a:lnTo>
                    <a:pt x="2223" y="3517"/>
                  </a:lnTo>
                  <a:lnTo>
                    <a:pt x="2467" y="3444"/>
                  </a:lnTo>
                  <a:lnTo>
                    <a:pt x="4396" y="5935"/>
                  </a:lnTo>
                  <a:lnTo>
                    <a:pt x="4738" y="5642"/>
                  </a:lnTo>
                  <a:lnTo>
                    <a:pt x="5129" y="5374"/>
                  </a:lnTo>
                  <a:lnTo>
                    <a:pt x="3200" y="2858"/>
                  </a:lnTo>
                  <a:lnTo>
                    <a:pt x="3322" y="2687"/>
                  </a:lnTo>
                  <a:lnTo>
                    <a:pt x="3419" y="2516"/>
                  </a:lnTo>
                  <a:lnTo>
                    <a:pt x="3493" y="2321"/>
                  </a:lnTo>
                  <a:lnTo>
                    <a:pt x="3542" y="2101"/>
                  </a:lnTo>
                  <a:lnTo>
                    <a:pt x="3566" y="1930"/>
                  </a:lnTo>
                  <a:lnTo>
                    <a:pt x="3566" y="1734"/>
                  </a:lnTo>
                  <a:lnTo>
                    <a:pt x="3566" y="1564"/>
                  </a:lnTo>
                  <a:lnTo>
                    <a:pt x="3517" y="1393"/>
                  </a:lnTo>
                  <a:lnTo>
                    <a:pt x="3468" y="1222"/>
                  </a:lnTo>
                  <a:lnTo>
                    <a:pt x="3419" y="1075"/>
                  </a:lnTo>
                  <a:lnTo>
                    <a:pt x="3346" y="904"/>
                  </a:lnTo>
                  <a:lnTo>
                    <a:pt x="3249" y="758"/>
                  </a:lnTo>
                  <a:lnTo>
                    <a:pt x="3151" y="635"/>
                  </a:lnTo>
                  <a:lnTo>
                    <a:pt x="3029" y="513"/>
                  </a:lnTo>
                  <a:lnTo>
                    <a:pt x="2907" y="391"/>
                  </a:lnTo>
                  <a:lnTo>
                    <a:pt x="2760" y="294"/>
                  </a:lnTo>
                  <a:lnTo>
                    <a:pt x="2614" y="196"/>
                  </a:lnTo>
                  <a:lnTo>
                    <a:pt x="2443" y="123"/>
                  </a:lnTo>
                  <a:lnTo>
                    <a:pt x="2272" y="74"/>
                  </a:lnTo>
                  <a:lnTo>
                    <a:pt x="2101" y="25"/>
                  </a:lnTo>
                  <a:lnTo>
                    <a:pt x="1930" y="0"/>
                  </a:lnTo>
                  <a:close/>
                </a:path>
              </a:pathLst>
            </a:custGeom>
            <a:grpFill/>
            <a:ln>
              <a:noFill/>
            </a:ln>
          </p:spPr>
          <p:txBody>
            <a:bodyPr spcFirstLastPara="1" wrap="square" lIns="121900" tIns="121900" rIns="121900" bIns="121900" anchor="ctr" anchorCtr="0">
              <a:noAutofit/>
            </a:bodyPr>
            <a:lstStyle/>
            <a:p>
              <a:pPr defTabSz="1219170">
                <a:buClr>
                  <a:srgbClr val="000000"/>
                </a:buClr>
              </a:pPr>
              <a:endParaRPr sz="1867" kern="0">
                <a:solidFill>
                  <a:srgbClr val="FFFFFF"/>
                </a:solidFill>
                <a:latin typeface="Arial"/>
                <a:cs typeface="Arial"/>
                <a:sym typeface="Arial"/>
              </a:endParaRPr>
            </a:p>
          </p:txBody>
        </p:sp>
        <p:sp>
          <p:nvSpPr>
            <p:cNvPr id="79" name="Google Shape;877;p47">
              <a:extLst>
                <a:ext uri="{FF2B5EF4-FFF2-40B4-BE49-F238E27FC236}">
                  <a16:creationId xmlns:a16="http://schemas.microsoft.com/office/drawing/2014/main" id="{F8FC7F59-237A-42AD-89F7-7EFF04AA12EE}"/>
                </a:ext>
              </a:extLst>
            </p:cNvPr>
            <p:cNvSpPr/>
            <p:nvPr/>
          </p:nvSpPr>
          <p:spPr>
            <a:xfrm>
              <a:off x="5241175" y="5241175"/>
              <a:ext cx="180125" cy="109325"/>
            </a:xfrm>
            <a:custGeom>
              <a:avLst/>
              <a:gdLst/>
              <a:ahLst/>
              <a:cxnLst/>
              <a:rect l="l" t="t" r="r" b="b"/>
              <a:pathLst>
                <a:path w="7205" h="4373" extrusionOk="0">
                  <a:moveTo>
                    <a:pt x="6839" y="1"/>
                  </a:moveTo>
                  <a:lnTo>
                    <a:pt x="3224" y="1491"/>
                  </a:lnTo>
                  <a:lnTo>
                    <a:pt x="3102" y="1368"/>
                  </a:lnTo>
                  <a:lnTo>
                    <a:pt x="2980" y="1246"/>
                  </a:lnTo>
                  <a:lnTo>
                    <a:pt x="2858" y="1124"/>
                  </a:lnTo>
                  <a:lnTo>
                    <a:pt x="2687" y="1026"/>
                  </a:lnTo>
                  <a:lnTo>
                    <a:pt x="2540" y="953"/>
                  </a:lnTo>
                  <a:lnTo>
                    <a:pt x="2369" y="880"/>
                  </a:lnTo>
                  <a:lnTo>
                    <a:pt x="2198" y="831"/>
                  </a:lnTo>
                  <a:lnTo>
                    <a:pt x="2027" y="807"/>
                  </a:lnTo>
                  <a:lnTo>
                    <a:pt x="1856" y="782"/>
                  </a:lnTo>
                  <a:lnTo>
                    <a:pt x="1685" y="807"/>
                  </a:lnTo>
                  <a:lnTo>
                    <a:pt x="1514" y="807"/>
                  </a:lnTo>
                  <a:lnTo>
                    <a:pt x="1343" y="856"/>
                  </a:lnTo>
                  <a:lnTo>
                    <a:pt x="1172" y="904"/>
                  </a:lnTo>
                  <a:lnTo>
                    <a:pt x="1026" y="978"/>
                  </a:lnTo>
                  <a:lnTo>
                    <a:pt x="879" y="1051"/>
                  </a:lnTo>
                  <a:lnTo>
                    <a:pt x="733" y="1149"/>
                  </a:lnTo>
                  <a:lnTo>
                    <a:pt x="586" y="1271"/>
                  </a:lnTo>
                  <a:lnTo>
                    <a:pt x="464" y="1393"/>
                  </a:lnTo>
                  <a:lnTo>
                    <a:pt x="342" y="1515"/>
                  </a:lnTo>
                  <a:lnTo>
                    <a:pt x="244" y="1686"/>
                  </a:lnTo>
                  <a:lnTo>
                    <a:pt x="171" y="1832"/>
                  </a:lnTo>
                  <a:lnTo>
                    <a:pt x="98" y="2003"/>
                  </a:lnTo>
                  <a:lnTo>
                    <a:pt x="49" y="2174"/>
                  </a:lnTo>
                  <a:lnTo>
                    <a:pt x="25" y="2345"/>
                  </a:lnTo>
                  <a:lnTo>
                    <a:pt x="0" y="2516"/>
                  </a:lnTo>
                  <a:lnTo>
                    <a:pt x="0" y="2687"/>
                  </a:lnTo>
                  <a:lnTo>
                    <a:pt x="25" y="2858"/>
                  </a:lnTo>
                  <a:lnTo>
                    <a:pt x="73" y="3029"/>
                  </a:lnTo>
                  <a:lnTo>
                    <a:pt x="122" y="3200"/>
                  </a:lnTo>
                  <a:lnTo>
                    <a:pt x="195" y="3347"/>
                  </a:lnTo>
                  <a:lnTo>
                    <a:pt x="269" y="3518"/>
                  </a:lnTo>
                  <a:lnTo>
                    <a:pt x="366" y="3640"/>
                  </a:lnTo>
                  <a:lnTo>
                    <a:pt x="464" y="3786"/>
                  </a:lnTo>
                  <a:lnTo>
                    <a:pt x="611" y="3908"/>
                  </a:lnTo>
                  <a:lnTo>
                    <a:pt x="733" y="4031"/>
                  </a:lnTo>
                  <a:lnTo>
                    <a:pt x="904" y="4128"/>
                  </a:lnTo>
                  <a:lnTo>
                    <a:pt x="1050" y="4201"/>
                  </a:lnTo>
                  <a:lnTo>
                    <a:pt x="1221" y="4275"/>
                  </a:lnTo>
                  <a:lnTo>
                    <a:pt x="1392" y="4324"/>
                  </a:lnTo>
                  <a:lnTo>
                    <a:pt x="1563" y="4348"/>
                  </a:lnTo>
                  <a:lnTo>
                    <a:pt x="1734" y="4372"/>
                  </a:lnTo>
                  <a:lnTo>
                    <a:pt x="1905" y="4372"/>
                  </a:lnTo>
                  <a:lnTo>
                    <a:pt x="2076" y="4348"/>
                  </a:lnTo>
                  <a:lnTo>
                    <a:pt x="2247" y="4299"/>
                  </a:lnTo>
                  <a:lnTo>
                    <a:pt x="2418" y="4250"/>
                  </a:lnTo>
                  <a:lnTo>
                    <a:pt x="2565" y="4201"/>
                  </a:lnTo>
                  <a:lnTo>
                    <a:pt x="2711" y="4104"/>
                  </a:lnTo>
                  <a:lnTo>
                    <a:pt x="2858" y="4006"/>
                  </a:lnTo>
                  <a:lnTo>
                    <a:pt x="3004" y="3908"/>
                  </a:lnTo>
                  <a:lnTo>
                    <a:pt x="3126" y="3786"/>
                  </a:lnTo>
                  <a:lnTo>
                    <a:pt x="3248" y="3640"/>
                  </a:lnTo>
                  <a:lnTo>
                    <a:pt x="3346" y="3493"/>
                  </a:lnTo>
                  <a:lnTo>
                    <a:pt x="3468" y="3200"/>
                  </a:lnTo>
                  <a:lnTo>
                    <a:pt x="3541" y="2931"/>
                  </a:lnTo>
                  <a:lnTo>
                    <a:pt x="3590" y="2638"/>
                  </a:lnTo>
                  <a:lnTo>
                    <a:pt x="3566" y="2345"/>
                  </a:lnTo>
                  <a:lnTo>
                    <a:pt x="7205" y="856"/>
                  </a:lnTo>
                  <a:lnTo>
                    <a:pt x="6985" y="440"/>
                  </a:lnTo>
                  <a:lnTo>
                    <a:pt x="6839" y="1"/>
                  </a:lnTo>
                  <a:close/>
                </a:path>
              </a:pathLst>
            </a:custGeom>
            <a:grpFill/>
            <a:ln>
              <a:noFill/>
            </a:ln>
          </p:spPr>
          <p:txBody>
            <a:bodyPr spcFirstLastPara="1" wrap="square" lIns="121900" tIns="121900" rIns="121900" bIns="121900" anchor="ctr" anchorCtr="0">
              <a:noAutofit/>
            </a:bodyPr>
            <a:lstStyle/>
            <a:p>
              <a:pPr defTabSz="1219170">
                <a:buClr>
                  <a:srgbClr val="000000"/>
                </a:buClr>
              </a:pPr>
              <a:endParaRPr sz="1867" kern="0">
                <a:solidFill>
                  <a:srgbClr val="FFFFFF"/>
                </a:solidFill>
                <a:latin typeface="Arial"/>
                <a:cs typeface="Arial"/>
                <a:sym typeface="Arial"/>
              </a:endParaRPr>
            </a:p>
          </p:txBody>
        </p:sp>
        <p:sp>
          <p:nvSpPr>
            <p:cNvPr id="80" name="Google Shape;878;p47">
              <a:extLst>
                <a:ext uri="{FF2B5EF4-FFF2-40B4-BE49-F238E27FC236}">
                  <a16:creationId xmlns:a16="http://schemas.microsoft.com/office/drawing/2014/main" id="{24E7E8B4-AFF8-4B39-A8B0-89BB25BBDDA5}"/>
                </a:ext>
              </a:extLst>
            </p:cNvPr>
            <p:cNvSpPr/>
            <p:nvPr/>
          </p:nvSpPr>
          <p:spPr>
            <a:xfrm>
              <a:off x="5461575" y="5316900"/>
              <a:ext cx="89175" cy="159975"/>
            </a:xfrm>
            <a:custGeom>
              <a:avLst/>
              <a:gdLst/>
              <a:ahLst/>
              <a:cxnLst/>
              <a:rect l="l" t="t" r="r" b="b"/>
              <a:pathLst>
                <a:path w="3567" h="6399" extrusionOk="0">
                  <a:moveTo>
                    <a:pt x="1491" y="0"/>
                  </a:moveTo>
                  <a:lnTo>
                    <a:pt x="1393" y="2858"/>
                  </a:lnTo>
                  <a:lnTo>
                    <a:pt x="1198" y="2907"/>
                  </a:lnTo>
                  <a:lnTo>
                    <a:pt x="1002" y="3004"/>
                  </a:lnTo>
                  <a:lnTo>
                    <a:pt x="807" y="3102"/>
                  </a:lnTo>
                  <a:lnTo>
                    <a:pt x="636" y="3224"/>
                  </a:lnTo>
                  <a:lnTo>
                    <a:pt x="489" y="3346"/>
                  </a:lnTo>
                  <a:lnTo>
                    <a:pt x="392" y="3493"/>
                  </a:lnTo>
                  <a:lnTo>
                    <a:pt x="269" y="3639"/>
                  </a:lnTo>
                  <a:lnTo>
                    <a:pt x="196" y="3786"/>
                  </a:lnTo>
                  <a:lnTo>
                    <a:pt x="123" y="3932"/>
                  </a:lnTo>
                  <a:lnTo>
                    <a:pt x="74" y="4103"/>
                  </a:lnTo>
                  <a:lnTo>
                    <a:pt x="25" y="4274"/>
                  </a:lnTo>
                  <a:lnTo>
                    <a:pt x="1" y="4445"/>
                  </a:lnTo>
                  <a:lnTo>
                    <a:pt x="1" y="4616"/>
                  </a:lnTo>
                  <a:lnTo>
                    <a:pt x="1" y="4787"/>
                  </a:lnTo>
                  <a:lnTo>
                    <a:pt x="25" y="4958"/>
                  </a:lnTo>
                  <a:lnTo>
                    <a:pt x="74" y="5129"/>
                  </a:lnTo>
                  <a:lnTo>
                    <a:pt x="123" y="5276"/>
                  </a:lnTo>
                  <a:lnTo>
                    <a:pt x="196" y="5447"/>
                  </a:lnTo>
                  <a:lnTo>
                    <a:pt x="294" y="5593"/>
                  </a:lnTo>
                  <a:lnTo>
                    <a:pt x="416" y="5740"/>
                  </a:lnTo>
                  <a:lnTo>
                    <a:pt x="538" y="5886"/>
                  </a:lnTo>
                  <a:lnTo>
                    <a:pt x="660" y="6008"/>
                  </a:lnTo>
                  <a:lnTo>
                    <a:pt x="807" y="6106"/>
                  </a:lnTo>
                  <a:lnTo>
                    <a:pt x="953" y="6179"/>
                  </a:lnTo>
                  <a:lnTo>
                    <a:pt x="1124" y="6252"/>
                  </a:lnTo>
                  <a:lnTo>
                    <a:pt x="1271" y="6326"/>
                  </a:lnTo>
                  <a:lnTo>
                    <a:pt x="1442" y="6350"/>
                  </a:lnTo>
                  <a:lnTo>
                    <a:pt x="1613" y="6375"/>
                  </a:lnTo>
                  <a:lnTo>
                    <a:pt x="1784" y="6399"/>
                  </a:lnTo>
                  <a:lnTo>
                    <a:pt x="1955" y="6375"/>
                  </a:lnTo>
                  <a:lnTo>
                    <a:pt x="2126" y="6350"/>
                  </a:lnTo>
                  <a:lnTo>
                    <a:pt x="2297" y="6301"/>
                  </a:lnTo>
                  <a:lnTo>
                    <a:pt x="2468" y="6252"/>
                  </a:lnTo>
                  <a:lnTo>
                    <a:pt x="2614" y="6179"/>
                  </a:lnTo>
                  <a:lnTo>
                    <a:pt x="2785" y="6082"/>
                  </a:lnTo>
                  <a:lnTo>
                    <a:pt x="2932" y="5984"/>
                  </a:lnTo>
                  <a:lnTo>
                    <a:pt x="3054" y="5862"/>
                  </a:lnTo>
                  <a:lnTo>
                    <a:pt x="3176" y="5715"/>
                  </a:lnTo>
                  <a:lnTo>
                    <a:pt x="3273" y="5569"/>
                  </a:lnTo>
                  <a:lnTo>
                    <a:pt x="3371" y="5422"/>
                  </a:lnTo>
                  <a:lnTo>
                    <a:pt x="3444" y="5276"/>
                  </a:lnTo>
                  <a:lnTo>
                    <a:pt x="3493" y="5105"/>
                  </a:lnTo>
                  <a:lnTo>
                    <a:pt x="3542" y="4934"/>
                  </a:lnTo>
                  <a:lnTo>
                    <a:pt x="3567" y="4763"/>
                  </a:lnTo>
                  <a:lnTo>
                    <a:pt x="3567" y="4592"/>
                  </a:lnTo>
                  <a:lnTo>
                    <a:pt x="3567" y="4421"/>
                  </a:lnTo>
                  <a:lnTo>
                    <a:pt x="3542" y="4250"/>
                  </a:lnTo>
                  <a:lnTo>
                    <a:pt x="3493" y="4079"/>
                  </a:lnTo>
                  <a:lnTo>
                    <a:pt x="3420" y="3908"/>
                  </a:lnTo>
                  <a:lnTo>
                    <a:pt x="3347" y="3761"/>
                  </a:lnTo>
                  <a:lnTo>
                    <a:pt x="3273" y="3615"/>
                  </a:lnTo>
                  <a:lnTo>
                    <a:pt x="3151" y="3468"/>
                  </a:lnTo>
                  <a:lnTo>
                    <a:pt x="2980" y="3273"/>
                  </a:lnTo>
                  <a:lnTo>
                    <a:pt x="2761" y="3102"/>
                  </a:lnTo>
                  <a:lnTo>
                    <a:pt x="2541" y="2980"/>
                  </a:lnTo>
                  <a:lnTo>
                    <a:pt x="2321" y="2907"/>
                  </a:lnTo>
                  <a:lnTo>
                    <a:pt x="2419" y="25"/>
                  </a:lnTo>
                  <a:lnTo>
                    <a:pt x="2419" y="25"/>
                  </a:lnTo>
                  <a:lnTo>
                    <a:pt x="2126" y="49"/>
                  </a:lnTo>
                  <a:lnTo>
                    <a:pt x="1808" y="25"/>
                  </a:lnTo>
                  <a:lnTo>
                    <a:pt x="1491" y="0"/>
                  </a:lnTo>
                  <a:close/>
                </a:path>
              </a:pathLst>
            </a:custGeom>
            <a:grpFill/>
            <a:ln>
              <a:noFill/>
            </a:ln>
          </p:spPr>
          <p:txBody>
            <a:bodyPr spcFirstLastPara="1" wrap="square" lIns="121900" tIns="121900" rIns="121900" bIns="121900" anchor="ctr" anchorCtr="0">
              <a:noAutofit/>
            </a:bodyPr>
            <a:lstStyle/>
            <a:p>
              <a:pPr defTabSz="1219170">
                <a:buClr>
                  <a:srgbClr val="000000"/>
                </a:buClr>
              </a:pPr>
              <a:endParaRPr sz="1867" kern="0">
                <a:solidFill>
                  <a:srgbClr val="FFFFFF"/>
                </a:solidFill>
                <a:latin typeface="Arial"/>
                <a:cs typeface="Arial"/>
                <a:sym typeface="Arial"/>
              </a:endParaRPr>
            </a:p>
          </p:txBody>
        </p:sp>
        <p:sp>
          <p:nvSpPr>
            <p:cNvPr id="81" name="Google Shape;879;p47">
              <a:extLst>
                <a:ext uri="{FF2B5EF4-FFF2-40B4-BE49-F238E27FC236}">
                  <a16:creationId xmlns:a16="http://schemas.microsoft.com/office/drawing/2014/main" id="{7A0097FA-F65E-4D39-890E-9CC1E8B6F3A6}"/>
                </a:ext>
              </a:extLst>
            </p:cNvPr>
            <p:cNvSpPr/>
            <p:nvPr/>
          </p:nvSpPr>
          <p:spPr>
            <a:xfrm>
              <a:off x="5619100" y="5194175"/>
              <a:ext cx="161850" cy="89775"/>
            </a:xfrm>
            <a:custGeom>
              <a:avLst/>
              <a:gdLst/>
              <a:ahLst/>
              <a:cxnLst/>
              <a:rect l="l" t="t" r="r" b="b"/>
              <a:pathLst>
                <a:path w="6474" h="3591" extrusionOk="0">
                  <a:moveTo>
                    <a:pt x="4592" y="0"/>
                  </a:moveTo>
                  <a:lnTo>
                    <a:pt x="4422" y="25"/>
                  </a:lnTo>
                  <a:lnTo>
                    <a:pt x="4251" y="73"/>
                  </a:lnTo>
                  <a:lnTo>
                    <a:pt x="4080" y="122"/>
                  </a:lnTo>
                  <a:lnTo>
                    <a:pt x="3884" y="196"/>
                  </a:lnTo>
                  <a:lnTo>
                    <a:pt x="3713" y="293"/>
                  </a:lnTo>
                  <a:lnTo>
                    <a:pt x="3567" y="391"/>
                  </a:lnTo>
                  <a:lnTo>
                    <a:pt x="3420" y="513"/>
                  </a:lnTo>
                  <a:lnTo>
                    <a:pt x="3298" y="660"/>
                  </a:lnTo>
                  <a:lnTo>
                    <a:pt x="3200" y="806"/>
                  </a:lnTo>
                  <a:lnTo>
                    <a:pt x="3103" y="953"/>
                  </a:lnTo>
                  <a:lnTo>
                    <a:pt x="3029" y="1124"/>
                  </a:lnTo>
                  <a:lnTo>
                    <a:pt x="99" y="757"/>
                  </a:lnTo>
                  <a:lnTo>
                    <a:pt x="74" y="1221"/>
                  </a:lnTo>
                  <a:lnTo>
                    <a:pt x="1" y="1661"/>
                  </a:lnTo>
                  <a:lnTo>
                    <a:pt x="2907" y="2027"/>
                  </a:lnTo>
                  <a:lnTo>
                    <a:pt x="2932" y="2223"/>
                  </a:lnTo>
                  <a:lnTo>
                    <a:pt x="3005" y="2418"/>
                  </a:lnTo>
                  <a:lnTo>
                    <a:pt x="3078" y="2565"/>
                  </a:lnTo>
                  <a:lnTo>
                    <a:pt x="3152" y="2736"/>
                  </a:lnTo>
                  <a:lnTo>
                    <a:pt x="3249" y="2882"/>
                  </a:lnTo>
                  <a:lnTo>
                    <a:pt x="3371" y="3004"/>
                  </a:lnTo>
                  <a:lnTo>
                    <a:pt x="3493" y="3126"/>
                  </a:lnTo>
                  <a:lnTo>
                    <a:pt x="3616" y="3248"/>
                  </a:lnTo>
                  <a:lnTo>
                    <a:pt x="3762" y="3346"/>
                  </a:lnTo>
                  <a:lnTo>
                    <a:pt x="3909" y="3419"/>
                  </a:lnTo>
                  <a:lnTo>
                    <a:pt x="4080" y="3493"/>
                  </a:lnTo>
                  <a:lnTo>
                    <a:pt x="4251" y="3541"/>
                  </a:lnTo>
                  <a:lnTo>
                    <a:pt x="4422" y="3566"/>
                  </a:lnTo>
                  <a:lnTo>
                    <a:pt x="4592" y="3590"/>
                  </a:lnTo>
                  <a:lnTo>
                    <a:pt x="4763" y="3590"/>
                  </a:lnTo>
                  <a:lnTo>
                    <a:pt x="4934" y="3566"/>
                  </a:lnTo>
                  <a:lnTo>
                    <a:pt x="5105" y="3541"/>
                  </a:lnTo>
                  <a:lnTo>
                    <a:pt x="5276" y="3468"/>
                  </a:lnTo>
                  <a:lnTo>
                    <a:pt x="5447" y="3419"/>
                  </a:lnTo>
                  <a:lnTo>
                    <a:pt x="5618" y="3322"/>
                  </a:lnTo>
                  <a:lnTo>
                    <a:pt x="5765" y="3224"/>
                  </a:lnTo>
                  <a:lnTo>
                    <a:pt x="5887" y="3102"/>
                  </a:lnTo>
                  <a:lnTo>
                    <a:pt x="6009" y="2980"/>
                  </a:lnTo>
                  <a:lnTo>
                    <a:pt x="6131" y="2858"/>
                  </a:lnTo>
                  <a:lnTo>
                    <a:pt x="6204" y="2711"/>
                  </a:lnTo>
                  <a:lnTo>
                    <a:pt x="6302" y="2565"/>
                  </a:lnTo>
                  <a:lnTo>
                    <a:pt x="6351" y="2394"/>
                  </a:lnTo>
                  <a:lnTo>
                    <a:pt x="6400" y="2223"/>
                  </a:lnTo>
                  <a:lnTo>
                    <a:pt x="6449" y="2076"/>
                  </a:lnTo>
                  <a:lnTo>
                    <a:pt x="6473" y="1881"/>
                  </a:lnTo>
                  <a:lnTo>
                    <a:pt x="6473" y="1710"/>
                  </a:lnTo>
                  <a:lnTo>
                    <a:pt x="6449" y="1539"/>
                  </a:lnTo>
                  <a:lnTo>
                    <a:pt x="6424" y="1368"/>
                  </a:lnTo>
                  <a:lnTo>
                    <a:pt x="6351" y="1197"/>
                  </a:lnTo>
                  <a:lnTo>
                    <a:pt x="6278" y="1026"/>
                  </a:lnTo>
                  <a:lnTo>
                    <a:pt x="6204" y="855"/>
                  </a:lnTo>
                  <a:lnTo>
                    <a:pt x="6107" y="708"/>
                  </a:lnTo>
                  <a:lnTo>
                    <a:pt x="5985" y="586"/>
                  </a:lnTo>
                  <a:lnTo>
                    <a:pt x="5862" y="464"/>
                  </a:lnTo>
                  <a:lnTo>
                    <a:pt x="5740" y="342"/>
                  </a:lnTo>
                  <a:lnTo>
                    <a:pt x="5594" y="269"/>
                  </a:lnTo>
                  <a:lnTo>
                    <a:pt x="5447" y="171"/>
                  </a:lnTo>
                  <a:lnTo>
                    <a:pt x="5276" y="122"/>
                  </a:lnTo>
                  <a:lnTo>
                    <a:pt x="5105" y="73"/>
                  </a:lnTo>
                  <a:lnTo>
                    <a:pt x="4934" y="25"/>
                  </a:lnTo>
                  <a:lnTo>
                    <a:pt x="4763" y="25"/>
                  </a:lnTo>
                  <a:lnTo>
                    <a:pt x="4592" y="0"/>
                  </a:lnTo>
                  <a:close/>
                </a:path>
              </a:pathLst>
            </a:custGeom>
            <a:grpFill/>
            <a:ln>
              <a:noFill/>
            </a:ln>
          </p:spPr>
          <p:txBody>
            <a:bodyPr spcFirstLastPara="1" wrap="square" lIns="121900" tIns="121900" rIns="121900" bIns="121900" anchor="ctr" anchorCtr="0">
              <a:noAutofit/>
            </a:bodyPr>
            <a:lstStyle/>
            <a:p>
              <a:pPr defTabSz="1219170">
                <a:buClr>
                  <a:srgbClr val="000000"/>
                </a:buClr>
              </a:pPr>
              <a:endParaRPr sz="1867" kern="0">
                <a:solidFill>
                  <a:srgbClr val="FFFFFF"/>
                </a:solidFill>
                <a:latin typeface="Arial"/>
                <a:cs typeface="Arial"/>
                <a:sym typeface="Arial"/>
              </a:endParaRPr>
            </a:p>
          </p:txBody>
        </p:sp>
        <p:sp>
          <p:nvSpPr>
            <p:cNvPr id="82" name="Google Shape;880;p47">
              <a:extLst>
                <a:ext uri="{FF2B5EF4-FFF2-40B4-BE49-F238E27FC236}">
                  <a16:creationId xmlns:a16="http://schemas.microsoft.com/office/drawing/2014/main" id="{3761DFE6-9D82-42FE-B486-A41C0ADCC207}"/>
                </a:ext>
              </a:extLst>
            </p:cNvPr>
            <p:cNvSpPr/>
            <p:nvPr/>
          </p:nvSpPr>
          <p:spPr>
            <a:xfrm>
              <a:off x="5420075" y="5116000"/>
              <a:ext cx="189300" cy="189925"/>
            </a:xfrm>
            <a:custGeom>
              <a:avLst/>
              <a:gdLst/>
              <a:ahLst/>
              <a:cxnLst/>
              <a:rect l="l" t="t" r="r" b="b"/>
              <a:pathLst>
                <a:path w="7572" h="7597" extrusionOk="0">
                  <a:moveTo>
                    <a:pt x="3786" y="1"/>
                  </a:moveTo>
                  <a:lnTo>
                    <a:pt x="3395" y="25"/>
                  </a:lnTo>
                  <a:lnTo>
                    <a:pt x="3028" y="74"/>
                  </a:lnTo>
                  <a:lnTo>
                    <a:pt x="2662" y="172"/>
                  </a:lnTo>
                  <a:lnTo>
                    <a:pt x="2320" y="294"/>
                  </a:lnTo>
                  <a:lnTo>
                    <a:pt x="1978" y="465"/>
                  </a:lnTo>
                  <a:lnTo>
                    <a:pt x="1661" y="660"/>
                  </a:lnTo>
                  <a:lnTo>
                    <a:pt x="1392" y="880"/>
                  </a:lnTo>
                  <a:lnTo>
                    <a:pt x="1123" y="1124"/>
                  </a:lnTo>
                  <a:lnTo>
                    <a:pt x="879" y="1393"/>
                  </a:lnTo>
                  <a:lnTo>
                    <a:pt x="659" y="1686"/>
                  </a:lnTo>
                  <a:lnTo>
                    <a:pt x="464" y="1979"/>
                  </a:lnTo>
                  <a:lnTo>
                    <a:pt x="293" y="2321"/>
                  </a:lnTo>
                  <a:lnTo>
                    <a:pt x="171" y="2663"/>
                  </a:lnTo>
                  <a:lnTo>
                    <a:pt x="73" y="3029"/>
                  </a:lnTo>
                  <a:lnTo>
                    <a:pt x="24" y="3420"/>
                  </a:lnTo>
                  <a:lnTo>
                    <a:pt x="0" y="3787"/>
                  </a:lnTo>
                  <a:lnTo>
                    <a:pt x="24" y="4177"/>
                  </a:lnTo>
                  <a:lnTo>
                    <a:pt x="73" y="4568"/>
                  </a:lnTo>
                  <a:lnTo>
                    <a:pt x="171" y="4934"/>
                  </a:lnTo>
                  <a:lnTo>
                    <a:pt x="293" y="5276"/>
                  </a:lnTo>
                  <a:lnTo>
                    <a:pt x="464" y="5594"/>
                  </a:lnTo>
                  <a:lnTo>
                    <a:pt x="659" y="5911"/>
                  </a:lnTo>
                  <a:lnTo>
                    <a:pt x="879" y="6204"/>
                  </a:lnTo>
                  <a:lnTo>
                    <a:pt x="1123" y="6473"/>
                  </a:lnTo>
                  <a:lnTo>
                    <a:pt x="1392" y="6717"/>
                  </a:lnTo>
                  <a:lnTo>
                    <a:pt x="1661" y="6937"/>
                  </a:lnTo>
                  <a:lnTo>
                    <a:pt x="1978" y="7133"/>
                  </a:lnTo>
                  <a:lnTo>
                    <a:pt x="2320" y="7279"/>
                  </a:lnTo>
                  <a:lnTo>
                    <a:pt x="2662" y="7426"/>
                  </a:lnTo>
                  <a:lnTo>
                    <a:pt x="3028" y="7499"/>
                  </a:lnTo>
                  <a:lnTo>
                    <a:pt x="3395" y="7572"/>
                  </a:lnTo>
                  <a:lnTo>
                    <a:pt x="3786" y="7597"/>
                  </a:lnTo>
                  <a:lnTo>
                    <a:pt x="4176" y="7572"/>
                  </a:lnTo>
                  <a:lnTo>
                    <a:pt x="4567" y="7499"/>
                  </a:lnTo>
                  <a:lnTo>
                    <a:pt x="4909" y="7426"/>
                  </a:lnTo>
                  <a:lnTo>
                    <a:pt x="5275" y="7279"/>
                  </a:lnTo>
                  <a:lnTo>
                    <a:pt x="5593" y="7133"/>
                  </a:lnTo>
                  <a:lnTo>
                    <a:pt x="5910" y="6937"/>
                  </a:lnTo>
                  <a:lnTo>
                    <a:pt x="6203" y="6717"/>
                  </a:lnTo>
                  <a:lnTo>
                    <a:pt x="6472" y="6473"/>
                  </a:lnTo>
                  <a:lnTo>
                    <a:pt x="6716" y="6204"/>
                  </a:lnTo>
                  <a:lnTo>
                    <a:pt x="6936" y="5911"/>
                  </a:lnTo>
                  <a:lnTo>
                    <a:pt x="7132" y="5594"/>
                  </a:lnTo>
                  <a:lnTo>
                    <a:pt x="7278" y="5276"/>
                  </a:lnTo>
                  <a:lnTo>
                    <a:pt x="7425" y="4934"/>
                  </a:lnTo>
                  <a:lnTo>
                    <a:pt x="7498" y="4568"/>
                  </a:lnTo>
                  <a:lnTo>
                    <a:pt x="7571" y="4177"/>
                  </a:lnTo>
                  <a:lnTo>
                    <a:pt x="7571" y="3787"/>
                  </a:lnTo>
                  <a:lnTo>
                    <a:pt x="7571" y="3420"/>
                  </a:lnTo>
                  <a:lnTo>
                    <a:pt x="7498" y="3029"/>
                  </a:lnTo>
                  <a:lnTo>
                    <a:pt x="7425" y="2663"/>
                  </a:lnTo>
                  <a:lnTo>
                    <a:pt x="7278" y="2321"/>
                  </a:lnTo>
                  <a:lnTo>
                    <a:pt x="7132" y="1979"/>
                  </a:lnTo>
                  <a:lnTo>
                    <a:pt x="6936" y="1686"/>
                  </a:lnTo>
                  <a:lnTo>
                    <a:pt x="6716" y="1393"/>
                  </a:lnTo>
                  <a:lnTo>
                    <a:pt x="6472" y="1124"/>
                  </a:lnTo>
                  <a:lnTo>
                    <a:pt x="6203" y="880"/>
                  </a:lnTo>
                  <a:lnTo>
                    <a:pt x="5910" y="660"/>
                  </a:lnTo>
                  <a:lnTo>
                    <a:pt x="5593" y="465"/>
                  </a:lnTo>
                  <a:lnTo>
                    <a:pt x="5275" y="294"/>
                  </a:lnTo>
                  <a:lnTo>
                    <a:pt x="4909" y="172"/>
                  </a:lnTo>
                  <a:lnTo>
                    <a:pt x="4567" y="74"/>
                  </a:lnTo>
                  <a:lnTo>
                    <a:pt x="4176" y="25"/>
                  </a:lnTo>
                  <a:lnTo>
                    <a:pt x="3786" y="1"/>
                  </a:lnTo>
                  <a:close/>
                </a:path>
              </a:pathLst>
            </a:custGeom>
            <a:grpFill/>
            <a:ln>
              <a:noFill/>
            </a:ln>
          </p:spPr>
          <p:txBody>
            <a:bodyPr spcFirstLastPara="1" wrap="square" lIns="121900" tIns="121900" rIns="121900" bIns="121900" anchor="ctr" anchorCtr="0">
              <a:noAutofit/>
            </a:bodyPr>
            <a:lstStyle/>
            <a:p>
              <a:pPr defTabSz="1219170">
                <a:buClr>
                  <a:srgbClr val="000000"/>
                </a:buClr>
              </a:pPr>
              <a:endParaRPr sz="1867" kern="0">
                <a:solidFill>
                  <a:srgbClr val="FFFFFF"/>
                </a:solidFill>
                <a:latin typeface="Arial"/>
                <a:cs typeface="Arial"/>
                <a:sym typeface="Arial"/>
              </a:endParaRPr>
            </a:p>
          </p:txBody>
        </p:sp>
      </p:grpSp>
      <p:sp>
        <p:nvSpPr>
          <p:cNvPr id="83" name="TextBox 82">
            <a:extLst>
              <a:ext uri="{FF2B5EF4-FFF2-40B4-BE49-F238E27FC236}">
                <a16:creationId xmlns:a16="http://schemas.microsoft.com/office/drawing/2014/main" id="{C5CC10D2-61F6-4FA5-AAD5-4637672791E7}"/>
              </a:ext>
            </a:extLst>
          </p:cNvPr>
          <p:cNvSpPr txBox="1"/>
          <p:nvPr/>
        </p:nvSpPr>
        <p:spPr>
          <a:xfrm>
            <a:off x="2057541" y="1009729"/>
            <a:ext cx="1579525" cy="379656"/>
          </a:xfrm>
          <a:prstGeom prst="rect">
            <a:avLst/>
          </a:prstGeom>
          <a:noFill/>
        </p:spPr>
        <p:txBody>
          <a:bodyPr wrap="square" lIns="91440" tIns="45720" rIns="91440" bIns="45720" anchor="t">
            <a:spAutoFit/>
          </a:bodyPr>
          <a:lstStyle/>
          <a:p>
            <a:pPr defTabSz="1219170">
              <a:buClr>
                <a:srgbClr val="000000"/>
              </a:buClr>
            </a:pPr>
            <a:r>
              <a:rPr lang="en-GB" sz="1850" kern="0">
                <a:solidFill>
                  <a:srgbClr val="000000"/>
                </a:solidFill>
                <a:latin typeface="Calibri"/>
                <a:cs typeface="Arial"/>
                <a:sym typeface="Arial"/>
              </a:rPr>
              <a:t>Kumu</a:t>
            </a:r>
          </a:p>
        </p:txBody>
      </p:sp>
      <p:sp>
        <p:nvSpPr>
          <p:cNvPr id="84" name="TextBox 83">
            <a:extLst>
              <a:ext uri="{FF2B5EF4-FFF2-40B4-BE49-F238E27FC236}">
                <a16:creationId xmlns:a16="http://schemas.microsoft.com/office/drawing/2014/main" id="{1213EA3F-278D-49F6-B2FD-BE9D8CA07954}"/>
              </a:ext>
            </a:extLst>
          </p:cNvPr>
          <p:cNvSpPr txBox="1"/>
          <p:nvPr/>
        </p:nvSpPr>
        <p:spPr>
          <a:xfrm>
            <a:off x="2012931" y="2144519"/>
            <a:ext cx="3211420" cy="666977"/>
          </a:xfrm>
          <a:prstGeom prst="rect">
            <a:avLst/>
          </a:prstGeom>
          <a:noFill/>
        </p:spPr>
        <p:txBody>
          <a:bodyPr wrap="square" lIns="91440" tIns="45720" rIns="91440" bIns="45720" anchor="t">
            <a:spAutoFit/>
          </a:bodyPr>
          <a:lstStyle/>
          <a:p>
            <a:pPr defTabSz="1219170">
              <a:buClr>
                <a:srgbClr val="000000"/>
              </a:buClr>
            </a:pPr>
            <a:r>
              <a:rPr lang="en-GB" sz="1850" kern="0">
                <a:solidFill>
                  <a:srgbClr val="000000"/>
                </a:solidFill>
                <a:latin typeface="Calibri"/>
                <a:cs typeface="Arial"/>
                <a:sym typeface="Arial"/>
              </a:rPr>
              <a:t>Explanatory Frameworks/Accounts</a:t>
            </a:r>
          </a:p>
        </p:txBody>
      </p:sp>
      <p:sp>
        <p:nvSpPr>
          <p:cNvPr id="85" name="TextBox 84">
            <a:extLst>
              <a:ext uri="{FF2B5EF4-FFF2-40B4-BE49-F238E27FC236}">
                <a16:creationId xmlns:a16="http://schemas.microsoft.com/office/drawing/2014/main" id="{CD3F63FC-F559-4ECD-A7CD-E94117B07882}"/>
              </a:ext>
            </a:extLst>
          </p:cNvPr>
          <p:cNvSpPr txBox="1"/>
          <p:nvPr/>
        </p:nvSpPr>
        <p:spPr>
          <a:xfrm>
            <a:off x="2012931" y="3654007"/>
            <a:ext cx="2474001" cy="379656"/>
          </a:xfrm>
          <a:prstGeom prst="rect">
            <a:avLst/>
          </a:prstGeom>
          <a:noFill/>
        </p:spPr>
        <p:txBody>
          <a:bodyPr wrap="square" lIns="91440" tIns="45720" rIns="91440" bIns="45720" anchor="t">
            <a:spAutoFit/>
          </a:bodyPr>
          <a:lstStyle/>
          <a:p>
            <a:pPr defTabSz="1219170">
              <a:buClr>
                <a:srgbClr val="000000"/>
              </a:buClr>
            </a:pPr>
            <a:r>
              <a:rPr lang="en-GB" sz="1850" kern="0">
                <a:solidFill>
                  <a:srgbClr val="000000"/>
                </a:solidFill>
                <a:latin typeface="Calibri"/>
                <a:cs typeface="Arial"/>
                <a:sym typeface="Arial"/>
              </a:rPr>
              <a:t>Social Value Engine</a:t>
            </a:r>
          </a:p>
        </p:txBody>
      </p:sp>
      <p:sp>
        <p:nvSpPr>
          <p:cNvPr id="86" name="TextBox 85">
            <a:extLst>
              <a:ext uri="{FF2B5EF4-FFF2-40B4-BE49-F238E27FC236}">
                <a16:creationId xmlns:a16="http://schemas.microsoft.com/office/drawing/2014/main" id="{EDA7A9A3-3268-4C1F-AA74-FCE1B8752290}"/>
              </a:ext>
            </a:extLst>
          </p:cNvPr>
          <p:cNvSpPr txBox="1"/>
          <p:nvPr/>
        </p:nvSpPr>
        <p:spPr>
          <a:xfrm>
            <a:off x="1981501" y="5272365"/>
            <a:ext cx="3454709" cy="666977"/>
          </a:xfrm>
          <a:prstGeom prst="rect">
            <a:avLst/>
          </a:prstGeom>
          <a:noFill/>
        </p:spPr>
        <p:txBody>
          <a:bodyPr wrap="square" lIns="91440" tIns="45720" rIns="91440" bIns="45720" anchor="t">
            <a:spAutoFit/>
          </a:bodyPr>
          <a:lstStyle/>
          <a:p>
            <a:pPr defTabSz="1219170">
              <a:buClr>
                <a:srgbClr val="000000"/>
              </a:buClr>
            </a:pPr>
            <a:r>
              <a:rPr lang="en-GB" sz="1850" kern="0">
                <a:solidFill>
                  <a:srgbClr val="000000"/>
                </a:solidFill>
                <a:latin typeface="Calibri"/>
                <a:cs typeface="Arial"/>
                <a:sym typeface="Arial"/>
              </a:rPr>
              <a:t>System change conversations/Flash cards</a:t>
            </a:r>
          </a:p>
        </p:txBody>
      </p:sp>
      <p:sp>
        <p:nvSpPr>
          <p:cNvPr id="87" name="TextBox 86">
            <a:extLst>
              <a:ext uri="{FF2B5EF4-FFF2-40B4-BE49-F238E27FC236}">
                <a16:creationId xmlns:a16="http://schemas.microsoft.com/office/drawing/2014/main" id="{DC7712BD-55F6-4D15-B44C-857710CFF3F8}"/>
              </a:ext>
            </a:extLst>
          </p:cNvPr>
          <p:cNvSpPr txBox="1"/>
          <p:nvPr/>
        </p:nvSpPr>
        <p:spPr>
          <a:xfrm>
            <a:off x="8968747" y="3843835"/>
            <a:ext cx="6096000" cy="379656"/>
          </a:xfrm>
          <a:prstGeom prst="rect">
            <a:avLst/>
          </a:prstGeom>
          <a:noFill/>
        </p:spPr>
        <p:txBody>
          <a:bodyPr wrap="square" lIns="91440" tIns="45720" rIns="91440" bIns="45720" anchor="t">
            <a:spAutoFit/>
          </a:bodyPr>
          <a:lstStyle/>
          <a:p>
            <a:pPr defTabSz="1219170">
              <a:buClr>
                <a:srgbClr val="000000"/>
              </a:buClr>
            </a:pPr>
            <a:r>
              <a:rPr lang="en-GB" sz="1850" kern="0">
                <a:solidFill>
                  <a:srgbClr val="000000"/>
                </a:solidFill>
                <a:latin typeface="Calibri"/>
                <a:cs typeface="Arial"/>
                <a:sym typeface="Arial"/>
              </a:rPr>
              <a:t>Process chats</a:t>
            </a:r>
          </a:p>
        </p:txBody>
      </p:sp>
      <p:sp>
        <p:nvSpPr>
          <p:cNvPr id="88" name="TextBox 87">
            <a:extLst>
              <a:ext uri="{FF2B5EF4-FFF2-40B4-BE49-F238E27FC236}">
                <a16:creationId xmlns:a16="http://schemas.microsoft.com/office/drawing/2014/main" id="{37AD0A7C-1F61-4F25-91E4-0ADC949FBDFE}"/>
              </a:ext>
            </a:extLst>
          </p:cNvPr>
          <p:cNvSpPr txBox="1"/>
          <p:nvPr/>
        </p:nvSpPr>
        <p:spPr>
          <a:xfrm>
            <a:off x="9021357" y="5128703"/>
            <a:ext cx="2474001" cy="661720"/>
          </a:xfrm>
          <a:prstGeom prst="rect">
            <a:avLst/>
          </a:prstGeom>
          <a:noFill/>
        </p:spPr>
        <p:txBody>
          <a:bodyPr wrap="square" lIns="91440" tIns="45720" rIns="91440" bIns="45720" anchor="t">
            <a:spAutoFit/>
          </a:bodyPr>
          <a:lstStyle/>
          <a:p>
            <a:pPr defTabSz="1219170">
              <a:buClr>
                <a:srgbClr val="000000"/>
              </a:buClr>
            </a:pPr>
            <a:r>
              <a:rPr lang="en-GB" sz="1850" kern="0">
                <a:solidFill>
                  <a:srgbClr val="000000"/>
                </a:solidFill>
                <a:latin typeface="Calibri"/>
                <a:cs typeface="Arial"/>
                <a:sym typeface="Arial"/>
              </a:rPr>
              <a:t>Survey measuring physical activity levels</a:t>
            </a:r>
          </a:p>
        </p:txBody>
      </p:sp>
      <p:sp>
        <p:nvSpPr>
          <p:cNvPr id="2" name="TextBox 1">
            <a:extLst>
              <a:ext uri="{FF2B5EF4-FFF2-40B4-BE49-F238E27FC236}">
                <a16:creationId xmlns:a16="http://schemas.microsoft.com/office/drawing/2014/main" id="{07D4BDE8-1ECA-8405-5863-C8C1EE71E7DE}"/>
              </a:ext>
            </a:extLst>
          </p:cNvPr>
          <p:cNvSpPr txBox="1"/>
          <p:nvPr/>
        </p:nvSpPr>
        <p:spPr>
          <a:xfrm>
            <a:off x="8811751" y="963298"/>
            <a:ext cx="3045952" cy="697755"/>
          </a:xfrm>
          <a:prstGeom prst="rect">
            <a:avLst/>
          </a:prstGeom>
          <a:noFill/>
        </p:spPr>
        <p:txBody>
          <a:bodyPr wrap="square" lIns="121920" tIns="60960" rIns="121920" bIns="60960" anchor="t">
            <a:spAutoFit/>
          </a:bodyPr>
          <a:lstStyle/>
          <a:p>
            <a:pPr defTabSz="1219170">
              <a:buClr>
                <a:srgbClr val="000000"/>
              </a:buClr>
            </a:pPr>
            <a:r>
              <a:rPr lang="en-GB" sz="1850" kern="0">
                <a:solidFill>
                  <a:srgbClr val="000000"/>
                </a:solidFill>
                <a:latin typeface="Calibri"/>
                <a:cs typeface="Arial"/>
                <a:sym typeface="Arial"/>
              </a:rPr>
              <a:t>Participatory Theory of Change</a:t>
            </a:r>
          </a:p>
        </p:txBody>
      </p:sp>
      <p:sp>
        <p:nvSpPr>
          <p:cNvPr id="3" name="TextBox 2">
            <a:extLst>
              <a:ext uri="{FF2B5EF4-FFF2-40B4-BE49-F238E27FC236}">
                <a16:creationId xmlns:a16="http://schemas.microsoft.com/office/drawing/2014/main" id="{9DF9F2A7-35E5-41C6-8BCE-284882CDDB0D}"/>
              </a:ext>
            </a:extLst>
          </p:cNvPr>
          <p:cNvSpPr txBox="1"/>
          <p:nvPr/>
        </p:nvSpPr>
        <p:spPr>
          <a:xfrm>
            <a:off x="8902923" y="2389946"/>
            <a:ext cx="6096000" cy="410433"/>
          </a:xfrm>
          <a:prstGeom prst="rect">
            <a:avLst/>
          </a:prstGeom>
          <a:noFill/>
        </p:spPr>
        <p:txBody>
          <a:bodyPr wrap="square" lIns="121920" tIns="60960" rIns="121920" bIns="60960" anchor="t">
            <a:spAutoFit/>
          </a:bodyPr>
          <a:lstStyle/>
          <a:p>
            <a:pPr defTabSz="1219170">
              <a:buClr>
                <a:srgbClr val="000000"/>
              </a:buClr>
            </a:pPr>
            <a:r>
              <a:rPr lang="en-GB" sz="1850" kern="0">
                <a:solidFill>
                  <a:srgbClr val="000000"/>
                </a:solidFill>
                <a:latin typeface="Calibri"/>
                <a:cs typeface="Arial"/>
                <a:sym typeface="Arial"/>
              </a:rPr>
              <a:t>Case Studies</a:t>
            </a:r>
          </a:p>
        </p:txBody>
      </p:sp>
      <p:pic>
        <p:nvPicPr>
          <p:cNvPr id="4" name="Picture 4">
            <a:extLst>
              <a:ext uri="{FF2B5EF4-FFF2-40B4-BE49-F238E27FC236}">
                <a16:creationId xmlns:a16="http://schemas.microsoft.com/office/drawing/2014/main" id="{3F46E4D5-70B0-9766-E319-A880A8530B7A}"/>
              </a:ext>
            </a:extLst>
          </p:cNvPr>
          <p:cNvPicPr>
            <a:picLocks noChangeAspect="1"/>
          </p:cNvPicPr>
          <p:nvPr/>
        </p:nvPicPr>
        <p:blipFill>
          <a:blip r:embed="rId3"/>
          <a:stretch>
            <a:fillRect/>
          </a:stretch>
        </p:blipFill>
        <p:spPr>
          <a:xfrm>
            <a:off x="7348881" y="870350"/>
            <a:ext cx="925055" cy="1083636"/>
          </a:xfrm>
          <a:prstGeom prst="rect">
            <a:avLst/>
          </a:prstGeom>
        </p:spPr>
      </p:pic>
      <p:pic>
        <p:nvPicPr>
          <p:cNvPr id="5" name="Picture 5">
            <a:extLst>
              <a:ext uri="{FF2B5EF4-FFF2-40B4-BE49-F238E27FC236}">
                <a16:creationId xmlns:a16="http://schemas.microsoft.com/office/drawing/2014/main" id="{6E0C0FD3-A9F0-D47D-164C-AA349408BC1E}"/>
              </a:ext>
            </a:extLst>
          </p:cNvPr>
          <p:cNvPicPr>
            <a:picLocks noChangeAspect="1"/>
          </p:cNvPicPr>
          <p:nvPr/>
        </p:nvPicPr>
        <p:blipFill>
          <a:blip r:embed="rId4"/>
          <a:stretch>
            <a:fillRect/>
          </a:stretch>
        </p:blipFill>
        <p:spPr>
          <a:xfrm>
            <a:off x="7312997" y="2230748"/>
            <a:ext cx="1051508" cy="1051508"/>
          </a:xfrm>
          <a:prstGeom prst="rect">
            <a:avLst/>
          </a:prstGeom>
        </p:spPr>
      </p:pic>
    </p:spTree>
  </p:cSld>
  <p:clrMapOvr>
    <a:masterClrMapping/>
  </p:clrMapOvr>
  <p:transition spd="slow">
    <p:cover/>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5" name="Rectangle 54">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7" name="Arc 56">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3577094-F76F-4DEB-8BD6-90B7F9EFF9C8}"/>
              </a:ext>
            </a:extLst>
          </p:cNvPr>
          <p:cNvSpPr>
            <a:spLocks noGrp="1"/>
          </p:cNvSpPr>
          <p:nvPr>
            <p:ph type="ctrTitle"/>
          </p:nvPr>
        </p:nvSpPr>
        <p:spPr>
          <a:xfrm>
            <a:off x="5563921" y="417444"/>
            <a:ext cx="6189134" cy="1933787"/>
          </a:xfrm>
        </p:spPr>
        <p:txBody>
          <a:bodyPr vert="horz" lIns="91440" tIns="45720" rIns="91440" bIns="45720" rtlCol="0" anchor="ctr">
            <a:normAutofit/>
          </a:bodyPr>
          <a:lstStyle/>
          <a:p>
            <a:r>
              <a:rPr lang="en-GB" sz="4400" b="1">
                <a:solidFill>
                  <a:srgbClr val="333333"/>
                </a:solidFill>
                <a:latin typeface="Calibri"/>
                <a:cs typeface="Arial"/>
              </a:rPr>
              <a:t>The </a:t>
            </a:r>
            <a:br>
              <a:rPr lang="en-GB" sz="4400" b="1">
                <a:latin typeface="Calibri"/>
                <a:cs typeface="Arial" panose="020B0604020202020204" pitchFamily="34" charset="0"/>
              </a:rPr>
            </a:br>
            <a:r>
              <a:rPr lang="en-GB" sz="4400" b="1">
                <a:solidFill>
                  <a:srgbClr val="333333"/>
                </a:solidFill>
                <a:latin typeface="Calibri"/>
                <a:cs typeface="Arial"/>
              </a:rPr>
              <a:t>Active Withernsea </a:t>
            </a:r>
            <a:br>
              <a:rPr lang="en-GB" sz="4400" b="1">
                <a:latin typeface="Calibri"/>
                <a:cs typeface="Arial" panose="020B0604020202020204" pitchFamily="34" charset="0"/>
              </a:rPr>
            </a:br>
            <a:r>
              <a:rPr lang="en-GB" sz="4400" b="1">
                <a:solidFill>
                  <a:srgbClr val="333333"/>
                </a:solidFill>
                <a:latin typeface="Calibri"/>
                <a:cs typeface="Arial"/>
              </a:rPr>
              <a:t>Journey</a:t>
            </a:r>
            <a:endParaRPr lang="en-US" sz="4400" b="1" kern="1200">
              <a:solidFill>
                <a:schemeClr val="tx1"/>
              </a:solidFill>
              <a:latin typeface="Calibri"/>
              <a:cs typeface="Arial"/>
            </a:endParaRPr>
          </a:p>
        </p:txBody>
      </p:sp>
      <p:sp>
        <p:nvSpPr>
          <p:cNvPr id="59" name="Freeform: Shape 58">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5" name="Content Placeholder 5">
            <a:extLst>
              <a:ext uri="{FF2B5EF4-FFF2-40B4-BE49-F238E27FC236}">
                <a16:creationId xmlns:a16="http://schemas.microsoft.com/office/drawing/2014/main" id="{3BCB71B3-58E8-4922-994D-3E33CA09C86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3182" y="1380739"/>
            <a:ext cx="4369800" cy="4352079"/>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
        <p:nvSpPr>
          <p:cNvPr id="4" name="TextBox 3">
            <a:extLst>
              <a:ext uri="{FF2B5EF4-FFF2-40B4-BE49-F238E27FC236}">
                <a16:creationId xmlns:a16="http://schemas.microsoft.com/office/drawing/2014/main" id="{87919321-2C4D-4266-B250-0728F6580B68}"/>
              </a:ext>
            </a:extLst>
          </p:cNvPr>
          <p:cNvSpPr txBox="1"/>
          <p:nvPr/>
        </p:nvSpPr>
        <p:spPr>
          <a:xfrm>
            <a:off x="5793856" y="2931252"/>
            <a:ext cx="5837684" cy="1626666"/>
          </a:xfrm>
          <a:prstGeom prst="rect">
            <a:avLst/>
          </a:prstGeom>
        </p:spPr>
        <p:txBody>
          <a:bodyPr vert="horz" lIns="91440" tIns="45720" rIns="91440" bIns="45720" rtlCol="0">
            <a:normAutofit lnSpcReduction="10000"/>
          </a:bodyPr>
          <a:lstStyle/>
          <a:p>
            <a:pPr algn="ctr">
              <a:lnSpc>
                <a:spcPct val="90000"/>
              </a:lnSpc>
              <a:spcAft>
                <a:spcPts val="600"/>
              </a:spcAft>
            </a:pPr>
            <a:r>
              <a:rPr lang="en-US" sz="3200" b="1" i="1"/>
              <a:t>Working together to create </a:t>
            </a:r>
          </a:p>
          <a:p>
            <a:pPr algn="ctr">
              <a:lnSpc>
                <a:spcPct val="90000"/>
              </a:lnSpc>
              <a:spcAft>
                <a:spcPts val="600"/>
              </a:spcAft>
            </a:pPr>
            <a:r>
              <a:rPr lang="en-US" sz="3200" b="1" i="1"/>
              <a:t>a happier, healthier, more </a:t>
            </a:r>
          </a:p>
          <a:p>
            <a:pPr algn="ctr">
              <a:lnSpc>
                <a:spcPct val="90000"/>
              </a:lnSpc>
              <a:spcAft>
                <a:spcPts val="600"/>
              </a:spcAft>
            </a:pPr>
            <a:r>
              <a:rPr lang="en-US" sz="3200" b="1" i="1"/>
              <a:t>Active Withernsea</a:t>
            </a:r>
          </a:p>
          <a:p>
            <a:pPr indent="-228600">
              <a:lnSpc>
                <a:spcPct val="90000"/>
              </a:lnSpc>
              <a:spcAft>
                <a:spcPts val="600"/>
              </a:spcAft>
              <a:buFont typeface="Arial" panose="020B0604020202020204" pitchFamily="34" charset="0"/>
              <a:buChar char="•"/>
            </a:pPr>
            <a:endParaRPr lang="en-US"/>
          </a:p>
        </p:txBody>
      </p:sp>
      <p:sp>
        <p:nvSpPr>
          <p:cNvPr id="3" name="TextBox 2">
            <a:extLst>
              <a:ext uri="{FF2B5EF4-FFF2-40B4-BE49-F238E27FC236}">
                <a16:creationId xmlns:a16="http://schemas.microsoft.com/office/drawing/2014/main" id="{2D930B02-A96C-A74E-0B93-5CB8447231D5}"/>
              </a:ext>
            </a:extLst>
          </p:cNvPr>
          <p:cNvSpPr txBox="1"/>
          <p:nvPr/>
        </p:nvSpPr>
        <p:spPr>
          <a:xfrm>
            <a:off x="5306390" y="4748695"/>
            <a:ext cx="7056781" cy="18158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a:cs typeface="Calibri"/>
              </a:rPr>
              <a:t>Emma Kelly </a:t>
            </a:r>
            <a:endParaRPr lang="en-US" sz="2800">
              <a:cs typeface="Calibri"/>
            </a:endParaRPr>
          </a:p>
          <a:p>
            <a:pPr algn="ctr"/>
            <a:r>
              <a:rPr lang="en-US" sz="2800">
                <a:cs typeface="Calibri"/>
              </a:rPr>
              <a:t>Active Withernsea Lead</a:t>
            </a:r>
          </a:p>
          <a:p>
            <a:pPr algn="ctr"/>
            <a:r>
              <a:rPr lang="en-US" sz="2800" b="1">
                <a:cs typeface="Calibri"/>
              </a:rPr>
              <a:t>El Wilkinson-Cunningham </a:t>
            </a:r>
            <a:r>
              <a:rPr lang="en-US" sz="2800">
                <a:cs typeface="Calibri"/>
              </a:rPr>
              <a:t> </a:t>
            </a:r>
          </a:p>
          <a:p>
            <a:pPr algn="ctr"/>
            <a:r>
              <a:rPr lang="en-US" sz="2800">
                <a:cs typeface="Calibri"/>
              </a:rPr>
              <a:t>Evaluation Co-Ordinator </a:t>
            </a:r>
            <a:endParaRPr lang="en-US" sz="2800"/>
          </a:p>
        </p:txBody>
      </p:sp>
    </p:spTree>
    <p:extLst>
      <p:ext uri="{BB962C8B-B14F-4D97-AF65-F5344CB8AC3E}">
        <p14:creationId xmlns:p14="http://schemas.microsoft.com/office/powerpoint/2010/main" val="32154325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9F3717E-B2F8-8DCA-C238-AD343FBC7E90}"/>
              </a:ext>
            </a:extLst>
          </p:cNvPr>
          <p:cNvSpPr>
            <a:spLocks noGrp="1"/>
          </p:cNvSpPr>
          <p:nvPr>
            <p:ph type="title"/>
          </p:nvPr>
        </p:nvSpPr>
        <p:spPr>
          <a:xfrm>
            <a:off x="1197626" y="149056"/>
            <a:ext cx="4464742" cy="893847"/>
          </a:xfrm>
        </p:spPr>
        <p:txBody>
          <a:bodyPr vert="horz" lIns="91440" tIns="45720" rIns="91440" bIns="45720" rtlCol="0" anchor="ctr">
            <a:normAutofit/>
          </a:bodyPr>
          <a:lstStyle/>
          <a:p>
            <a:pPr defTabSz="914400">
              <a:spcBef>
                <a:spcPct val="0"/>
              </a:spcBef>
            </a:pPr>
            <a:r>
              <a:rPr lang="en-US" sz="4000" b="1">
                <a:latin typeface="Calibri"/>
                <a:cs typeface="Calibri"/>
              </a:rPr>
              <a:t>Evaluation learning</a:t>
            </a:r>
          </a:p>
        </p:txBody>
      </p:sp>
      <p:sp>
        <p:nvSpPr>
          <p:cNvPr id="3" name="Text Placeholder 2">
            <a:extLst>
              <a:ext uri="{FF2B5EF4-FFF2-40B4-BE49-F238E27FC236}">
                <a16:creationId xmlns:a16="http://schemas.microsoft.com/office/drawing/2014/main" id="{30394353-8391-6392-7B06-FB265A7E42AB}"/>
              </a:ext>
            </a:extLst>
          </p:cNvPr>
          <p:cNvSpPr>
            <a:spLocks noGrp="1"/>
          </p:cNvSpPr>
          <p:nvPr>
            <p:ph type="body" idx="1"/>
          </p:nvPr>
        </p:nvSpPr>
        <p:spPr>
          <a:xfrm>
            <a:off x="422259" y="1322224"/>
            <a:ext cx="6002110" cy="4461887"/>
          </a:xfrm>
        </p:spPr>
        <p:txBody>
          <a:bodyPr spcFirstLastPara="1" vert="horz" wrap="square" lIns="91440" tIns="45720" rIns="91440" bIns="45720" rtlCol="0" anchor="t" anchorCtr="0">
            <a:noAutofit/>
          </a:bodyPr>
          <a:lstStyle/>
          <a:p>
            <a:pPr marL="608965" indent="-228600" defTabSz="914400">
              <a:buFont typeface="Arial" panose="020B0604020202020204" pitchFamily="34" charset="0"/>
              <a:buChar char="•"/>
            </a:pPr>
            <a:r>
              <a:rPr lang="en-US" sz="2000"/>
              <a:t>Numbers don’t tell full story- meeting system where is at needs a mix of quant and qual. The story is just as important as the number/outputs.</a:t>
            </a:r>
            <a:endParaRPr lang="en-US" sz="2000">
              <a:cs typeface="Calibri"/>
            </a:endParaRPr>
          </a:p>
          <a:p>
            <a:pPr marL="608965" indent="-228600" defTabSz="914400">
              <a:buFont typeface="Arial" panose="020B0604020202020204" pitchFamily="34" charset="0"/>
              <a:buChar char="•"/>
            </a:pPr>
            <a:r>
              <a:rPr lang="en-US" sz="2000"/>
              <a:t>Numbers are needed for funding.</a:t>
            </a:r>
            <a:endParaRPr lang="en-US" sz="2000">
              <a:cs typeface="Calibri"/>
            </a:endParaRPr>
          </a:p>
          <a:p>
            <a:pPr marL="608965" indent="-228600" defTabSz="914400">
              <a:buFont typeface="Arial" panose="020B0604020202020204" pitchFamily="34" charset="0"/>
              <a:buChar char="•"/>
            </a:pPr>
            <a:r>
              <a:rPr lang="en-US" sz="2000"/>
              <a:t>Trying different tools and approaches- sense maker- needed lots of numbers and space was too small, </a:t>
            </a:r>
            <a:r>
              <a:rPr lang="en-US" sz="2000" err="1"/>
              <a:t>labour</a:t>
            </a:r>
            <a:r>
              <a:rPr lang="en-US" sz="2000"/>
              <a:t> intensive, felt constricting- didn’t fit any more (no link to PA).</a:t>
            </a:r>
            <a:endParaRPr lang="en-US" sz="2000">
              <a:cs typeface="Calibri"/>
            </a:endParaRPr>
          </a:p>
          <a:p>
            <a:pPr marL="608965" indent="-228600" defTabSz="914400">
              <a:buFont typeface="Arial" panose="020B0604020202020204" pitchFamily="34" charset="0"/>
              <a:buChar char="•"/>
            </a:pPr>
            <a:r>
              <a:rPr lang="en-US" sz="2000"/>
              <a:t>Needs to be usable and relatable to everyone- strategy, staff team and residents in the place.</a:t>
            </a:r>
          </a:p>
          <a:p>
            <a:pPr marL="608965" indent="-228600" defTabSz="914400">
              <a:buFont typeface="Arial" panose="020B0604020202020204" pitchFamily="34" charset="0"/>
              <a:buChar char="•"/>
            </a:pPr>
            <a:r>
              <a:rPr lang="en-US" sz="2000">
                <a:cs typeface="Calibri"/>
              </a:rPr>
              <a:t>Challenges of using mix methods approach is how is this passed skills and learning on to the Place</a:t>
            </a:r>
          </a:p>
          <a:p>
            <a:pPr marL="608965" indent="-228600" defTabSz="914400">
              <a:buFont typeface="Arial" panose="020B0604020202020204" pitchFamily="34" charset="0"/>
              <a:buChar char="•"/>
            </a:pPr>
            <a:endParaRPr lang="en-US" sz="2000"/>
          </a:p>
          <a:p>
            <a:pPr marL="608965" indent="-228600" defTabSz="914400">
              <a:buFont typeface="Arial" panose="020B0604020202020204" pitchFamily="34" charset="0"/>
              <a:buChar char="•"/>
            </a:pPr>
            <a:endParaRPr lang="en-US" sz="2000"/>
          </a:p>
          <a:p>
            <a:pPr marL="608965" indent="-228600" defTabSz="914400">
              <a:buFont typeface="Arial" panose="020B0604020202020204" pitchFamily="34" charset="0"/>
              <a:buChar char="•"/>
            </a:pPr>
            <a:endParaRPr lang="en-US" sz="2000"/>
          </a:p>
        </p:txBody>
      </p:sp>
      <p:pic>
        <p:nvPicPr>
          <p:cNvPr id="6" name="Picture 5" descr="A yellow post-it note with a light bulb drawn on it&#10;&#10;Description automatically generated">
            <a:extLst>
              <a:ext uri="{FF2B5EF4-FFF2-40B4-BE49-F238E27FC236}">
                <a16:creationId xmlns:a16="http://schemas.microsoft.com/office/drawing/2014/main" id="{B52622C5-E7AD-5205-357F-2156F4938C49}"/>
              </a:ext>
            </a:extLst>
          </p:cNvPr>
          <p:cNvPicPr>
            <a:picLocks noChangeAspect="1"/>
          </p:cNvPicPr>
          <p:nvPr/>
        </p:nvPicPr>
        <p:blipFill rotWithShape="1">
          <a:blip r:embed="rId3"/>
          <a:srcRect l="5752" r="45653" b="-1"/>
          <a:stretch/>
        </p:blipFill>
        <p:spPr>
          <a:xfrm>
            <a:off x="7199440" y="10"/>
            <a:ext cx="4992560" cy="6857990"/>
          </a:xfrm>
          <a:prstGeom prst="rect">
            <a:avLst/>
          </a:prstGeom>
          <a:effectLst/>
        </p:spPr>
      </p:pic>
      <p:pic>
        <p:nvPicPr>
          <p:cNvPr id="8" name="Picture 7" descr="A pink and white logo&#10;&#10;Description automatically generated">
            <a:extLst>
              <a:ext uri="{FF2B5EF4-FFF2-40B4-BE49-F238E27FC236}">
                <a16:creationId xmlns:a16="http://schemas.microsoft.com/office/drawing/2014/main" id="{EC20B50D-6C0D-BF46-7278-4733DC46D618}"/>
              </a:ext>
            </a:extLst>
          </p:cNvPr>
          <p:cNvPicPr>
            <a:picLocks noChangeAspect="1"/>
          </p:cNvPicPr>
          <p:nvPr/>
        </p:nvPicPr>
        <p:blipFill>
          <a:blip r:embed="rId4"/>
          <a:stretch>
            <a:fillRect/>
          </a:stretch>
        </p:blipFill>
        <p:spPr>
          <a:xfrm>
            <a:off x="9430084" y="2661556"/>
            <a:ext cx="524043" cy="518887"/>
          </a:xfrm>
          <a:prstGeom prst="rect">
            <a:avLst/>
          </a:prstGeom>
        </p:spPr>
      </p:pic>
    </p:spTree>
    <p:extLst>
      <p:ext uri="{BB962C8B-B14F-4D97-AF65-F5344CB8AC3E}">
        <p14:creationId xmlns:p14="http://schemas.microsoft.com/office/powerpoint/2010/main" val="5117416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94"/>
        <p:cNvGrpSpPr/>
        <p:nvPr/>
      </p:nvGrpSpPr>
      <p:grpSpPr>
        <a:xfrm>
          <a:off x="0" y="0"/>
          <a:ext cx="0" cy="0"/>
          <a:chOff x="0" y="0"/>
          <a:chExt cx="0" cy="0"/>
        </a:xfrm>
      </p:grpSpPr>
      <p:sp useBgFill="1">
        <p:nvSpPr>
          <p:cNvPr id="13" name="Rectangle 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5D4E1C04-042A-4728-9C04-C90E5B555CA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4807"/>
          <a:stretch/>
        </p:blipFill>
        <p:spPr>
          <a:xfrm>
            <a:off x="3049" y="10"/>
            <a:ext cx="9669642" cy="6857990"/>
          </a:xfrm>
          <a:prstGeom prst="rect">
            <a:avLst/>
          </a:prstGeom>
        </p:spPr>
      </p:pic>
      <p:sp>
        <p:nvSpPr>
          <p:cNvPr id="14" name="Rectangle 1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F12EC09A-11A8-4910-BDCC-ED3D27326CFF}"/>
              </a:ext>
            </a:extLst>
          </p:cNvPr>
          <p:cNvSpPr txBox="1"/>
          <p:nvPr/>
        </p:nvSpPr>
        <p:spPr>
          <a:xfrm>
            <a:off x="7539278" y="183978"/>
            <a:ext cx="3822189" cy="1250839"/>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000" b="1">
                <a:ea typeface="+mj-ea"/>
                <a:cs typeface="+mj-cs"/>
              </a:rPr>
              <a:t>Key Challenges</a:t>
            </a:r>
          </a:p>
        </p:txBody>
      </p:sp>
      <p:sp>
        <p:nvSpPr>
          <p:cNvPr id="3" name="TextBox 2">
            <a:extLst>
              <a:ext uri="{FF2B5EF4-FFF2-40B4-BE49-F238E27FC236}">
                <a16:creationId xmlns:a16="http://schemas.microsoft.com/office/drawing/2014/main" id="{3E1D32EE-3630-45E1-BA92-72BC32731E2C}"/>
              </a:ext>
            </a:extLst>
          </p:cNvPr>
          <p:cNvSpPr txBox="1"/>
          <p:nvPr/>
        </p:nvSpPr>
        <p:spPr>
          <a:xfrm>
            <a:off x="7531610" y="1715784"/>
            <a:ext cx="4519977" cy="4461179"/>
          </a:xfrm>
          <a:prstGeom prst="rect">
            <a:avLst/>
          </a:prstGeom>
        </p:spPr>
        <p:txBody>
          <a:bodyPr vert="horz" lIns="91440" tIns="45720" rIns="91440" bIns="45720" rtlCol="0">
            <a:normAutofit/>
          </a:bodyPr>
          <a:lstStyle/>
          <a:p>
            <a:pPr marL="342900" indent="-228600">
              <a:lnSpc>
                <a:spcPct val="90000"/>
              </a:lnSpc>
              <a:spcAft>
                <a:spcPts val="600"/>
              </a:spcAft>
              <a:buFont typeface="Arial" panose="020B0604020202020204" pitchFamily="34" charset="0"/>
              <a:buChar char="•"/>
            </a:pPr>
            <a:endParaRPr lang="en-US" sz="2000"/>
          </a:p>
        </p:txBody>
      </p:sp>
      <p:sp>
        <p:nvSpPr>
          <p:cNvPr id="6" name="TextBox 5">
            <a:extLst>
              <a:ext uri="{FF2B5EF4-FFF2-40B4-BE49-F238E27FC236}">
                <a16:creationId xmlns:a16="http://schemas.microsoft.com/office/drawing/2014/main" id="{1C2E002C-05FD-2475-232E-2C10C2FFC45A}"/>
              </a:ext>
            </a:extLst>
          </p:cNvPr>
          <p:cNvSpPr txBox="1"/>
          <p:nvPr/>
        </p:nvSpPr>
        <p:spPr>
          <a:xfrm>
            <a:off x="7485219" y="1652648"/>
            <a:ext cx="4512309" cy="4524315"/>
          </a:xfrm>
          <a:prstGeom prst="rect">
            <a:avLst/>
          </a:prstGeom>
          <a:noFill/>
        </p:spPr>
        <p:txBody>
          <a:bodyPr wrap="square" lIns="91440" tIns="45720" rIns="91440" bIns="45720" rtlCol="0" anchor="t">
            <a:spAutoFit/>
          </a:bodyPr>
          <a:lstStyle/>
          <a:p>
            <a:pPr marL="457200" indent="-457200">
              <a:buFont typeface="Wingdings" panose="05000000000000000000" pitchFamily="2" charset="2"/>
              <a:buChar char="Ø"/>
            </a:pPr>
            <a:r>
              <a:rPr lang="en-GB" sz="2400"/>
              <a:t>Measuring success</a:t>
            </a:r>
          </a:p>
          <a:p>
            <a:pPr marL="457200" indent="-457200">
              <a:buFont typeface="Wingdings" panose="05000000000000000000" pitchFamily="2" charset="2"/>
              <a:buChar char="Ø"/>
            </a:pPr>
            <a:r>
              <a:rPr lang="en-GB" sz="2400"/>
              <a:t>Managing expectations – not always visible</a:t>
            </a:r>
            <a:endParaRPr lang="en-GB" sz="2400">
              <a:cs typeface="Calibri"/>
            </a:endParaRPr>
          </a:p>
          <a:p>
            <a:pPr marL="457200" indent="-457200">
              <a:buFont typeface="Wingdings" panose="05000000000000000000" pitchFamily="2" charset="2"/>
              <a:buChar char="Ø"/>
            </a:pPr>
            <a:r>
              <a:rPr lang="en-GB" sz="2400"/>
              <a:t>Deep listening</a:t>
            </a:r>
            <a:endParaRPr lang="en-GB" sz="2400">
              <a:cs typeface="Calibri"/>
            </a:endParaRPr>
          </a:p>
          <a:p>
            <a:pPr marL="457200" indent="-457200">
              <a:buFont typeface="Wingdings" panose="05000000000000000000" pitchFamily="2" charset="2"/>
              <a:buChar char="Ø"/>
            </a:pPr>
            <a:r>
              <a:rPr lang="en-GB" sz="2400"/>
              <a:t>Doing ‘with’ not ‘to’</a:t>
            </a:r>
          </a:p>
          <a:p>
            <a:pPr marL="457200" indent="-457200">
              <a:buFont typeface="Wingdings" panose="05000000000000000000" pitchFamily="2" charset="2"/>
              <a:buChar char="Ø"/>
            </a:pPr>
            <a:r>
              <a:rPr lang="en-GB" sz="2400"/>
              <a:t>Independence not dependence</a:t>
            </a:r>
            <a:endParaRPr lang="en-GB" sz="2400">
              <a:cs typeface="Calibri"/>
            </a:endParaRPr>
          </a:p>
          <a:p>
            <a:pPr marL="457200" indent="-457200">
              <a:buFont typeface="Wingdings" panose="05000000000000000000" pitchFamily="2" charset="2"/>
              <a:buChar char="Ø"/>
            </a:pPr>
            <a:r>
              <a:rPr lang="en-GB" sz="2400"/>
              <a:t>Recruiting</a:t>
            </a:r>
            <a:endParaRPr lang="en-GB" sz="2400">
              <a:cs typeface="Calibri"/>
            </a:endParaRPr>
          </a:p>
          <a:p>
            <a:pPr marL="457200" indent="-457200">
              <a:buFont typeface="Wingdings" panose="05000000000000000000" pitchFamily="2" charset="2"/>
              <a:buChar char="Ø"/>
            </a:pPr>
            <a:r>
              <a:rPr lang="en-GB" sz="2400"/>
              <a:t>Embedding PACE</a:t>
            </a:r>
            <a:endParaRPr lang="en-GB" sz="2400">
              <a:cs typeface="Calibri"/>
            </a:endParaRPr>
          </a:p>
          <a:p>
            <a:pPr marL="457200" indent="-457200">
              <a:buFont typeface="Wingdings" panose="05000000000000000000" pitchFamily="2" charset="2"/>
              <a:buChar char="Ø"/>
            </a:pPr>
            <a:r>
              <a:rPr lang="en-GB" sz="2400"/>
              <a:t>Political direction</a:t>
            </a:r>
            <a:endParaRPr lang="en-GB" sz="2400">
              <a:cs typeface="Calibri"/>
            </a:endParaRPr>
          </a:p>
          <a:p>
            <a:pPr marL="457200" indent="-457200">
              <a:buFont typeface="Wingdings" panose="05000000000000000000" pitchFamily="2" charset="2"/>
              <a:buChar char="Ø"/>
            </a:pPr>
            <a:r>
              <a:rPr lang="en-GB" sz="2400"/>
              <a:t>Sustainability &amp; legacy</a:t>
            </a:r>
            <a:endParaRPr lang="en-GB" sz="2400">
              <a:cs typeface="Calibri"/>
            </a:endParaRPr>
          </a:p>
          <a:p>
            <a:pPr marL="457200" indent="-457200">
              <a:buFont typeface="Wingdings" panose="05000000000000000000" pitchFamily="2" charset="2"/>
              <a:buChar char="Ø"/>
            </a:pPr>
            <a:r>
              <a:rPr lang="en-GB" sz="2400"/>
              <a:t>Fundamental culture change</a:t>
            </a:r>
            <a:endParaRPr lang="en-GB" sz="2400">
              <a:cs typeface="Calibri"/>
            </a:endParaRPr>
          </a:p>
        </p:txBody>
      </p:sp>
    </p:spTree>
    <p:extLst>
      <p:ext uri="{BB962C8B-B14F-4D97-AF65-F5344CB8AC3E}">
        <p14:creationId xmlns:p14="http://schemas.microsoft.com/office/powerpoint/2010/main" val="2857875235"/>
      </p:ext>
    </p:extLst>
  </p:cSld>
  <p:clrMapOvr>
    <a:masterClrMapping/>
  </p:clrMapOvr>
  <p:transition spd="slow">
    <p:cove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16D455B-C0FF-8C8F-DC49-D9EAACD95107}"/>
              </a:ext>
            </a:extLst>
          </p:cNvPr>
          <p:cNvSpPr txBox="1"/>
          <p:nvPr/>
        </p:nvSpPr>
        <p:spPr>
          <a:xfrm>
            <a:off x="467984" y="1609480"/>
            <a:ext cx="4822527" cy="3970318"/>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GB"/>
              <a:t>Little recognition of PA role in reducing health inequalities</a:t>
            </a:r>
          </a:p>
          <a:p>
            <a:pPr marL="285750" indent="-285750">
              <a:buFont typeface="Arial" panose="020B0604020202020204" pitchFamily="34" charset="0"/>
              <a:buChar char="•"/>
            </a:pPr>
            <a:r>
              <a:rPr lang="en-GB">
                <a:solidFill>
                  <a:srgbClr val="222222"/>
                </a:solidFill>
              </a:rPr>
              <a:t>Paternalistic ‘parachute services in ‘ approach</a:t>
            </a:r>
            <a:endParaRPr lang="en-GB">
              <a:solidFill>
                <a:srgbClr val="222222"/>
              </a:solidFill>
              <a:cs typeface="Calibri"/>
            </a:endParaRPr>
          </a:p>
          <a:p>
            <a:pPr marL="285750" indent="-285750">
              <a:buFont typeface="Arial" panose="020B0604020202020204" pitchFamily="34" charset="0"/>
              <a:buChar char="•"/>
            </a:pPr>
            <a:r>
              <a:rPr lang="en-GB">
                <a:solidFill>
                  <a:srgbClr val="222222"/>
                </a:solidFill>
              </a:rPr>
              <a:t>No wider system recognition</a:t>
            </a:r>
            <a:endParaRPr lang="en-GB">
              <a:solidFill>
                <a:srgbClr val="222222"/>
              </a:solidFill>
              <a:cs typeface="Calibri"/>
            </a:endParaRPr>
          </a:p>
          <a:p>
            <a:pPr marL="285750" indent="-285750">
              <a:buFont typeface="Arial" panose="020B0604020202020204" pitchFamily="34" charset="0"/>
              <a:buChar char="•"/>
            </a:pPr>
            <a:r>
              <a:rPr lang="en-GB">
                <a:solidFill>
                  <a:srgbClr val="222222"/>
                </a:solidFill>
              </a:rPr>
              <a:t>Lone voices - little community energy for PA</a:t>
            </a:r>
            <a:endParaRPr lang="en-GB">
              <a:solidFill>
                <a:srgbClr val="222222"/>
              </a:solidFill>
              <a:cs typeface="Calibri"/>
            </a:endParaRPr>
          </a:p>
          <a:p>
            <a:pPr marL="285750" indent="-285750">
              <a:buFont typeface="Arial" panose="020B0604020202020204" pitchFamily="34" charset="0"/>
              <a:buChar char="•"/>
            </a:pPr>
            <a:r>
              <a:rPr lang="en-GB">
                <a:solidFill>
                  <a:srgbClr val="222222"/>
                </a:solidFill>
              </a:rPr>
              <a:t>Inertia - little community engagement in PA </a:t>
            </a:r>
            <a:endParaRPr lang="en-GB">
              <a:solidFill>
                <a:srgbClr val="222222"/>
              </a:solidFill>
              <a:cs typeface="Calibri"/>
            </a:endParaRPr>
          </a:p>
          <a:p>
            <a:pPr marL="285750" indent="-285750">
              <a:buFont typeface="Arial" panose="020B0604020202020204" pitchFamily="34" charset="0"/>
              <a:buChar char="•"/>
            </a:pPr>
            <a:r>
              <a:rPr lang="en-GB">
                <a:solidFill>
                  <a:srgbClr val="222222"/>
                </a:solidFill>
              </a:rPr>
              <a:t>Little partner collaboration around PA</a:t>
            </a:r>
            <a:endParaRPr lang="en-GB">
              <a:solidFill>
                <a:srgbClr val="222222"/>
              </a:solidFill>
              <a:cs typeface="Calibri"/>
            </a:endParaRPr>
          </a:p>
          <a:p>
            <a:pPr marL="285750" indent="-285750">
              <a:buFont typeface="Arial" panose="020B0604020202020204" pitchFamily="34" charset="0"/>
              <a:buChar char="•"/>
            </a:pPr>
            <a:r>
              <a:rPr lang="en-GB">
                <a:solidFill>
                  <a:srgbClr val="222222"/>
                </a:solidFill>
              </a:rPr>
              <a:t>Silo working</a:t>
            </a:r>
            <a:endParaRPr lang="en-GB">
              <a:solidFill>
                <a:srgbClr val="222222"/>
              </a:solidFill>
              <a:cs typeface="Calibri"/>
            </a:endParaRPr>
          </a:p>
          <a:p>
            <a:pPr marL="285750" indent="-285750">
              <a:buFont typeface="Arial" panose="020B0604020202020204" pitchFamily="34" charset="0"/>
              <a:buChar char="•"/>
            </a:pPr>
            <a:r>
              <a:rPr lang="en-GB">
                <a:solidFill>
                  <a:srgbClr val="222222"/>
                </a:solidFill>
              </a:rPr>
              <a:t>No strategic focal point for sport and PA</a:t>
            </a:r>
            <a:endParaRPr lang="en-GB">
              <a:solidFill>
                <a:srgbClr val="222222"/>
              </a:solidFill>
              <a:cs typeface="Calibri"/>
            </a:endParaRPr>
          </a:p>
          <a:p>
            <a:pPr marL="285750" indent="-285750">
              <a:buFont typeface="Arial" panose="020B0604020202020204" pitchFamily="34" charset="0"/>
              <a:buChar char="•"/>
            </a:pPr>
            <a:r>
              <a:rPr lang="en-GB">
                <a:solidFill>
                  <a:srgbClr val="222222"/>
                </a:solidFill>
              </a:rPr>
              <a:t>No shared agenda for bigger picture/community good</a:t>
            </a:r>
            <a:endParaRPr lang="en-GB">
              <a:solidFill>
                <a:srgbClr val="222222"/>
              </a:solidFill>
              <a:cs typeface="Calibri"/>
            </a:endParaRPr>
          </a:p>
          <a:p>
            <a:pPr marL="285750" indent="-285750">
              <a:buFont typeface="Arial" panose="020B0604020202020204" pitchFamily="34" charset="0"/>
              <a:buChar char="•"/>
            </a:pPr>
            <a:r>
              <a:rPr lang="en-GB">
                <a:solidFill>
                  <a:srgbClr val="222222"/>
                </a:solidFill>
              </a:rPr>
              <a:t>Little funding to support groups</a:t>
            </a:r>
            <a:endParaRPr lang="en-GB">
              <a:solidFill>
                <a:srgbClr val="222222"/>
              </a:solidFill>
              <a:cs typeface="Calibri"/>
            </a:endParaRPr>
          </a:p>
          <a:p>
            <a:pPr marL="285750" indent="-285750">
              <a:buFont typeface="Arial" panose="020B0604020202020204" pitchFamily="34" charset="0"/>
              <a:buChar char="•"/>
            </a:pPr>
            <a:r>
              <a:rPr lang="en-GB">
                <a:solidFill>
                  <a:srgbClr val="222222"/>
                </a:solidFill>
              </a:rPr>
              <a:t>Little future planning, resilience or legacy</a:t>
            </a:r>
            <a:endParaRPr lang="en-GB">
              <a:solidFill>
                <a:srgbClr val="222222"/>
              </a:solidFill>
              <a:cs typeface="Calibri"/>
            </a:endParaRPr>
          </a:p>
          <a:p>
            <a:endParaRPr lang="en-GB"/>
          </a:p>
        </p:txBody>
      </p:sp>
      <p:sp>
        <p:nvSpPr>
          <p:cNvPr id="4" name="TextBox 3">
            <a:extLst>
              <a:ext uri="{FF2B5EF4-FFF2-40B4-BE49-F238E27FC236}">
                <a16:creationId xmlns:a16="http://schemas.microsoft.com/office/drawing/2014/main" id="{B4CD4716-3057-0C09-AE4A-2883CDD0FB18}"/>
              </a:ext>
            </a:extLst>
          </p:cNvPr>
          <p:cNvSpPr txBox="1"/>
          <p:nvPr/>
        </p:nvSpPr>
        <p:spPr>
          <a:xfrm>
            <a:off x="5164269" y="1079056"/>
            <a:ext cx="6708386" cy="5355312"/>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US" b="1">
                <a:solidFill>
                  <a:srgbClr val="FF0066"/>
                </a:solidFill>
                <a:cs typeface="Calibri"/>
              </a:rPr>
              <a:t>Local people are trying new activities and being active in a different way </a:t>
            </a:r>
            <a:endParaRPr lang="en-GB" b="1">
              <a:solidFill>
                <a:srgbClr val="FF0066"/>
              </a:solidFill>
              <a:cs typeface="Calibri"/>
            </a:endParaRPr>
          </a:p>
          <a:p>
            <a:pPr marL="285750" indent="-285750">
              <a:buFont typeface="Arial" panose="020B0604020202020204" pitchFamily="34" charset="0"/>
              <a:buChar char="•"/>
            </a:pPr>
            <a:r>
              <a:rPr lang="en-US" b="1">
                <a:solidFill>
                  <a:srgbClr val="FF0066"/>
                </a:solidFill>
                <a:cs typeface="Calibri"/>
              </a:rPr>
              <a:t>Local people are developing their own projects from the ground up</a:t>
            </a:r>
            <a:endParaRPr lang="en-GB" b="1">
              <a:solidFill>
                <a:srgbClr val="FF0066"/>
              </a:solidFill>
              <a:cs typeface="Calibri"/>
            </a:endParaRPr>
          </a:p>
          <a:p>
            <a:pPr marL="285750" indent="-285750">
              <a:buFont typeface="Arial" panose="020B0604020202020204" pitchFamily="34" charset="0"/>
              <a:buChar char="•"/>
            </a:pPr>
            <a:r>
              <a:rPr lang="en-US" b="1">
                <a:solidFill>
                  <a:srgbClr val="FF0066"/>
                </a:solidFill>
                <a:cs typeface="Calibri"/>
              </a:rPr>
              <a:t>Local groups are accessing funding and support for the first time</a:t>
            </a:r>
            <a:endParaRPr lang="en-GB" b="1">
              <a:solidFill>
                <a:srgbClr val="FF0066"/>
              </a:solidFill>
              <a:cs typeface="Calibri"/>
            </a:endParaRPr>
          </a:p>
          <a:p>
            <a:pPr marL="285750" indent="-285750">
              <a:buFont typeface="Arial" panose="020B0604020202020204" pitchFamily="34" charset="0"/>
              <a:buChar char="•"/>
            </a:pPr>
            <a:r>
              <a:rPr lang="en-US" b="1">
                <a:solidFill>
                  <a:srgbClr val="FF0066"/>
                </a:solidFill>
                <a:cs typeface="Calibri"/>
              </a:rPr>
              <a:t> </a:t>
            </a:r>
            <a:r>
              <a:rPr lang="en-GB" b="1">
                <a:solidFill>
                  <a:srgbClr val="FF0066"/>
                </a:solidFill>
              </a:rPr>
              <a:t>Equality, inclusion and diversity sit at heart of approach</a:t>
            </a:r>
            <a:endParaRPr lang="en-GB" b="1">
              <a:solidFill>
                <a:srgbClr val="FF0066"/>
              </a:solidFill>
              <a:cs typeface="Calibri"/>
            </a:endParaRPr>
          </a:p>
          <a:p>
            <a:pPr marL="342900" indent="-342900">
              <a:buFont typeface="Arial" panose="020B0604020202020204" pitchFamily="34" charset="0"/>
              <a:buChar char="•"/>
            </a:pPr>
            <a:r>
              <a:rPr lang="en-GB" b="1">
                <a:solidFill>
                  <a:srgbClr val="FF0066"/>
                </a:solidFill>
              </a:rPr>
              <a:t>System change/ cooperation and traction locally and regionally - m</a:t>
            </a:r>
            <a:r>
              <a:rPr lang="en-US" b="1">
                <a:solidFill>
                  <a:srgbClr val="FF0066"/>
                </a:solidFill>
              </a:rPr>
              <a:t>ore connections and better perspective taking, boundaries moving and parts of the system flexing to allow new people in.</a:t>
            </a:r>
            <a:endParaRPr lang="en-GB" b="1">
              <a:solidFill>
                <a:srgbClr val="FF0066"/>
              </a:solidFill>
              <a:cs typeface="Calibri"/>
            </a:endParaRPr>
          </a:p>
          <a:p>
            <a:pPr marL="285750" indent="-285750">
              <a:buFont typeface="Arial" panose="020B0604020202020204" pitchFamily="34" charset="0"/>
              <a:buChar char="•"/>
            </a:pPr>
            <a:r>
              <a:rPr lang="en-GB" b="1">
                <a:solidFill>
                  <a:srgbClr val="FF0066"/>
                </a:solidFill>
              </a:rPr>
              <a:t>Lone voices are connected </a:t>
            </a:r>
            <a:endParaRPr lang="en-GB" b="1">
              <a:solidFill>
                <a:srgbClr val="FF0066"/>
              </a:solidFill>
              <a:cs typeface="Calibri" panose="020F0502020204030204"/>
            </a:endParaRPr>
          </a:p>
          <a:p>
            <a:pPr marL="285750" indent="-285750">
              <a:buFont typeface="Arial" panose="020B0604020202020204" pitchFamily="34" charset="0"/>
              <a:buChar char="•"/>
            </a:pPr>
            <a:r>
              <a:rPr lang="en-GB" b="1">
                <a:solidFill>
                  <a:srgbClr val="FF0066"/>
                </a:solidFill>
              </a:rPr>
              <a:t>Partners are talking, listening and collaborating</a:t>
            </a:r>
            <a:endParaRPr lang="en-GB" b="1">
              <a:solidFill>
                <a:srgbClr val="FF0066"/>
              </a:solidFill>
              <a:cs typeface="Calibri" panose="020F0502020204030204"/>
            </a:endParaRPr>
          </a:p>
          <a:p>
            <a:pPr marL="285750" indent="-285750">
              <a:buFont typeface="Arial" panose="020B0604020202020204" pitchFamily="34" charset="0"/>
              <a:buChar char="•"/>
            </a:pPr>
            <a:r>
              <a:rPr lang="en-GB" b="1">
                <a:solidFill>
                  <a:srgbClr val="FF0066"/>
                </a:solidFill>
              </a:rPr>
              <a:t>Perspectives are changing - Putting the wider community first</a:t>
            </a:r>
            <a:endParaRPr lang="en-GB" b="1">
              <a:solidFill>
                <a:srgbClr val="FF0066"/>
              </a:solidFill>
              <a:cs typeface="Calibri" panose="020F0502020204030204"/>
            </a:endParaRPr>
          </a:p>
          <a:p>
            <a:pPr marL="285750" indent="-285750">
              <a:buFont typeface="Arial" panose="020B0604020202020204" pitchFamily="34" charset="0"/>
              <a:buChar char="•"/>
            </a:pPr>
            <a:r>
              <a:rPr lang="en-GB" b="1">
                <a:solidFill>
                  <a:srgbClr val="FF0066"/>
                </a:solidFill>
              </a:rPr>
              <a:t>Change is driven by the community </a:t>
            </a:r>
            <a:endParaRPr lang="en-GB" b="1">
              <a:solidFill>
                <a:srgbClr val="FF0066"/>
              </a:solidFill>
              <a:cs typeface="Calibri" panose="020F0502020204030204"/>
            </a:endParaRPr>
          </a:p>
          <a:p>
            <a:pPr marL="285750" indent="-285750">
              <a:buFont typeface="Arial" panose="020B0604020202020204" pitchFamily="34" charset="0"/>
              <a:buChar char="•"/>
            </a:pPr>
            <a:r>
              <a:rPr lang="en-GB" b="1">
                <a:solidFill>
                  <a:srgbClr val="FF0066"/>
                </a:solidFill>
              </a:rPr>
              <a:t>We have a clear line of sight and a legacy - PACE</a:t>
            </a:r>
            <a:endParaRPr lang="en-GB" b="1">
              <a:solidFill>
                <a:srgbClr val="FF0066"/>
              </a:solidFill>
              <a:cs typeface="Calibri" panose="020F0502020204030204"/>
            </a:endParaRPr>
          </a:p>
          <a:p>
            <a:pPr marL="285750" indent="-285750">
              <a:buFont typeface="Arial" panose="020B0604020202020204" pitchFamily="34" charset="0"/>
              <a:buChar char="•"/>
            </a:pPr>
            <a:r>
              <a:rPr lang="en-GB" b="1">
                <a:solidFill>
                  <a:srgbClr val="FF0066"/>
                </a:solidFill>
              </a:rPr>
              <a:t>Feel the energy!!</a:t>
            </a:r>
            <a:endParaRPr lang="en-GB" b="1">
              <a:solidFill>
                <a:srgbClr val="FF0066"/>
              </a:solidFill>
              <a:cs typeface="Calibri" panose="020F0502020204030204"/>
            </a:endParaRPr>
          </a:p>
          <a:p>
            <a:pPr marL="285750" indent="-285750">
              <a:buFont typeface="Arial" panose="020B0604020202020204" pitchFamily="34" charset="0"/>
              <a:buChar char="•"/>
            </a:pPr>
            <a:r>
              <a:rPr lang="en-GB" b="1">
                <a:solidFill>
                  <a:srgbClr val="FF6600"/>
                </a:solidFill>
              </a:rPr>
              <a:t>Withernsea is getting active and connected! </a:t>
            </a:r>
            <a:endParaRPr lang="en-GB" b="1">
              <a:solidFill>
                <a:srgbClr val="FF6600"/>
              </a:solidFill>
              <a:cs typeface="Calibri"/>
            </a:endParaRPr>
          </a:p>
          <a:p>
            <a:pPr marL="285750" indent="-285750">
              <a:buFont typeface="Arial" panose="020B0604020202020204" pitchFamily="34" charset="0"/>
              <a:buChar char="•"/>
            </a:pPr>
            <a:endParaRPr lang="en-GB" b="1">
              <a:solidFill>
                <a:srgbClr val="FF6600"/>
              </a:solidFill>
            </a:endParaRPr>
          </a:p>
          <a:p>
            <a:pPr marL="285750" indent="-285750">
              <a:buFont typeface="Arial" panose="020B0604020202020204" pitchFamily="34" charset="0"/>
              <a:buChar char="•"/>
            </a:pPr>
            <a:endParaRPr lang="en-GB"/>
          </a:p>
        </p:txBody>
      </p:sp>
      <p:sp>
        <p:nvSpPr>
          <p:cNvPr id="6" name="Rectangle 5">
            <a:extLst>
              <a:ext uri="{FF2B5EF4-FFF2-40B4-BE49-F238E27FC236}">
                <a16:creationId xmlns:a16="http://schemas.microsoft.com/office/drawing/2014/main" id="{99D8BFF3-CB5D-D2F1-7C77-5B6FDC8C766D}"/>
              </a:ext>
            </a:extLst>
          </p:cNvPr>
          <p:cNvSpPr/>
          <p:nvPr/>
        </p:nvSpPr>
        <p:spPr>
          <a:xfrm>
            <a:off x="3255126" y="518432"/>
            <a:ext cx="5491760" cy="553998"/>
          </a:xfrm>
          <a:prstGeom prst="rect">
            <a:avLst/>
          </a:prstGeom>
        </p:spPr>
        <p:txBody>
          <a:bodyPr wrap="none" lIns="91440" tIns="45720" rIns="91440" bIns="45720" anchor="t">
            <a:spAutoFit/>
          </a:bodyPr>
          <a:lstStyle/>
          <a:p>
            <a:r>
              <a:rPr lang="en-GB" sz="3000" b="1"/>
              <a:t>What a difference 5 years makes!</a:t>
            </a:r>
            <a:endParaRPr lang="en-GB" sz="3000">
              <a:cs typeface="Calibri"/>
            </a:endParaRPr>
          </a:p>
        </p:txBody>
      </p:sp>
      <p:sp>
        <p:nvSpPr>
          <p:cNvPr id="8" name="Subtitle 2">
            <a:extLst>
              <a:ext uri="{FF2B5EF4-FFF2-40B4-BE49-F238E27FC236}">
                <a16:creationId xmlns:a16="http://schemas.microsoft.com/office/drawing/2014/main" id="{6DDD8B65-1FEC-6C2D-EBA5-D371B908903F}"/>
              </a:ext>
            </a:extLst>
          </p:cNvPr>
          <p:cNvSpPr>
            <a:spLocks noGrp="1"/>
          </p:cNvSpPr>
          <p:nvPr>
            <p:ph type="title"/>
          </p:nvPr>
        </p:nvSpPr>
        <p:spPr>
          <a:xfrm>
            <a:off x="4289235" y="95362"/>
            <a:ext cx="4039340" cy="480795"/>
          </a:xfrm>
        </p:spPr>
        <p:txBody>
          <a:bodyPr>
            <a:normAutofit fontScale="90000"/>
          </a:bodyPr>
          <a:lstStyle/>
          <a:p>
            <a:br>
              <a:rPr lang="en-GB" sz="3600" b="1"/>
            </a:br>
            <a:r>
              <a:rPr lang="en-GB" sz="3300" b="1">
                <a:latin typeface="Calibri"/>
                <a:cs typeface="Calibri"/>
              </a:rPr>
              <a:t>Withernsea is changing</a:t>
            </a:r>
            <a:br>
              <a:rPr lang="en-GB" sz="3600" b="1"/>
            </a:br>
            <a:endParaRPr lang="en-GB" sz="3600" b="1">
              <a:solidFill>
                <a:schemeClr val="bg2">
                  <a:lumMod val="75000"/>
                </a:schemeClr>
              </a:solidFill>
              <a:latin typeface="+mj-lt"/>
            </a:endParaRPr>
          </a:p>
        </p:txBody>
      </p:sp>
    </p:spTree>
    <p:extLst>
      <p:ext uri="{BB962C8B-B14F-4D97-AF65-F5344CB8AC3E}">
        <p14:creationId xmlns:p14="http://schemas.microsoft.com/office/powerpoint/2010/main" val="12517466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BAC08366-0E33-98C0-CE65-30D71D81EC94}"/>
              </a:ext>
            </a:extLst>
          </p:cNvPr>
          <p:cNvSpPr>
            <a:spLocks noGrp="1"/>
          </p:cNvSpPr>
          <p:nvPr>
            <p:ph type="subTitle" idx="1"/>
          </p:nvPr>
        </p:nvSpPr>
        <p:spPr>
          <a:xfrm>
            <a:off x="1524000" y="3860830"/>
            <a:ext cx="9050867" cy="539935"/>
          </a:xfrm>
        </p:spPr>
        <p:txBody>
          <a:bodyPr/>
          <a:lstStyle/>
          <a:p>
            <a:r>
              <a:rPr lang="en-US" dirty="0"/>
              <a:t>Brought to you by</a:t>
            </a:r>
          </a:p>
        </p:txBody>
      </p:sp>
      <p:pic>
        <p:nvPicPr>
          <p:cNvPr id="5" name="Picture 4">
            <a:extLst>
              <a:ext uri="{FF2B5EF4-FFF2-40B4-BE49-F238E27FC236}">
                <a16:creationId xmlns:a16="http://schemas.microsoft.com/office/drawing/2014/main" id="{E84A1E13-E62E-B85E-E87F-375C68277A49}"/>
              </a:ext>
            </a:extLst>
          </p:cNvPr>
          <p:cNvPicPr>
            <a:picLocks noChangeAspect="1"/>
          </p:cNvPicPr>
          <p:nvPr/>
        </p:nvPicPr>
        <p:blipFill rotWithShape="1">
          <a:blip r:embed="rId2"/>
          <a:srcRect l="73096" t="-442" r="100" b="73639"/>
          <a:stretch/>
        </p:blipFill>
        <p:spPr>
          <a:xfrm>
            <a:off x="746391" y="4458047"/>
            <a:ext cx="1849474" cy="895898"/>
          </a:xfrm>
          <a:prstGeom prst="rect">
            <a:avLst/>
          </a:prstGeom>
        </p:spPr>
      </p:pic>
      <p:pic>
        <p:nvPicPr>
          <p:cNvPr id="8" name="Picture 7">
            <a:extLst>
              <a:ext uri="{FF2B5EF4-FFF2-40B4-BE49-F238E27FC236}">
                <a16:creationId xmlns:a16="http://schemas.microsoft.com/office/drawing/2014/main" id="{187E05F2-EEF5-1DEF-EF3A-F6B00B2CB514}"/>
              </a:ext>
            </a:extLst>
          </p:cNvPr>
          <p:cNvPicPr>
            <a:picLocks noChangeAspect="1"/>
          </p:cNvPicPr>
          <p:nvPr/>
        </p:nvPicPr>
        <p:blipFill rotWithShape="1">
          <a:blip r:embed="rId2"/>
          <a:srcRect l="348" t="30578" r="72640" b="39952"/>
          <a:stretch/>
        </p:blipFill>
        <p:spPr>
          <a:xfrm>
            <a:off x="7910921" y="5331944"/>
            <a:ext cx="2211092" cy="1158634"/>
          </a:xfrm>
          <a:prstGeom prst="rect">
            <a:avLst/>
          </a:prstGeom>
        </p:spPr>
      </p:pic>
      <p:pic>
        <p:nvPicPr>
          <p:cNvPr id="9" name="Picture 8">
            <a:extLst>
              <a:ext uri="{FF2B5EF4-FFF2-40B4-BE49-F238E27FC236}">
                <a16:creationId xmlns:a16="http://schemas.microsoft.com/office/drawing/2014/main" id="{D4CB9EFE-C440-8F6A-42D9-79214E2179E3}"/>
              </a:ext>
            </a:extLst>
          </p:cNvPr>
          <p:cNvPicPr>
            <a:picLocks noChangeAspect="1"/>
          </p:cNvPicPr>
          <p:nvPr/>
        </p:nvPicPr>
        <p:blipFill rotWithShape="1">
          <a:blip r:embed="rId2"/>
          <a:srcRect l="9333" t="70412" r="70642" b="1912"/>
          <a:stretch/>
        </p:blipFill>
        <p:spPr>
          <a:xfrm>
            <a:off x="5816493" y="4388388"/>
            <a:ext cx="1381762" cy="925040"/>
          </a:xfrm>
          <a:prstGeom prst="rect">
            <a:avLst/>
          </a:prstGeom>
        </p:spPr>
      </p:pic>
      <p:pic>
        <p:nvPicPr>
          <p:cNvPr id="10" name="Picture 9">
            <a:extLst>
              <a:ext uri="{FF2B5EF4-FFF2-40B4-BE49-F238E27FC236}">
                <a16:creationId xmlns:a16="http://schemas.microsoft.com/office/drawing/2014/main" id="{36EDB48B-C575-1AC1-536D-5405D1049B6F}"/>
              </a:ext>
            </a:extLst>
          </p:cNvPr>
          <p:cNvPicPr>
            <a:picLocks noChangeAspect="1"/>
          </p:cNvPicPr>
          <p:nvPr/>
        </p:nvPicPr>
        <p:blipFill rotWithShape="1">
          <a:blip r:embed="rId2"/>
          <a:srcRect l="32426" t="70413" r="42442" b="2784"/>
          <a:stretch/>
        </p:blipFill>
        <p:spPr>
          <a:xfrm>
            <a:off x="4004698" y="5659208"/>
            <a:ext cx="1734154" cy="895898"/>
          </a:xfrm>
          <a:prstGeom prst="rect">
            <a:avLst/>
          </a:prstGeom>
        </p:spPr>
      </p:pic>
      <p:pic>
        <p:nvPicPr>
          <p:cNvPr id="11" name="Picture 10">
            <a:extLst>
              <a:ext uri="{FF2B5EF4-FFF2-40B4-BE49-F238E27FC236}">
                <a16:creationId xmlns:a16="http://schemas.microsoft.com/office/drawing/2014/main" id="{06E3A27A-7C4A-F3BB-0F52-0E6D65D9D055}"/>
              </a:ext>
            </a:extLst>
          </p:cNvPr>
          <p:cNvPicPr>
            <a:picLocks noChangeAspect="1"/>
          </p:cNvPicPr>
          <p:nvPr/>
        </p:nvPicPr>
        <p:blipFill rotWithShape="1">
          <a:blip r:embed="rId2"/>
          <a:srcRect l="35300" t="30578" r="33902" b="43613"/>
          <a:stretch/>
        </p:blipFill>
        <p:spPr>
          <a:xfrm>
            <a:off x="9306453" y="4419572"/>
            <a:ext cx="2125134" cy="862672"/>
          </a:xfrm>
          <a:prstGeom prst="rect">
            <a:avLst/>
          </a:prstGeom>
        </p:spPr>
      </p:pic>
      <p:pic>
        <p:nvPicPr>
          <p:cNvPr id="12" name="Picture 11">
            <a:extLst>
              <a:ext uri="{FF2B5EF4-FFF2-40B4-BE49-F238E27FC236}">
                <a16:creationId xmlns:a16="http://schemas.microsoft.com/office/drawing/2014/main" id="{E86EE4D3-B2CC-8E83-AEDA-C14947C5F986}"/>
              </a:ext>
            </a:extLst>
          </p:cNvPr>
          <p:cNvPicPr>
            <a:picLocks noChangeAspect="1"/>
          </p:cNvPicPr>
          <p:nvPr/>
        </p:nvPicPr>
        <p:blipFill rotWithShape="1">
          <a:blip r:embed="rId2"/>
          <a:srcRect l="73739" t="30578" r="447" b="41746"/>
          <a:stretch/>
        </p:blipFill>
        <p:spPr>
          <a:xfrm>
            <a:off x="6133402" y="5512487"/>
            <a:ext cx="1781191" cy="925041"/>
          </a:xfrm>
          <a:prstGeom prst="rect">
            <a:avLst/>
          </a:prstGeom>
        </p:spPr>
      </p:pic>
      <p:pic>
        <p:nvPicPr>
          <p:cNvPr id="13" name="Picture 12">
            <a:extLst>
              <a:ext uri="{FF2B5EF4-FFF2-40B4-BE49-F238E27FC236}">
                <a16:creationId xmlns:a16="http://schemas.microsoft.com/office/drawing/2014/main" id="{022D3383-D68E-8EBF-0749-BF5F35114467}"/>
              </a:ext>
            </a:extLst>
          </p:cNvPr>
          <p:cNvPicPr>
            <a:picLocks noChangeAspect="1"/>
          </p:cNvPicPr>
          <p:nvPr/>
        </p:nvPicPr>
        <p:blipFill rotWithShape="1">
          <a:blip r:embed="rId2"/>
          <a:srcRect l="62979" t="70013" r="1221" b="852"/>
          <a:stretch/>
        </p:blipFill>
        <p:spPr>
          <a:xfrm>
            <a:off x="1310785" y="5452514"/>
            <a:ext cx="2470278" cy="973812"/>
          </a:xfrm>
          <a:prstGeom prst="rect">
            <a:avLst/>
          </a:prstGeom>
        </p:spPr>
      </p:pic>
      <p:pic>
        <p:nvPicPr>
          <p:cNvPr id="15" name="Picture 14">
            <a:extLst>
              <a:ext uri="{FF2B5EF4-FFF2-40B4-BE49-F238E27FC236}">
                <a16:creationId xmlns:a16="http://schemas.microsoft.com/office/drawing/2014/main" id="{ECE9E2C2-E2BE-130C-D835-03101D4A594B}"/>
              </a:ext>
            </a:extLst>
          </p:cNvPr>
          <p:cNvPicPr>
            <a:picLocks noChangeAspect="1"/>
          </p:cNvPicPr>
          <p:nvPr/>
        </p:nvPicPr>
        <p:blipFill rotWithShape="1">
          <a:blip r:embed="rId2"/>
          <a:srcRect l="52049" t="-442" r="27026" b="74658"/>
          <a:stretch/>
        </p:blipFill>
        <p:spPr>
          <a:xfrm>
            <a:off x="4139837" y="4388388"/>
            <a:ext cx="1443823" cy="861840"/>
          </a:xfrm>
          <a:prstGeom prst="rect">
            <a:avLst/>
          </a:prstGeom>
        </p:spPr>
      </p:pic>
      <p:pic>
        <p:nvPicPr>
          <p:cNvPr id="16" name="Picture 15">
            <a:extLst>
              <a:ext uri="{FF2B5EF4-FFF2-40B4-BE49-F238E27FC236}">
                <a16:creationId xmlns:a16="http://schemas.microsoft.com/office/drawing/2014/main" id="{98B5D248-F6DD-84C6-D6E7-67E3BA37E9AB}"/>
              </a:ext>
            </a:extLst>
          </p:cNvPr>
          <p:cNvPicPr>
            <a:picLocks noChangeAspect="1"/>
          </p:cNvPicPr>
          <p:nvPr/>
        </p:nvPicPr>
        <p:blipFill rotWithShape="1">
          <a:blip r:embed="rId2"/>
          <a:srcRect l="25733" t="-442" r="50462" b="75642"/>
          <a:stretch/>
        </p:blipFill>
        <p:spPr>
          <a:xfrm>
            <a:off x="7431087" y="4478948"/>
            <a:ext cx="1642535" cy="828922"/>
          </a:xfrm>
          <a:prstGeom prst="rect">
            <a:avLst/>
          </a:prstGeom>
        </p:spPr>
      </p:pic>
      <p:pic>
        <p:nvPicPr>
          <p:cNvPr id="2" name="Picture 3" descr="A picture containing company name&#10;&#10;Description automatically generated">
            <a:extLst>
              <a:ext uri="{FF2B5EF4-FFF2-40B4-BE49-F238E27FC236}">
                <a16:creationId xmlns:a16="http://schemas.microsoft.com/office/drawing/2014/main" id="{A189366F-ED25-EB73-4896-680C27D05D84}"/>
              </a:ext>
            </a:extLst>
          </p:cNvPr>
          <p:cNvPicPr>
            <a:picLocks noChangeAspect="1"/>
          </p:cNvPicPr>
          <p:nvPr/>
        </p:nvPicPr>
        <p:blipFill>
          <a:blip r:embed="rId3"/>
          <a:stretch>
            <a:fillRect/>
          </a:stretch>
        </p:blipFill>
        <p:spPr>
          <a:xfrm>
            <a:off x="4321834" y="306261"/>
            <a:ext cx="3332671" cy="3456270"/>
          </a:xfrm>
          <a:prstGeom prst="rect">
            <a:avLst/>
          </a:prstGeom>
        </p:spPr>
      </p:pic>
      <p:pic>
        <p:nvPicPr>
          <p:cNvPr id="17" name="Picture 16">
            <a:extLst>
              <a:ext uri="{FF2B5EF4-FFF2-40B4-BE49-F238E27FC236}">
                <a16:creationId xmlns:a16="http://schemas.microsoft.com/office/drawing/2014/main" id="{9EE4923C-F930-1E51-BDA0-278151D1E321}"/>
              </a:ext>
            </a:extLst>
          </p:cNvPr>
          <p:cNvPicPr>
            <a:picLocks noChangeAspect="1"/>
          </p:cNvPicPr>
          <p:nvPr/>
        </p:nvPicPr>
        <p:blipFill rotWithShape="1">
          <a:blip r:embed="rId2"/>
          <a:srcRect l="695" t="-442" r="78194" b="70972"/>
          <a:stretch/>
        </p:blipFill>
        <p:spPr>
          <a:xfrm>
            <a:off x="2725228" y="4408083"/>
            <a:ext cx="1456703" cy="985014"/>
          </a:xfrm>
          <a:prstGeom prst="rect">
            <a:avLst/>
          </a:prstGeom>
        </p:spPr>
      </p:pic>
    </p:spTree>
    <p:extLst>
      <p:ext uri="{BB962C8B-B14F-4D97-AF65-F5344CB8AC3E}">
        <p14:creationId xmlns:p14="http://schemas.microsoft.com/office/powerpoint/2010/main" val="23671204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screenshot, businesscard, font&#10;&#10;Description automatically generated">
            <a:extLst>
              <a:ext uri="{FF2B5EF4-FFF2-40B4-BE49-F238E27FC236}">
                <a16:creationId xmlns:a16="http://schemas.microsoft.com/office/drawing/2014/main" id="{B7C8B5B7-C212-524D-052A-8753B5BEE91A}"/>
              </a:ext>
            </a:extLst>
          </p:cNvPr>
          <p:cNvPicPr>
            <a:picLocks noChangeAspect="1"/>
          </p:cNvPicPr>
          <p:nvPr/>
        </p:nvPicPr>
        <p:blipFill>
          <a:blip r:embed="rId3"/>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8F61B0BE-FBE8-E143-3626-9571AE7F36C1}"/>
              </a:ext>
            </a:extLst>
          </p:cNvPr>
          <p:cNvSpPr txBox="1"/>
          <p:nvPr/>
        </p:nvSpPr>
        <p:spPr>
          <a:xfrm>
            <a:off x="319759" y="2847201"/>
            <a:ext cx="5776241" cy="369331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800"/>
              </a:spcBef>
              <a:spcAft>
                <a:spcPts val="0"/>
              </a:spcAft>
              <a:buClrTx/>
              <a:buSzTx/>
              <a:buFontTx/>
              <a:buNone/>
              <a:tabLst/>
              <a:defRPr/>
            </a:pPr>
            <a:r>
              <a:rPr kumimoji="0" lang="en-GB" sz="4400" b="1" i="0" u="none" strike="noStrike" kern="1200" cap="none" spc="0" normalizeH="0" baseline="0" noProof="0" dirty="0">
                <a:ln>
                  <a:noFill/>
                </a:ln>
                <a:solidFill>
                  <a:srgbClr val="233061"/>
                </a:solidFill>
                <a:effectLst/>
                <a:uLnTx/>
                <a:uFillTx/>
                <a:latin typeface="Poppins" panose="00000500000000000000" pitchFamily="2" charset="0"/>
                <a:ea typeface="+mn-ea"/>
                <a:cs typeface="Poppins" panose="00000500000000000000" pitchFamily="2" charset="0"/>
              </a:rPr>
              <a:t>Systems Working to influence place based delivery</a:t>
            </a:r>
          </a:p>
          <a:p>
            <a:pPr marL="0" marR="0" lvl="0" indent="0" algn="l" defTabSz="457200" rtl="0" eaLnBrk="1" fontAlgn="auto" latinLnBrk="0" hangingPunct="1">
              <a:lnSpc>
                <a:spcPct val="100000"/>
              </a:lnSpc>
              <a:spcBef>
                <a:spcPts val="800"/>
              </a:spcBef>
              <a:spcAft>
                <a:spcPts val="0"/>
              </a:spcAft>
              <a:buClrTx/>
              <a:buSzTx/>
              <a:buFontTx/>
              <a:buNone/>
              <a:tabLst/>
              <a:defRPr/>
            </a:pPr>
            <a:r>
              <a:rPr kumimoji="0" lang="en-GB" sz="3200" b="1" i="0" u="none" strike="noStrike" kern="1200" cap="none" spc="0" normalizeH="0" baseline="0" noProof="0" dirty="0">
                <a:ln>
                  <a:noFill/>
                </a:ln>
                <a:solidFill>
                  <a:srgbClr val="3763AD"/>
                </a:solidFill>
                <a:effectLst/>
                <a:uLnTx/>
                <a:uFillTx/>
                <a:latin typeface="Poppins" panose="00000500000000000000" pitchFamily="2" charset="0"/>
                <a:ea typeface="+mn-ea"/>
                <a:cs typeface="Poppins" panose="00000500000000000000" pitchFamily="2" charset="0"/>
              </a:rPr>
              <a:t>Sam Allum</a:t>
            </a:r>
          </a:p>
          <a:p>
            <a:pPr marL="0" marR="0" lvl="0" indent="0" algn="l" defTabSz="457200" rtl="0" eaLnBrk="1" fontAlgn="auto" latinLnBrk="0" hangingPunct="1">
              <a:lnSpc>
                <a:spcPct val="100000"/>
              </a:lnSpc>
              <a:spcBef>
                <a:spcPts val="800"/>
              </a:spcBef>
              <a:spcAft>
                <a:spcPts val="0"/>
              </a:spcAft>
              <a:buClrTx/>
              <a:buSzTx/>
              <a:buFontTx/>
              <a:buNone/>
              <a:tabLst/>
              <a:defRPr/>
            </a:pPr>
            <a:r>
              <a:rPr kumimoji="0" lang="en-GB" sz="3200" b="1" i="0" u="none" strike="noStrike" kern="1200" cap="none" spc="0" normalizeH="0" baseline="0" noProof="0" dirty="0">
                <a:ln>
                  <a:noFill/>
                </a:ln>
                <a:solidFill>
                  <a:srgbClr val="3763AD"/>
                </a:solidFill>
                <a:effectLst/>
                <a:uLnTx/>
                <a:uFillTx/>
                <a:latin typeface="Poppins" panose="00000500000000000000" pitchFamily="2" charset="0"/>
                <a:ea typeface="+mn-ea"/>
                <a:cs typeface="Poppins" panose="00000500000000000000" pitchFamily="2" charset="0"/>
              </a:rPr>
              <a:t>George Cull</a:t>
            </a:r>
            <a:endParaRPr kumimoji="0" lang="en-GB" sz="3200" b="0" i="0" u="none" strike="noStrike" kern="1200" cap="none" spc="0" normalizeH="0" baseline="0" noProof="0" dirty="0">
              <a:ln>
                <a:noFill/>
              </a:ln>
              <a:solidFill>
                <a:srgbClr val="000000"/>
              </a:solidFill>
              <a:effectLst/>
              <a:uLnTx/>
              <a:uFillTx/>
              <a:latin typeface="Poppins" panose="00000500000000000000" pitchFamily="2" charset="0"/>
              <a:ea typeface="+mn-ea"/>
              <a:cs typeface="Poppins" panose="00000500000000000000" pitchFamily="2" charset="0"/>
            </a:endParaRPr>
          </a:p>
          <a:p>
            <a:pPr marL="0" marR="0" lvl="0" indent="0" algn="l" defTabSz="457200" rtl="0" eaLnBrk="1" fontAlgn="auto" latinLnBrk="0" hangingPunct="1">
              <a:lnSpc>
                <a:spcPct val="100000"/>
              </a:lnSpc>
              <a:spcBef>
                <a:spcPts val="80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Poppins" pitchFamily="2" charset="77"/>
              <a:ea typeface="+mn-ea"/>
              <a:cs typeface="+mn-cs"/>
            </a:endParaRPr>
          </a:p>
        </p:txBody>
      </p:sp>
    </p:spTree>
    <p:extLst>
      <p:ext uri="{BB962C8B-B14F-4D97-AF65-F5344CB8AC3E}">
        <p14:creationId xmlns:p14="http://schemas.microsoft.com/office/powerpoint/2010/main" val="3847150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44202-0F37-6D3B-A0EC-8931CD8CF4D8}"/>
              </a:ext>
            </a:extLst>
          </p:cNvPr>
          <p:cNvSpPr>
            <a:spLocks noGrp="1"/>
          </p:cNvSpPr>
          <p:nvPr>
            <p:ph type="title"/>
          </p:nvPr>
        </p:nvSpPr>
        <p:spPr>
          <a:xfrm>
            <a:off x="798931" y="583908"/>
            <a:ext cx="10515600" cy="1325563"/>
          </a:xfrm>
        </p:spPr>
        <p:txBody>
          <a:bodyPr/>
          <a:lstStyle/>
          <a:p>
            <a:r>
              <a:rPr lang="en-GB" dirty="0">
                <a:latin typeface="Poppins" panose="00000500000000000000" pitchFamily="2" charset="0"/>
                <a:cs typeface="Poppins" panose="00000500000000000000" pitchFamily="2" charset="0"/>
              </a:rPr>
              <a:t>Context</a:t>
            </a:r>
          </a:p>
        </p:txBody>
      </p:sp>
      <p:sp>
        <p:nvSpPr>
          <p:cNvPr id="3" name="Content Placeholder 2">
            <a:extLst>
              <a:ext uri="{FF2B5EF4-FFF2-40B4-BE49-F238E27FC236}">
                <a16:creationId xmlns:a16="http://schemas.microsoft.com/office/drawing/2014/main" id="{368A0453-9CC0-52D2-CF21-A9C31FD45AA2}"/>
              </a:ext>
            </a:extLst>
          </p:cNvPr>
          <p:cNvSpPr>
            <a:spLocks noGrp="1"/>
          </p:cNvSpPr>
          <p:nvPr>
            <p:ph idx="1"/>
          </p:nvPr>
        </p:nvSpPr>
        <p:spPr>
          <a:xfrm>
            <a:off x="838200" y="2016359"/>
            <a:ext cx="10515600" cy="4351338"/>
          </a:xfrm>
        </p:spPr>
        <p:txBody>
          <a:bodyPr>
            <a:normAutofit/>
          </a:bodyPr>
          <a:lstStyle/>
          <a:p>
            <a:r>
              <a:rPr lang="en-GB" dirty="0">
                <a:latin typeface="Poppins" panose="00000500000000000000" pitchFamily="2" charset="0"/>
                <a:cs typeface="Poppins" panose="00000500000000000000" pitchFamily="2" charset="0"/>
              </a:rPr>
              <a:t>Outdoors are our greatest assets (2 football pitches per person)</a:t>
            </a:r>
          </a:p>
          <a:p>
            <a:endParaRPr lang="en-GB" dirty="0">
              <a:latin typeface="Poppins" panose="00000500000000000000" pitchFamily="2" charset="0"/>
              <a:cs typeface="Poppins" panose="00000500000000000000" pitchFamily="2" charset="0"/>
            </a:endParaRPr>
          </a:p>
          <a:p>
            <a:r>
              <a:rPr lang="en-GB" dirty="0">
                <a:latin typeface="Poppins" panose="00000500000000000000" pitchFamily="2" charset="0"/>
                <a:cs typeface="Poppins" panose="00000500000000000000" pitchFamily="2" charset="0"/>
              </a:rPr>
              <a:t>Perceived affluence of North Yorkshire – hidden inequalities</a:t>
            </a:r>
          </a:p>
          <a:p>
            <a:pPr marL="0" indent="0">
              <a:buNone/>
            </a:pPr>
            <a:endParaRPr lang="en-GB" dirty="0">
              <a:latin typeface="Poppins" panose="00000500000000000000" pitchFamily="2" charset="0"/>
              <a:cs typeface="Poppins" panose="00000500000000000000" pitchFamily="2" charset="0"/>
            </a:endParaRPr>
          </a:p>
          <a:p>
            <a:r>
              <a:rPr lang="en-GB" dirty="0">
                <a:latin typeface="Poppins" panose="00000500000000000000" pitchFamily="2" charset="0"/>
                <a:cs typeface="Poppins" panose="00000500000000000000" pitchFamily="2" charset="0"/>
              </a:rPr>
              <a:t>Challenges with inequalities on the coast</a:t>
            </a:r>
          </a:p>
          <a:p>
            <a:endParaRPr lang="en-GB" dirty="0"/>
          </a:p>
          <a:p>
            <a:endParaRPr lang="en-GB" dirty="0"/>
          </a:p>
          <a:p>
            <a:endParaRPr lang="en-GB" dirty="0"/>
          </a:p>
        </p:txBody>
      </p:sp>
    </p:spTree>
    <p:extLst>
      <p:ext uri="{BB962C8B-B14F-4D97-AF65-F5344CB8AC3E}">
        <p14:creationId xmlns:p14="http://schemas.microsoft.com/office/powerpoint/2010/main" val="3989134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DD5E78C-EAF3-9C07-2FF1-B2720F72337E}"/>
              </a:ext>
            </a:extLst>
          </p:cNvPr>
          <p:cNvPicPr>
            <a:picLocks noChangeAspect="1"/>
          </p:cNvPicPr>
          <p:nvPr/>
        </p:nvPicPr>
        <p:blipFill rotWithShape="1">
          <a:blip r:embed="rId3"/>
          <a:srcRect l="30740" t="11708" r="32403" b="47317"/>
          <a:stretch/>
        </p:blipFill>
        <p:spPr>
          <a:xfrm>
            <a:off x="0" y="0"/>
            <a:ext cx="12192000" cy="6859966"/>
          </a:xfrm>
          <a:prstGeom prst="rect">
            <a:avLst/>
          </a:prstGeom>
        </p:spPr>
      </p:pic>
    </p:spTree>
    <p:extLst>
      <p:ext uri="{BB962C8B-B14F-4D97-AF65-F5344CB8AC3E}">
        <p14:creationId xmlns:p14="http://schemas.microsoft.com/office/powerpoint/2010/main" val="26590090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1B13C0-8F1C-E468-9DE2-12FF793EBAA5}"/>
              </a:ext>
            </a:extLst>
          </p:cNvPr>
          <p:cNvSpPr>
            <a:spLocks noGrp="1"/>
          </p:cNvSpPr>
          <p:nvPr>
            <p:ph type="title"/>
          </p:nvPr>
        </p:nvSpPr>
        <p:spPr/>
        <p:txBody>
          <a:bodyPr/>
          <a:lstStyle/>
          <a:p>
            <a:endParaRPr lang="en-GB"/>
          </a:p>
        </p:txBody>
      </p:sp>
      <p:pic>
        <p:nvPicPr>
          <p:cNvPr id="5" name="Content Placeholder 4" descr="A map of a map with people&#10;&#10;Description automatically generated">
            <a:extLst>
              <a:ext uri="{FF2B5EF4-FFF2-40B4-BE49-F238E27FC236}">
                <a16:creationId xmlns:a16="http://schemas.microsoft.com/office/drawing/2014/main" id="{67C786DF-0F99-9D57-3195-5FB24727064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5494" y="0"/>
            <a:ext cx="12447494" cy="9258300"/>
          </a:xfrm>
        </p:spPr>
      </p:pic>
    </p:spTree>
    <p:extLst>
      <p:ext uri="{BB962C8B-B14F-4D97-AF65-F5344CB8AC3E}">
        <p14:creationId xmlns:p14="http://schemas.microsoft.com/office/powerpoint/2010/main" val="14086597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59C91C-E604-A49C-1474-281712A12101}"/>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9038D430-05AD-0C68-9687-35890252C05E}"/>
              </a:ext>
            </a:extLst>
          </p:cNvPr>
          <p:cNvSpPr>
            <a:spLocks noGrp="1"/>
          </p:cNvSpPr>
          <p:nvPr>
            <p:ph idx="1"/>
          </p:nvPr>
        </p:nvSpPr>
        <p:spPr/>
        <p:txBody>
          <a:bodyPr/>
          <a:lstStyle/>
          <a:p>
            <a:endParaRPr lang="en-GB"/>
          </a:p>
        </p:txBody>
      </p:sp>
      <p:pic>
        <p:nvPicPr>
          <p:cNvPr id="5" name="Picture 4">
            <a:extLst>
              <a:ext uri="{FF2B5EF4-FFF2-40B4-BE49-F238E27FC236}">
                <a16:creationId xmlns:a16="http://schemas.microsoft.com/office/drawing/2014/main" id="{F81FDA2D-9694-E611-FEF1-8CEC1BC8E403}"/>
              </a:ext>
            </a:extLst>
          </p:cNvPr>
          <p:cNvPicPr>
            <a:picLocks noChangeAspect="1"/>
          </p:cNvPicPr>
          <p:nvPr/>
        </p:nvPicPr>
        <p:blipFill rotWithShape="1">
          <a:blip r:embed="rId2"/>
          <a:srcRect t="9931" b="5324"/>
          <a:stretch/>
        </p:blipFill>
        <p:spPr>
          <a:xfrm>
            <a:off x="1" y="0"/>
            <a:ext cx="12299794" cy="6864480"/>
          </a:xfrm>
          <a:prstGeom prst="rect">
            <a:avLst/>
          </a:prstGeom>
        </p:spPr>
      </p:pic>
    </p:spTree>
    <p:extLst>
      <p:ext uri="{BB962C8B-B14F-4D97-AF65-F5344CB8AC3E}">
        <p14:creationId xmlns:p14="http://schemas.microsoft.com/office/powerpoint/2010/main" val="371284268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F6F0BB-4311-E748-21DC-D206C2145C0C}"/>
              </a:ext>
            </a:extLst>
          </p:cNvPr>
          <p:cNvSpPr>
            <a:spLocks noGrp="1"/>
          </p:cNvSpPr>
          <p:nvPr>
            <p:ph type="ctrTitle"/>
          </p:nvPr>
        </p:nvSpPr>
        <p:spPr/>
        <p:txBody>
          <a:bodyPr/>
          <a:lstStyle/>
          <a:p>
            <a:endParaRPr lang="en-GB"/>
          </a:p>
        </p:txBody>
      </p:sp>
      <p:sp>
        <p:nvSpPr>
          <p:cNvPr id="3" name="Subtitle 2">
            <a:extLst>
              <a:ext uri="{FF2B5EF4-FFF2-40B4-BE49-F238E27FC236}">
                <a16:creationId xmlns:a16="http://schemas.microsoft.com/office/drawing/2014/main" id="{8A5CD590-AE4E-CAB6-0F83-E253E63738F6}"/>
              </a:ext>
            </a:extLst>
          </p:cNvPr>
          <p:cNvSpPr>
            <a:spLocks noGrp="1"/>
          </p:cNvSpPr>
          <p:nvPr>
            <p:ph type="subTitle" idx="1"/>
          </p:nvPr>
        </p:nvSpPr>
        <p:spPr/>
        <p:txBody>
          <a:bodyPr/>
          <a:lstStyle/>
          <a:p>
            <a:endParaRPr lang="en-GB"/>
          </a:p>
        </p:txBody>
      </p:sp>
      <p:pic>
        <p:nvPicPr>
          <p:cNvPr id="5" name="Picture 4">
            <a:extLst>
              <a:ext uri="{FF2B5EF4-FFF2-40B4-BE49-F238E27FC236}">
                <a16:creationId xmlns:a16="http://schemas.microsoft.com/office/drawing/2014/main" id="{04314B36-BEDD-8A7C-7F07-62EC2CB1B22C}"/>
              </a:ext>
            </a:extLst>
          </p:cNvPr>
          <p:cNvPicPr>
            <a:picLocks noChangeAspect="1"/>
          </p:cNvPicPr>
          <p:nvPr/>
        </p:nvPicPr>
        <p:blipFill rotWithShape="1">
          <a:blip r:embed="rId2"/>
          <a:srcRect t="33529" r="1939" b="14510"/>
          <a:stretch/>
        </p:blipFill>
        <p:spPr>
          <a:xfrm>
            <a:off x="0" y="833717"/>
            <a:ext cx="12219236" cy="4901919"/>
          </a:xfrm>
          <a:prstGeom prst="rect">
            <a:avLst/>
          </a:prstGeom>
        </p:spPr>
      </p:pic>
    </p:spTree>
    <p:extLst>
      <p:ext uri="{BB962C8B-B14F-4D97-AF65-F5344CB8AC3E}">
        <p14:creationId xmlns:p14="http://schemas.microsoft.com/office/powerpoint/2010/main" val="18389685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pic>
        <p:nvPicPr>
          <p:cNvPr id="5" name="Picture 4" descr="https://www.sportengland.org/media/12733/final-infographic_04122017.png">
            <a:extLst>
              <a:ext uri="{FF2B5EF4-FFF2-40B4-BE49-F238E27FC236}">
                <a16:creationId xmlns:a16="http://schemas.microsoft.com/office/drawing/2014/main" id="{7FFEBDDE-FABF-4241-8692-70C85B30B9DA}"/>
              </a:ext>
            </a:extLst>
          </p:cNvPr>
          <p:cNvPicPr/>
          <p:nvPr/>
        </p:nvPicPr>
        <p:blipFill rotWithShape="1">
          <a:blip r:embed="rId3" cstate="print">
            <a:extLst>
              <a:ext uri="{28A0092B-C50C-407E-A947-70E740481C1C}">
                <a14:useLocalDpi xmlns:a14="http://schemas.microsoft.com/office/drawing/2010/main" val="0"/>
              </a:ext>
            </a:extLst>
          </a:blip>
          <a:srcRect t="22888" r="-644" b="9401"/>
          <a:stretch/>
        </p:blipFill>
        <p:spPr bwMode="auto">
          <a:xfrm>
            <a:off x="407755" y="410690"/>
            <a:ext cx="5284410" cy="5866096"/>
          </a:xfrm>
          <a:prstGeom prst="rect">
            <a:avLst/>
          </a:prstGeom>
          <a:noFill/>
          <a:ln>
            <a:noFill/>
          </a:ln>
        </p:spPr>
      </p:pic>
      <p:pic>
        <p:nvPicPr>
          <p:cNvPr id="6" name="Picture 5">
            <a:extLst>
              <a:ext uri="{FF2B5EF4-FFF2-40B4-BE49-F238E27FC236}">
                <a16:creationId xmlns:a16="http://schemas.microsoft.com/office/drawing/2014/main" id="{C57E471A-E683-4062-8B91-4BDC16A0C33E}"/>
              </a:ext>
            </a:extLst>
          </p:cNvPr>
          <p:cNvPicPr>
            <a:picLocks noChangeAspect="1"/>
          </p:cNvPicPr>
          <p:nvPr/>
        </p:nvPicPr>
        <p:blipFill rotWithShape="1">
          <a:blip r:embed="rId4"/>
          <a:srcRect r="30101"/>
          <a:stretch/>
        </p:blipFill>
        <p:spPr>
          <a:xfrm>
            <a:off x="7516160" y="1085326"/>
            <a:ext cx="3110248" cy="3337238"/>
          </a:xfrm>
          <a:prstGeom prst="rect">
            <a:avLst/>
          </a:prstGeom>
        </p:spPr>
      </p:pic>
      <p:sp>
        <p:nvSpPr>
          <p:cNvPr id="11" name="Oval 10">
            <a:extLst>
              <a:ext uri="{FF2B5EF4-FFF2-40B4-BE49-F238E27FC236}">
                <a16:creationId xmlns:a16="http://schemas.microsoft.com/office/drawing/2014/main" id="{BA9170FC-F84C-4A40-BF32-203C422A0E8D}"/>
              </a:ext>
            </a:extLst>
          </p:cNvPr>
          <p:cNvSpPr/>
          <p:nvPr/>
        </p:nvSpPr>
        <p:spPr>
          <a:xfrm>
            <a:off x="7691796" y="1222876"/>
            <a:ext cx="2768960" cy="2598312"/>
          </a:xfrm>
          <a:prstGeom prst="ellipse">
            <a:avLst/>
          </a:prstGeom>
          <a:noFill/>
          <a:ln w="57150" cap="flat" cmpd="sng" algn="ctr">
            <a:solidFill>
              <a:srgbClr val="44546A"/>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12" name="Straight Arrow Connector 11">
            <a:extLst>
              <a:ext uri="{FF2B5EF4-FFF2-40B4-BE49-F238E27FC236}">
                <a16:creationId xmlns:a16="http://schemas.microsoft.com/office/drawing/2014/main" id="{E224737E-8971-47E0-8065-F9B094A94E0F}"/>
              </a:ext>
            </a:extLst>
          </p:cNvPr>
          <p:cNvCxnSpPr/>
          <p:nvPr/>
        </p:nvCxnSpPr>
        <p:spPr>
          <a:xfrm flipH="1">
            <a:off x="9054506" y="2873237"/>
            <a:ext cx="643946" cy="0"/>
          </a:xfrm>
          <a:prstGeom prst="straightConnector1">
            <a:avLst/>
          </a:prstGeom>
          <a:noFill/>
          <a:ln w="76200" cap="flat" cmpd="sng" algn="ctr">
            <a:solidFill>
              <a:srgbClr val="FF0000"/>
            </a:solidFill>
            <a:prstDash val="solid"/>
            <a:miter lim="800000"/>
            <a:tailEnd type="triangle"/>
          </a:ln>
          <a:effectLst/>
        </p:spPr>
      </p:cxnSp>
      <p:cxnSp>
        <p:nvCxnSpPr>
          <p:cNvPr id="13" name="Straight Connector 12">
            <a:extLst>
              <a:ext uri="{FF2B5EF4-FFF2-40B4-BE49-F238E27FC236}">
                <a16:creationId xmlns:a16="http://schemas.microsoft.com/office/drawing/2014/main" id="{5FBCB174-309B-458D-9513-3A0DBC00B195}"/>
              </a:ext>
            </a:extLst>
          </p:cNvPr>
          <p:cNvCxnSpPr>
            <a:cxnSpLocks/>
          </p:cNvCxnSpPr>
          <p:nvPr/>
        </p:nvCxnSpPr>
        <p:spPr>
          <a:xfrm flipV="1">
            <a:off x="4288426" y="1322267"/>
            <a:ext cx="4289804" cy="1236908"/>
          </a:xfrm>
          <a:prstGeom prst="line">
            <a:avLst/>
          </a:prstGeom>
          <a:noFill/>
          <a:ln w="38100" cap="flat" cmpd="sng" algn="ctr">
            <a:solidFill>
              <a:sysClr val="windowText" lastClr="000000"/>
            </a:solidFill>
            <a:prstDash val="solid"/>
            <a:miter lim="800000"/>
          </a:ln>
          <a:effectLst/>
        </p:spPr>
      </p:cxnSp>
      <p:cxnSp>
        <p:nvCxnSpPr>
          <p:cNvPr id="14" name="Straight Connector 13">
            <a:extLst>
              <a:ext uri="{FF2B5EF4-FFF2-40B4-BE49-F238E27FC236}">
                <a16:creationId xmlns:a16="http://schemas.microsoft.com/office/drawing/2014/main" id="{6CFE098C-EB95-40A7-B559-41FE693B218A}"/>
              </a:ext>
            </a:extLst>
          </p:cNvPr>
          <p:cNvCxnSpPr>
            <a:cxnSpLocks/>
          </p:cNvCxnSpPr>
          <p:nvPr/>
        </p:nvCxnSpPr>
        <p:spPr>
          <a:xfrm>
            <a:off x="4283857" y="2579011"/>
            <a:ext cx="4405898" cy="1186959"/>
          </a:xfrm>
          <a:prstGeom prst="line">
            <a:avLst/>
          </a:prstGeom>
          <a:noFill/>
          <a:ln w="38100" cap="flat" cmpd="sng" algn="ctr">
            <a:solidFill>
              <a:sysClr val="windowText" lastClr="000000"/>
            </a:solidFill>
            <a:prstDash val="solid"/>
            <a:miter lim="800000"/>
          </a:ln>
          <a:effectLst/>
        </p:spPr>
      </p:cxnSp>
      <p:sp>
        <p:nvSpPr>
          <p:cNvPr id="15" name="Rectangle 14">
            <a:extLst>
              <a:ext uri="{FF2B5EF4-FFF2-40B4-BE49-F238E27FC236}">
                <a16:creationId xmlns:a16="http://schemas.microsoft.com/office/drawing/2014/main" id="{F8853788-D7EC-403D-B4E8-663E276542A2}"/>
              </a:ext>
            </a:extLst>
          </p:cNvPr>
          <p:cNvSpPr/>
          <p:nvPr/>
        </p:nvSpPr>
        <p:spPr>
          <a:xfrm>
            <a:off x="6456957" y="4798227"/>
            <a:ext cx="5404214" cy="769441"/>
          </a:xfrm>
          <a:prstGeom prst="rect">
            <a:avLst/>
          </a:prstGeom>
        </p:spPr>
        <p:txBody>
          <a:bodyPr wrap="square" lIns="91440" tIns="45720" rIns="91440" bIns="45720" anchor="t">
            <a:spAutoFit/>
          </a:bodyPr>
          <a:lstStyle/>
          <a:p>
            <a:r>
              <a:rPr lang="en-GB" sz="2200" b="1">
                <a:solidFill>
                  <a:prstClr val="black"/>
                </a:solidFill>
                <a:latin typeface="Calibri"/>
                <a:cs typeface="Arial"/>
              </a:rPr>
              <a:t>Population: 6,000 winter, 12,000 summer</a:t>
            </a:r>
            <a:endParaRPr lang="en-GB" sz="2200" b="1">
              <a:solidFill>
                <a:prstClr val="black"/>
              </a:solidFill>
              <a:latin typeface="Calibri"/>
              <a:cs typeface="Arial" panose="020B0604020202020204" pitchFamily="34" charset="0"/>
            </a:endParaRPr>
          </a:p>
          <a:p>
            <a:r>
              <a:rPr lang="en-GB" sz="2200" b="1">
                <a:solidFill>
                  <a:prstClr val="black"/>
                </a:solidFill>
                <a:latin typeface="Calibri"/>
                <a:cs typeface="Arial"/>
              </a:rPr>
              <a:t>Location: 20 miles to Hull, the nearest city </a:t>
            </a:r>
            <a:endParaRPr lang="en-GB" sz="2200" b="1">
              <a:solidFill>
                <a:prstClr val="black"/>
              </a:solidFill>
              <a:latin typeface="Calibri"/>
              <a:ea typeface="Calibri"/>
              <a:cs typeface="Arial"/>
            </a:endParaRPr>
          </a:p>
        </p:txBody>
      </p:sp>
    </p:spTree>
    <p:extLst>
      <p:ext uri="{BB962C8B-B14F-4D97-AF65-F5344CB8AC3E}">
        <p14:creationId xmlns:p14="http://schemas.microsoft.com/office/powerpoint/2010/main" val="128668735"/>
      </p:ext>
    </p:extLst>
  </p:cSld>
  <p:clrMapOvr>
    <a:masterClrMapping/>
  </p:clrMapOvr>
  <p:transition spd="slow">
    <p:cove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44202-0F37-6D3B-A0EC-8931CD8CF4D8}"/>
              </a:ext>
            </a:extLst>
          </p:cNvPr>
          <p:cNvSpPr>
            <a:spLocks noGrp="1"/>
          </p:cNvSpPr>
          <p:nvPr>
            <p:ph type="title"/>
          </p:nvPr>
        </p:nvSpPr>
        <p:spPr>
          <a:xfrm>
            <a:off x="838200" y="500062"/>
            <a:ext cx="10515600" cy="1325563"/>
          </a:xfrm>
        </p:spPr>
        <p:txBody>
          <a:bodyPr/>
          <a:lstStyle/>
          <a:p>
            <a:r>
              <a:rPr lang="en-GB" dirty="0">
                <a:latin typeface="Poppins" panose="00000500000000000000" pitchFamily="2" charset="0"/>
                <a:cs typeface="Poppins" panose="00000500000000000000" pitchFamily="2" charset="0"/>
              </a:rPr>
              <a:t>So, what followed</a:t>
            </a:r>
          </a:p>
        </p:txBody>
      </p:sp>
      <p:sp>
        <p:nvSpPr>
          <p:cNvPr id="3" name="Content Placeholder 2">
            <a:extLst>
              <a:ext uri="{FF2B5EF4-FFF2-40B4-BE49-F238E27FC236}">
                <a16:creationId xmlns:a16="http://schemas.microsoft.com/office/drawing/2014/main" id="{368A0453-9CC0-52D2-CF21-A9C31FD45AA2}"/>
              </a:ext>
            </a:extLst>
          </p:cNvPr>
          <p:cNvSpPr>
            <a:spLocks noGrp="1"/>
          </p:cNvSpPr>
          <p:nvPr>
            <p:ph idx="1"/>
          </p:nvPr>
        </p:nvSpPr>
        <p:spPr/>
        <p:txBody>
          <a:bodyPr>
            <a:normAutofit fontScale="92500" lnSpcReduction="10000"/>
          </a:bodyPr>
          <a:lstStyle/>
          <a:p>
            <a:r>
              <a:rPr lang="en-GB" dirty="0">
                <a:latin typeface="Poppins" panose="00000500000000000000" pitchFamily="2" charset="0"/>
                <a:cs typeface="Poppins" panose="00000500000000000000" pitchFamily="2" charset="0"/>
              </a:rPr>
              <a:t>Covid!!</a:t>
            </a:r>
          </a:p>
          <a:p>
            <a:endParaRPr lang="en-GB" dirty="0">
              <a:latin typeface="Poppins" panose="00000500000000000000" pitchFamily="2" charset="0"/>
              <a:cs typeface="Poppins" panose="00000500000000000000" pitchFamily="2" charset="0"/>
            </a:endParaRPr>
          </a:p>
          <a:p>
            <a:r>
              <a:rPr lang="en-GB" dirty="0">
                <a:latin typeface="Poppins" panose="00000500000000000000" pitchFamily="2" charset="0"/>
                <a:cs typeface="Poppins" panose="00000500000000000000" pitchFamily="2" charset="0"/>
              </a:rPr>
              <a:t>A bunch of partners in a room </a:t>
            </a:r>
          </a:p>
          <a:p>
            <a:r>
              <a:rPr lang="en-GB" dirty="0">
                <a:latin typeface="Poppins" panose="00000500000000000000" pitchFamily="2" charset="0"/>
                <a:cs typeface="Poppins" panose="00000500000000000000" pitchFamily="2" charset="0"/>
              </a:rPr>
              <a:t>Shared aspiration</a:t>
            </a:r>
          </a:p>
          <a:p>
            <a:r>
              <a:rPr lang="en-GB" dirty="0">
                <a:latin typeface="Poppins" panose="00000500000000000000" pitchFamily="2" charset="0"/>
                <a:cs typeface="Poppins" panose="00000500000000000000" pitchFamily="2" charset="0"/>
              </a:rPr>
              <a:t>Partnership funding</a:t>
            </a:r>
          </a:p>
          <a:p>
            <a:r>
              <a:rPr lang="en-GB" dirty="0">
                <a:latin typeface="Poppins" panose="00000500000000000000" pitchFamily="2" charset="0"/>
                <a:cs typeface="Poppins" panose="00000500000000000000" pitchFamily="2" charset="0"/>
              </a:rPr>
              <a:t>Applications vs trust</a:t>
            </a:r>
          </a:p>
          <a:p>
            <a:r>
              <a:rPr lang="en-GB" dirty="0">
                <a:latin typeface="Poppins" panose="00000500000000000000" pitchFamily="2" charset="0"/>
                <a:cs typeface="Poppins" panose="00000500000000000000" pitchFamily="2" charset="0"/>
              </a:rPr>
              <a:t>Fish and Chips</a:t>
            </a:r>
          </a:p>
          <a:p>
            <a:pPr marL="0" indent="0">
              <a:buNone/>
            </a:pPr>
            <a:endParaRPr lang="en-GB" dirty="0">
              <a:latin typeface="Poppins" panose="00000500000000000000" pitchFamily="2" charset="0"/>
              <a:cs typeface="Poppins" panose="00000500000000000000" pitchFamily="2" charset="0"/>
            </a:endParaRPr>
          </a:p>
          <a:p>
            <a:r>
              <a:rPr lang="en-GB" dirty="0">
                <a:latin typeface="Poppins" panose="00000500000000000000" pitchFamily="2" charset="0"/>
                <a:cs typeface="Poppins" panose="00000500000000000000" pitchFamily="2" charset="0"/>
              </a:rPr>
              <a:t>In January 2023 we appointed Sam to the role of Outdoor Activity Development Officer</a:t>
            </a:r>
          </a:p>
        </p:txBody>
      </p:sp>
    </p:spTree>
    <p:extLst>
      <p:ext uri="{BB962C8B-B14F-4D97-AF65-F5344CB8AC3E}">
        <p14:creationId xmlns:p14="http://schemas.microsoft.com/office/powerpoint/2010/main" val="166633041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44202-0F37-6D3B-A0EC-8931CD8CF4D8}"/>
              </a:ext>
            </a:extLst>
          </p:cNvPr>
          <p:cNvSpPr>
            <a:spLocks noGrp="1"/>
          </p:cNvSpPr>
          <p:nvPr>
            <p:ph type="title"/>
          </p:nvPr>
        </p:nvSpPr>
        <p:spPr>
          <a:xfrm>
            <a:off x="838200" y="762167"/>
            <a:ext cx="10515600" cy="1325563"/>
          </a:xfrm>
        </p:spPr>
        <p:txBody>
          <a:bodyPr/>
          <a:lstStyle/>
          <a:p>
            <a:r>
              <a:rPr lang="en-GB" b="1" dirty="0">
                <a:latin typeface="Poppins" panose="00000500000000000000" pitchFamily="2" charset="0"/>
                <a:cs typeface="Poppins" panose="00000500000000000000" pitchFamily="2" charset="0"/>
              </a:rPr>
              <a:t>What?</a:t>
            </a:r>
          </a:p>
        </p:txBody>
      </p:sp>
      <p:sp>
        <p:nvSpPr>
          <p:cNvPr id="3" name="Content Placeholder 2">
            <a:extLst>
              <a:ext uri="{FF2B5EF4-FFF2-40B4-BE49-F238E27FC236}">
                <a16:creationId xmlns:a16="http://schemas.microsoft.com/office/drawing/2014/main" id="{368A0453-9CC0-52D2-CF21-A9C31FD45AA2}"/>
              </a:ext>
            </a:extLst>
          </p:cNvPr>
          <p:cNvSpPr>
            <a:spLocks noGrp="1"/>
          </p:cNvSpPr>
          <p:nvPr>
            <p:ph idx="1"/>
          </p:nvPr>
        </p:nvSpPr>
        <p:spPr>
          <a:xfrm>
            <a:off x="838200" y="2114385"/>
            <a:ext cx="10515600" cy="4351338"/>
          </a:xfrm>
        </p:spPr>
        <p:txBody>
          <a:bodyPr>
            <a:normAutofit/>
          </a:bodyPr>
          <a:lstStyle/>
          <a:p>
            <a:r>
              <a:rPr lang="en-GB" dirty="0">
                <a:latin typeface="Poppins" panose="00000500000000000000" pitchFamily="2" charset="0"/>
                <a:cs typeface="Poppins" panose="00000500000000000000" pitchFamily="2" charset="0"/>
              </a:rPr>
              <a:t>Went for a walk</a:t>
            </a:r>
          </a:p>
          <a:p>
            <a:pPr lvl="1"/>
            <a:r>
              <a:rPr lang="en-GB" dirty="0">
                <a:latin typeface="Poppins" panose="00000500000000000000" pitchFamily="2" charset="0"/>
                <a:cs typeface="Poppins" panose="00000500000000000000" pitchFamily="2" charset="0"/>
              </a:rPr>
              <a:t>Notice boards</a:t>
            </a:r>
          </a:p>
          <a:p>
            <a:pPr lvl="1"/>
            <a:r>
              <a:rPr lang="en-GB" dirty="0">
                <a:latin typeface="Poppins" panose="00000500000000000000" pitchFamily="2" charset="0"/>
                <a:cs typeface="Poppins" panose="00000500000000000000" pitchFamily="2" charset="0"/>
              </a:rPr>
              <a:t>Charity Shops</a:t>
            </a:r>
          </a:p>
          <a:p>
            <a:r>
              <a:rPr lang="en-GB" dirty="0">
                <a:latin typeface="Poppins" panose="00000500000000000000" pitchFamily="2" charset="0"/>
                <a:cs typeface="Poppins" panose="00000500000000000000" pitchFamily="2" charset="0"/>
              </a:rPr>
              <a:t>Created a list of all the groups I could find</a:t>
            </a:r>
          </a:p>
        </p:txBody>
      </p:sp>
    </p:spTree>
    <p:extLst>
      <p:ext uri="{BB962C8B-B14F-4D97-AF65-F5344CB8AC3E}">
        <p14:creationId xmlns:p14="http://schemas.microsoft.com/office/powerpoint/2010/main" val="367170237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44202-0F37-6D3B-A0EC-8931CD8CF4D8}"/>
              </a:ext>
            </a:extLst>
          </p:cNvPr>
          <p:cNvSpPr>
            <a:spLocks noGrp="1"/>
          </p:cNvSpPr>
          <p:nvPr>
            <p:ph type="title"/>
          </p:nvPr>
        </p:nvSpPr>
        <p:spPr>
          <a:xfrm>
            <a:off x="838200" y="762167"/>
            <a:ext cx="10515600" cy="1325563"/>
          </a:xfrm>
        </p:spPr>
        <p:txBody>
          <a:bodyPr/>
          <a:lstStyle/>
          <a:p>
            <a:r>
              <a:rPr lang="en-GB" b="1" dirty="0">
                <a:latin typeface="Poppins" panose="00000500000000000000" pitchFamily="2" charset="0"/>
                <a:cs typeface="Poppins" panose="00000500000000000000" pitchFamily="2" charset="0"/>
              </a:rPr>
              <a:t>Who?</a:t>
            </a:r>
          </a:p>
        </p:txBody>
      </p:sp>
      <p:sp>
        <p:nvSpPr>
          <p:cNvPr id="3" name="Content Placeholder 2">
            <a:extLst>
              <a:ext uri="{FF2B5EF4-FFF2-40B4-BE49-F238E27FC236}">
                <a16:creationId xmlns:a16="http://schemas.microsoft.com/office/drawing/2014/main" id="{368A0453-9CC0-52D2-CF21-A9C31FD45AA2}"/>
              </a:ext>
            </a:extLst>
          </p:cNvPr>
          <p:cNvSpPr>
            <a:spLocks noGrp="1"/>
          </p:cNvSpPr>
          <p:nvPr>
            <p:ph idx="1"/>
          </p:nvPr>
        </p:nvSpPr>
        <p:spPr>
          <a:xfrm>
            <a:off x="838200" y="2114385"/>
            <a:ext cx="10515600" cy="4351338"/>
          </a:xfrm>
        </p:spPr>
        <p:txBody>
          <a:bodyPr vert="horz" lIns="91440" tIns="45720" rIns="91440" bIns="45720" rtlCol="0" anchor="t">
            <a:normAutofit/>
          </a:bodyPr>
          <a:lstStyle/>
          <a:p>
            <a:r>
              <a:rPr lang="en-GB" dirty="0">
                <a:latin typeface="Poppins" panose="00000500000000000000" pitchFamily="2" charset="0"/>
                <a:cs typeface="Poppins" panose="00000500000000000000" pitchFamily="2" charset="0"/>
              </a:rPr>
              <a:t>Community groups &amp; Charities</a:t>
            </a:r>
          </a:p>
          <a:p>
            <a:pPr lvl="1"/>
            <a:r>
              <a:rPr lang="en-GB" dirty="0">
                <a:latin typeface="Poppins" panose="00000500000000000000" pitchFamily="2" charset="0"/>
                <a:cs typeface="Poppins" panose="00000500000000000000" pitchFamily="2" charset="0"/>
              </a:rPr>
              <a:t>C.I.C’s</a:t>
            </a:r>
          </a:p>
          <a:p>
            <a:pPr lvl="1"/>
            <a:r>
              <a:rPr lang="en-GB" dirty="0">
                <a:latin typeface="Poppins" panose="00000500000000000000" pitchFamily="2" charset="0"/>
                <a:cs typeface="Poppins" panose="00000500000000000000" pitchFamily="2" charset="0"/>
              </a:rPr>
              <a:t>VCSE</a:t>
            </a:r>
          </a:p>
          <a:p>
            <a:pPr lvl="1"/>
            <a:r>
              <a:rPr lang="en-GB" dirty="0">
                <a:latin typeface="Poppins" panose="00000500000000000000" pitchFamily="2" charset="0"/>
                <a:cs typeface="Poppins" panose="00000500000000000000" pitchFamily="2" charset="0"/>
              </a:rPr>
              <a:t>Conferences/Webinars</a:t>
            </a:r>
          </a:p>
          <a:p>
            <a:pPr lvl="1"/>
            <a:r>
              <a:rPr lang="en-GB" dirty="0">
                <a:latin typeface="Poppins" panose="00000500000000000000" pitchFamily="2" charset="0"/>
                <a:cs typeface="Poppins" panose="00000500000000000000" pitchFamily="2" charset="0"/>
              </a:rPr>
              <a:t>Social Prescribing</a:t>
            </a:r>
          </a:p>
          <a:p>
            <a:pPr lvl="1"/>
            <a:r>
              <a:rPr lang="en-GB" dirty="0">
                <a:latin typeface="Poppins" panose="00000500000000000000" pitchFamily="2" charset="0"/>
                <a:cs typeface="Poppins" panose="00000500000000000000" pitchFamily="2" charset="0"/>
              </a:rPr>
              <a:t>Education</a:t>
            </a:r>
          </a:p>
          <a:p>
            <a:r>
              <a:rPr lang="en-GB" dirty="0">
                <a:latin typeface="Poppins" panose="00000500000000000000" pitchFamily="2" charset="0"/>
                <a:cs typeface="Poppins" panose="00000500000000000000" pitchFamily="2" charset="0"/>
              </a:rPr>
              <a:t>Provision Providers</a:t>
            </a:r>
          </a:p>
          <a:p>
            <a:pPr lvl="1"/>
            <a:r>
              <a:rPr lang="en-GB" dirty="0">
                <a:latin typeface="Poppins" panose="00000500000000000000" pitchFamily="2" charset="0"/>
                <a:cs typeface="Poppins" panose="00000500000000000000" pitchFamily="2" charset="0"/>
              </a:rPr>
              <a:t>Businesses</a:t>
            </a:r>
          </a:p>
          <a:p>
            <a:pPr lvl="1"/>
            <a:r>
              <a:rPr lang="en-GB" dirty="0">
                <a:latin typeface="Poppins" panose="00000500000000000000" pitchFamily="2" charset="0"/>
                <a:cs typeface="Poppins" panose="00000500000000000000" pitchFamily="2" charset="0"/>
              </a:rPr>
              <a:t>C.I.C’s/Not for Profits</a:t>
            </a:r>
          </a:p>
          <a:p>
            <a:pPr lvl="1"/>
            <a:r>
              <a:rPr lang="en-GB" dirty="0">
                <a:latin typeface="Poppins" panose="00000500000000000000" pitchFamily="2" charset="0"/>
                <a:cs typeface="Poppins" panose="00000500000000000000" pitchFamily="2" charset="0"/>
              </a:rPr>
              <a:t>Clubs</a:t>
            </a:r>
          </a:p>
        </p:txBody>
      </p:sp>
    </p:spTree>
    <p:extLst>
      <p:ext uri="{BB962C8B-B14F-4D97-AF65-F5344CB8AC3E}">
        <p14:creationId xmlns:p14="http://schemas.microsoft.com/office/powerpoint/2010/main" val="423633634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44202-0F37-6D3B-A0EC-8931CD8CF4D8}"/>
              </a:ext>
            </a:extLst>
          </p:cNvPr>
          <p:cNvSpPr>
            <a:spLocks noGrp="1"/>
          </p:cNvSpPr>
          <p:nvPr>
            <p:ph type="title"/>
          </p:nvPr>
        </p:nvSpPr>
        <p:spPr>
          <a:xfrm>
            <a:off x="838200" y="762167"/>
            <a:ext cx="10515600" cy="1325563"/>
          </a:xfrm>
        </p:spPr>
        <p:txBody>
          <a:bodyPr/>
          <a:lstStyle/>
          <a:p>
            <a:r>
              <a:rPr lang="en-GB" b="1" dirty="0">
                <a:latin typeface="Poppins" panose="00000500000000000000" pitchFamily="2" charset="0"/>
                <a:cs typeface="Poppins" panose="00000500000000000000" pitchFamily="2" charset="0"/>
              </a:rPr>
              <a:t>What?</a:t>
            </a:r>
          </a:p>
        </p:txBody>
      </p:sp>
      <p:sp>
        <p:nvSpPr>
          <p:cNvPr id="3" name="Content Placeholder 2">
            <a:extLst>
              <a:ext uri="{FF2B5EF4-FFF2-40B4-BE49-F238E27FC236}">
                <a16:creationId xmlns:a16="http://schemas.microsoft.com/office/drawing/2014/main" id="{368A0453-9CC0-52D2-CF21-A9C31FD45AA2}"/>
              </a:ext>
            </a:extLst>
          </p:cNvPr>
          <p:cNvSpPr>
            <a:spLocks noGrp="1"/>
          </p:cNvSpPr>
          <p:nvPr>
            <p:ph idx="1"/>
          </p:nvPr>
        </p:nvSpPr>
        <p:spPr>
          <a:xfrm>
            <a:off x="838200" y="2114385"/>
            <a:ext cx="10515600" cy="4351338"/>
          </a:xfrm>
        </p:spPr>
        <p:txBody>
          <a:bodyPr>
            <a:normAutofit/>
          </a:bodyPr>
          <a:lstStyle/>
          <a:p>
            <a:r>
              <a:rPr lang="en-GB" dirty="0">
                <a:latin typeface="Poppins" panose="00000500000000000000" pitchFamily="2" charset="0"/>
                <a:cs typeface="Poppins" panose="00000500000000000000" pitchFamily="2" charset="0"/>
              </a:rPr>
              <a:t>Went for a walk</a:t>
            </a:r>
          </a:p>
          <a:p>
            <a:pPr lvl="1"/>
            <a:r>
              <a:rPr lang="en-GB" dirty="0">
                <a:latin typeface="Poppins" panose="00000500000000000000" pitchFamily="2" charset="0"/>
                <a:cs typeface="Poppins" panose="00000500000000000000" pitchFamily="2" charset="0"/>
              </a:rPr>
              <a:t>Notice boards</a:t>
            </a:r>
          </a:p>
          <a:p>
            <a:pPr lvl="1"/>
            <a:r>
              <a:rPr lang="en-GB" dirty="0">
                <a:latin typeface="Poppins" panose="00000500000000000000" pitchFamily="2" charset="0"/>
                <a:cs typeface="Poppins" panose="00000500000000000000" pitchFamily="2" charset="0"/>
              </a:rPr>
              <a:t>Charity Shops</a:t>
            </a:r>
          </a:p>
          <a:p>
            <a:r>
              <a:rPr lang="en-GB" dirty="0">
                <a:latin typeface="Poppins" panose="00000500000000000000" pitchFamily="2" charset="0"/>
                <a:cs typeface="Poppins" panose="00000500000000000000" pitchFamily="2" charset="0"/>
              </a:rPr>
              <a:t>Created a list of all the groups I could find</a:t>
            </a:r>
          </a:p>
          <a:p>
            <a:r>
              <a:rPr lang="en-GB" dirty="0">
                <a:latin typeface="Poppins" panose="00000500000000000000" pitchFamily="2" charset="0"/>
                <a:cs typeface="Poppins" panose="00000500000000000000" pitchFamily="2" charset="0"/>
              </a:rPr>
              <a:t>Had Tea</a:t>
            </a:r>
          </a:p>
          <a:p>
            <a:r>
              <a:rPr lang="en-GB" dirty="0">
                <a:latin typeface="Poppins" panose="00000500000000000000" pitchFamily="2" charset="0"/>
                <a:cs typeface="Poppins" panose="00000500000000000000" pitchFamily="2" charset="0"/>
              </a:rPr>
              <a:t>Went climbing, walking and canoeing</a:t>
            </a:r>
          </a:p>
          <a:p>
            <a:r>
              <a:rPr lang="en-GB" dirty="0">
                <a:latin typeface="Poppins" panose="00000500000000000000" pitchFamily="2" charset="0"/>
                <a:cs typeface="Poppins" panose="00000500000000000000" pitchFamily="2" charset="0"/>
              </a:rPr>
              <a:t>Networking events, even if only slightly relevant</a:t>
            </a:r>
          </a:p>
          <a:p>
            <a:r>
              <a:rPr lang="en-GB" dirty="0">
                <a:latin typeface="Poppins" panose="00000500000000000000" pitchFamily="2" charset="0"/>
                <a:cs typeface="Poppins" panose="00000500000000000000" pitchFamily="2" charset="0"/>
              </a:rPr>
              <a:t>Connected people through this whole process</a:t>
            </a:r>
          </a:p>
          <a:p>
            <a:r>
              <a:rPr lang="en-GB" dirty="0">
                <a:latin typeface="Poppins" panose="00000500000000000000" pitchFamily="2" charset="0"/>
                <a:cs typeface="Poppins" panose="00000500000000000000" pitchFamily="2" charset="0"/>
              </a:rPr>
              <a:t>Persistence</a:t>
            </a:r>
          </a:p>
        </p:txBody>
      </p:sp>
    </p:spTree>
    <p:extLst>
      <p:ext uri="{BB962C8B-B14F-4D97-AF65-F5344CB8AC3E}">
        <p14:creationId xmlns:p14="http://schemas.microsoft.com/office/powerpoint/2010/main" val="100577014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44202-0F37-6D3B-A0EC-8931CD8CF4D8}"/>
              </a:ext>
            </a:extLst>
          </p:cNvPr>
          <p:cNvSpPr>
            <a:spLocks noGrp="1"/>
          </p:cNvSpPr>
          <p:nvPr>
            <p:ph type="title"/>
          </p:nvPr>
        </p:nvSpPr>
        <p:spPr>
          <a:xfrm>
            <a:off x="838200" y="681037"/>
            <a:ext cx="10515600" cy="1325563"/>
          </a:xfrm>
        </p:spPr>
        <p:txBody>
          <a:bodyPr/>
          <a:lstStyle/>
          <a:p>
            <a:r>
              <a:rPr lang="en-GB" b="1" dirty="0">
                <a:latin typeface="Poppins" panose="00000500000000000000" pitchFamily="2" charset="0"/>
                <a:cs typeface="Poppins" panose="00000500000000000000" pitchFamily="2" charset="0"/>
              </a:rPr>
              <a:t>Questions</a:t>
            </a:r>
          </a:p>
        </p:txBody>
      </p:sp>
      <p:sp>
        <p:nvSpPr>
          <p:cNvPr id="3" name="Content Placeholder 2">
            <a:extLst>
              <a:ext uri="{FF2B5EF4-FFF2-40B4-BE49-F238E27FC236}">
                <a16:creationId xmlns:a16="http://schemas.microsoft.com/office/drawing/2014/main" id="{368A0453-9CC0-52D2-CF21-A9C31FD45AA2}"/>
              </a:ext>
            </a:extLst>
          </p:cNvPr>
          <p:cNvSpPr>
            <a:spLocks noGrp="1"/>
          </p:cNvSpPr>
          <p:nvPr>
            <p:ph idx="1"/>
          </p:nvPr>
        </p:nvSpPr>
        <p:spPr>
          <a:xfrm>
            <a:off x="838200" y="2006600"/>
            <a:ext cx="10515600" cy="4351338"/>
          </a:xfrm>
        </p:spPr>
        <p:txBody>
          <a:bodyPr>
            <a:normAutofit lnSpcReduction="10000"/>
          </a:bodyPr>
          <a:lstStyle/>
          <a:p>
            <a:pPr lvl="0"/>
            <a:r>
              <a:rPr lang="en-GB" dirty="0">
                <a:latin typeface="Poppins" panose="00000500000000000000" pitchFamily="2" charset="0"/>
                <a:cs typeface="Poppins" panose="00000500000000000000" pitchFamily="2" charset="0"/>
              </a:rPr>
              <a:t>What do you currently offer?</a:t>
            </a:r>
          </a:p>
          <a:p>
            <a:pPr lvl="0"/>
            <a:r>
              <a:rPr lang="en-GB" dirty="0">
                <a:latin typeface="Poppins" panose="00000500000000000000" pitchFamily="2" charset="0"/>
                <a:cs typeface="Poppins" panose="00000500000000000000" pitchFamily="2" charset="0"/>
              </a:rPr>
              <a:t>What would you like to offer?</a:t>
            </a:r>
          </a:p>
          <a:p>
            <a:pPr lvl="0"/>
            <a:r>
              <a:rPr lang="en-GB" dirty="0">
                <a:latin typeface="Poppins" panose="00000500000000000000" pitchFamily="2" charset="0"/>
                <a:cs typeface="Poppins" panose="00000500000000000000" pitchFamily="2" charset="0"/>
              </a:rPr>
              <a:t>Where do you see yourself in 2 years?</a:t>
            </a:r>
          </a:p>
          <a:p>
            <a:pPr lvl="0"/>
            <a:r>
              <a:rPr lang="en-GB" dirty="0">
                <a:latin typeface="Poppins" panose="00000500000000000000" pitchFamily="2" charset="0"/>
                <a:cs typeface="Poppins" panose="00000500000000000000" pitchFamily="2" charset="0"/>
              </a:rPr>
              <a:t>What are your barriers?</a:t>
            </a:r>
          </a:p>
          <a:p>
            <a:pPr lvl="0"/>
            <a:r>
              <a:rPr lang="en-GB" dirty="0">
                <a:latin typeface="Poppins" panose="00000500000000000000" pitchFamily="2" charset="0"/>
                <a:cs typeface="Poppins" panose="00000500000000000000" pitchFamily="2" charset="0"/>
              </a:rPr>
              <a:t>How could I help?</a:t>
            </a:r>
          </a:p>
          <a:p>
            <a:pPr lvl="0"/>
            <a:r>
              <a:rPr lang="en-GB" dirty="0">
                <a:latin typeface="Poppins" panose="00000500000000000000" pitchFamily="2" charset="0"/>
                <a:cs typeface="Poppins" panose="00000500000000000000" pitchFamily="2" charset="0"/>
              </a:rPr>
              <a:t>What should I be aware of (community/norms/cultures/drivers/history)?</a:t>
            </a:r>
          </a:p>
          <a:p>
            <a:pPr lvl="0"/>
            <a:r>
              <a:rPr lang="en-GB" dirty="0">
                <a:latin typeface="Poppins" panose="00000500000000000000" pitchFamily="2" charset="0"/>
                <a:cs typeface="Poppins" panose="00000500000000000000" pitchFamily="2" charset="0"/>
              </a:rPr>
              <a:t>What resources do you have?</a:t>
            </a:r>
          </a:p>
          <a:p>
            <a:pPr lvl="0"/>
            <a:r>
              <a:rPr lang="en-GB" dirty="0">
                <a:latin typeface="Poppins" panose="00000500000000000000" pitchFamily="2" charset="0"/>
                <a:cs typeface="Poppins" panose="00000500000000000000" pitchFamily="2" charset="0"/>
              </a:rPr>
              <a:t>Who else should I be talking to?</a:t>
            </a:r>
          </a:p>
        </p:txBody>
      </p:sp>
    </p:spTree>
    <p:extLst>
      <p:ext uri="{BB962C8B-B14F-4D97-AF65-F5344CB8AC3E}">
        <p14:creationId xmlns:p14="http://schemas.microsoft.com/office/powerpoint/2010/main" val="313452311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1BEB73D-4E59-5D15-1889-40E082852F76}"/>
              </a:ext>
            </a:extLst>
          </p:cNvPr>
          <p:cNvPicPr>
            <a:picLocks noChangeAspect="1"/>
          </p:cNvPicPr>
          <p:nvPr/>
        </p:nvPicPr>
        <p:blipFill>
          <a:blip r:embed="rId3"/>
          <a:stretch>
            <a:fillRect/>
          </a:stretch>
        </p:blipFill>
        <p:spPr>
          <a:xfrm>
            <a:off x="2670513" y="942429"/>
            <a:ext cx="6850974" cy="5646909"/>
          </a:xfrm>
          <a:prstGeom prst="rect">
            <a:avLst/>
          </a:prstGeom>
        </p:spPr>
      </p:pic>
    </p:spTree>
    <p:extLst>
      <p:ext uri="{BB962C8B-B14F-4D97-AF65-F5344CB8AC3E}">
        <p14:creationId xmlns:p14="http://schemas.microsoft.com/office/powerpoint/2010/main" val="402940287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screenshot, design&#10;&#10;Description automatically generated">
            <a:extLst>
              <a:ext uri="{FF2B5EF4-FFF2-40B4-BE49-F238E27FC236}">
                <a16:creationId xmlns:a16="http://schemas.microsoft.com/office/drawing/2014/main" id="{742A5663-489B-04F1-CD91-079142A1297C}"/>
              </a:ext>
            </a:extLst>
          </p:cNvPr>
          <p:cNvPicPr>
            <a:picLocks noChangeAspect="1"/>
          </p:cNvPicPr>
          <p:nvPr/>
        </p:nvPicPr>
        <p:blipFill>
          <a:blip r:embed="rId3"/>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FFFBAD86-FE4B-8051-4F3A-53E795E0BB41}"/>
              </a:ext>
            </a:extLst>
          </p:cNvPr>
          <p:cNvSpPr txBox="1"/>
          <p:nvPr/>
        </p:nvSpPr>
        <p:spPr>
          <a:xfrm>
            <a:off x="3638696" y="1893184"/>
            <a:ext cx="4218786" cy="729943"/>
          </a:xfrm>
          <a:prstGeom prst="rect">
            <a:avLst/>
          </a:prstGeom>
          <a:noFill/>
        </p:spPr>
        <p:txBody>
          <a:bodyPr wrap="square" rtlCol="0">
            <a:spAutoFit/>
          </a:bodyPr>
          <a:lstStyle/>
          <a:p>
            <a:pPr marL="0" marR="0" lvl="0" indent="0" algn="ctr" defTabSz="457200" rtl="0" eaLnBrk="1" fontAlgn="auto" latinLnBrk="0" hangingPunct="1">
              <a:lnSpc>
                <a:spcPct val="107000"/>
              </a:lnSpc>
              <a:spcBef>
                <a:spcPts val="0"/>
              </a:spcBef>
              <a:spcAft>
                <a:spcPts val="800"/>
              </a:spcAft>
              <a:buClrTx/>
              <a:buSzTx/>
              <a:buFontTx/>
              <a:buNone/>
              <a:tabLst/>
              <a:defRPr/>
            </a:pPr>
            <a:r>
              <a:rPr kumimoji="0" lang="en-GB" sz="4000" b="1" i="0" u="none" strike="noStrike" kern="100" cap="none" spc="0" normalizeH="0" baseline="0" noProof="0" dirty="0">
                <a:ln>
                  <a:noFill/>
                </a:ln>
                <a:solidFill>
                  <a:srgbClr val="3763AD"/>
                </a:solidFill>
                <a:effectLst/>
                <a:uLnTx/>
                <a:uFillTx/>
                <a:latin typeface="Poppins" panose="00000500000000000000" pitchFamily="2" charset="0"/>
                <a:ea typeface="Calibri" panose="020F0502020204030204" pitchFamily="34" charset="0"/>
                <a:cs typeface="Poppins" panose="00000500000000000000" pitchFamily="2" charset="0"/>
              </a:rPr>
              <a:t>Questions?</a:t>
            </a:r>
            <a:endParaRPr kumimoji="0" lang="en-GB" sz="4000" b="0" i="0" u="none" strike="noStrike" kern="100" cap="none" spc="0" normalizeH="0" baseline="0" noProof="0" dirty="0">
              <a:ln>
                <a:noFill/>
              </a:ln>
              <a:solidFill>
                <a:srgbClr val="000000"/>
              </a:solidFill>
              <a:effectLst/>
              <a:uLnTx/>
              <a:uFillTx/>
              <a:latin typeface="Poppins" panose="00000500000000000000" pitchFamily="2" charset="0"/>
              <a:ea typeface="Calibri" panose="020F0502020204030204" pitchFamily="34" charset="0"/>
              <a:cs typeface="Poppins" panose="00000500000000000000" pitchFamily="2" charset="0"/>
            </a:endParaRPr>
          </a:p>
        </p:txBody>
      </p:sp>
    </p:spTree>
    <p:extLst>
      <p:ext uri="{BB962C8B-B14F-4D97-AF65-F5344CB8AC3E}">
        <p14:creationId xmlns:p14="http://schemas.microsoft.com/office/powerpoint/2010/main" val="355732796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7771F1E-47B6-FCCE-2F7D-CD0226AA04E6}"/>
              </a:ext>
            </a:extLst>
          </p:cNvPr>
          <p:cNvSpPr/>
          <p:nvPr/>
        </p:nvSpPr>
        <p:spPr>
          <a:xfrm>
            <a:off x="0" y="0"/>
            <a:ext cx="12192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6F2C513B-176A-EB48-149A-25292D80B2AF}"/>
              </a:ext>
            </a:extLst>
          </p:cNvPr>
          <p:cNvSpPr/>
          <p:nvPr/>
        </p:nvSpPr>
        <p:spPr>
          <a:xfrm>
            <a:off x="0" y="725212"/>
            <a:ext cx="12192000" cy="5402317"/>
          </a:xfrm>
          <a:prstGeom prst="rect">
            <a:avLst/>
          </a:prstGeom>
          <a:solidFill>
            <a:srgbClr val="EFF0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DE9A4851-A817-C250-6A33-CAE6792E11F2}"/>
              </a:ext>
            </a:extLst>
          </p:cNvPr>
          <p:cNvSpPr/>
          <p:nvPr/>
        </p:nvSpPr>
        <p:spPr>
          <a:xfrm>
            <a:off x="7440244" y="-2630"/>
            <a:ext cx="6022428"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6" name="Picture 5" descr="A blue and green text on a black background&#10;&#10;Description automatically generated">
            <a:extLst>
              <a:ext uri="{FF2B5EF4-FFF2-40B4-BE49-F238E27FC236}">
                <a16:creationId xmlns:a16="http://schemas.microsoft.com/office/drawing/2014/main" id="{C74F2A72-940A-FBA0-5EAC-7C7095CB6E6C}"/>
              </a:ext>
            </a:extLst>
          </p:cNvPr>
          <p:cNvPicPr>
            <a:picLocks noChangeAspect="1"/>
          </p:cNvPicPr>
          <p:nvPr/>
        </p:nvPicPr>
        <p:blipFill>
          <a:blip r:embed="rId3"/>
          <a:stretch>
            <a:fillRect/>
          </a:stretch>
        </p:blipFill>
        <p:spPr>
          <a:xfrm>
            <a:off x="566419" y="1184192"/>
            <a:ext cx="1692602" cy="1005506"/>
          </a:xfrm>
          <a:prstGeom prst="rect">
            <a:avLst/>
          </a:prstGeom>
        </p:spPr>
      </p:pic>
      <p:pic>
        <p:nvPicPr>
          <p:cNvPr id="14" name="Picture 13" descr="A black background with colorful lines&#10;&#10;Description automatically generated">
            <a:extLst>
              <a:ext uri="{FF2B5EF4-FFF2-40B4-BE49-F238E27FC236}">
                <a16:creationId xmlns:a16="http://schemas.microsoft.com/office/drawing/2014/main" id="{4B3276D0-A156-4689-2B68-B0F5DE6D9D6A}"/>
              </a:ext>
            </a:extLst>
          </p:cNvPr>
          <p:cNvPicPr>
            <a:picLocks noChangeAspect="1"/>
          </p:cNvPicPr>
          <p:nvPr/>
        </p:nvPicPr>
        <p:blipFill>
          <a:blip r:embed="rId4"/>
          <a:stretch>
            <a:fillRect/>
          </a:stretch>
        </p:blipFill>
        <p:spPr>
          <a:xfrm>
            <a:off x="6210643" y="953026"/>
            <a:ext cx="9680926" cy="6858000"/>
          </a:xfrm>
          <a:prstGeom prst="rect">
            <a:avLst/>
          </a:prstGeom>
          <a:scene3d>
            <a:camera prst="orthographicFront">
              <a:rot lat="0" lon="8400000" rev="0"/>
            </a:camera>
            <a:lightRig rig="threePt" dir="t"/>
          </a:scene3d>
        </p:spPr>
      </p:pic>
      <p:sp>
        <p:nvSpPr>
          <p:cNvPr id="5" name="TextBox 4">
            <a:extLst>
              <a:ext uri="{FF2B5EF4-FFF2-40B4-BE49-F238E27FC236}">
                <a16:creationId xmlns:a16="http://schemas.microsoft.com/office/drawing/2014/main" id="{2D966AA6-D995-ABF7-4FDF-837EC44140B0}"/>
              </a:ext>
            </a:extLst>
          </p:cNvPr>
          <p:cNvSpPr txBox="1"/>
          <p:nvPr/>
        </p:nvSpPr>
        <p:spPr>
          <a:xfrm>
            <a:off x="548828" y="3426370"/>
            <a:ext cx="7907015" cy="90281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800"/>
              </a:spcBef>
              <a:spcAft>
                <a:spcPts val="0"/>
              </a:spcAft>
              <a:buClrTx/>
              <a:buSzTx/>
              <a:buFontTx/>
              <a:buNone/>
              <a:tabLst/>
              <a:defRPr/>
            </a:pPr>
            <a:r>
              <a:rPr kumimoji="0" lang="en-GB" sz="2800" b="1" i="0" u="none" strike="noStrike" kern="1200" cap="none" spc="0" normalizeH="0" baseline="0" noProof="0">
                <a:ln>
                  <a:noFill/>
                </a:ln>
                <a:solidFill>
                  <a:srgbClr val="233061"/>
                </a:solidFill>
                <a:effectLst/>
                <a:uLnTx/>
                <a:uFillTx/>
                <a:latin typeface="Poppins" panose="00000500000000000000" pitchFamily="2" charset="0"/>
                <a:ea typeface="+mn-ea"/>
                <a:cs typeface="Poppins" panose="00000500000000000000" pitchFamily="2" charset="0"/>
              </a:rPr>
              <a:t>Our approach to working in place</a:t>
            </a:r>
          </a:p>
          <a:p>
            <a:pPr marL="0" marR="0" lvl="0" indent="0" algn="l" defTabSz="457200" rtl="0" eaLnBrk="1" fontAlgn="auto" latinLnBrk="0" hangingPunct="1">
              <a:lnSpc>
                <a:spcPct val="100000"/>
              </a:lnSpc>
              <a:spcBef>
                <a:spcPts val="80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Poppins" pitchFamily="2" charset="77"/>
              <a:ea typeface="+mn-ea"/>
              <a:cs typeface="+mn-cs"/>
            </a:endParaRPr>
          </a:p>
        </p:txBody>
      </p:sp>
      <p:sp>
        <p:nvSpPr>
          <p:cNvPr id="7" name="TextBox 6">
            <a:extLst>
              <a:ext uri="{FF2B5EF4-FFF2-40B4-BE49-F238E27FC236}">
                <a16:creationId xmlns:a16="http://schemas.microsoft.com/office/drawing/2014/main" id="{E8356493-AB7B-8989-FF02-D094FB305908}"/>
              </a:ext>
            </a:extLst>
          </p:cNvPr>
          <p:cNvSpPr txBox="1"/>
          <p:nvPr/>
        </p:nvSpPr>
        <p:spPr>
          <a:xfrm>
            <a:off x="7671879" y="4400203"/>
            <a:ext cx="3210506" cy="1504771"/>
          </a:xfrm>
          <a:prstGeom prst="rect">
            <a:avLst/>
          </a:prstGeom>
          <a:noFill/>
        </p:spPr>
        <p:txBody>
          <a:bodyPr wrap="square" lIns="91440" tIns="45720" rIns="91440" bIns="45720" anchor="t">
            <a:spAutoFit/>
          </a:bodyPr>
          <a:lstStyle/>
          <a:p>
            <a:pPr marL="0" marR="0" lvl="0" indent="0" algn="l" defTabSz="457200" rtl="0" eaLnBrk="1" fontAlgn="auto" latinLnBrk="0" hangingPunct="1">
              <a:lnSpc>
                <a:spcPct val="150000"/>
              </a:lnSpc>
              <a:spcBef>
                <a:spcPts val="0"/>
              </a:spcBef>
              <a:spcAft>
                <a:spcPts val="800"/>
              </a:spcAft>
              <a:buClrTx/>
              <a:buSzTx/>
              <a:buFontTx/>
              <a:buNone/>
              <a:tabLst/>
              <a:defRPr/>
            </a:pPr>
            <a:r>
              <a:rPr kumimoji="0" lang="en-GB" sz="1800" b="0" i="0" u="none" strike="noStrike" kern="100" cap="none" spc="0" normalizeH="0" baseline="0" noProof="0" dirty="0">
                <a:ln>
                  <a:noFill/>
                </a:ln>
                <a:solidFill>
                  <a:srgbClr val="FFFFFF"/>
                </a:solidFill>
                <a:effectLst/>
                <a:uLnTx/>
                <a:uFillTx/>
                <a:latin typeface="Poppins Medium" panose="00000600000000000000" pitchFamily="2" charset="0"/>
                <a:ea typeface="Calibri" panose="020F0502020204030204" pitchFamily="34" charset="0"/>
                <a:cs typeface="Poppins Medium" panose="00000600000000000000" pitchFamily="2" charset="0"/>
              </a:rPr>
              <a:t>Laura Young </a:t>
            </a:r>
            <a:endParaRPr kumimoji="0" lang="en-GB" sz="1800" b="0" i="0" u="none" strike="noStrike" kern="1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50000"/>
              </a:lnSpc>
              <a:spcBef>
                <a:spcPts val="0"/>
              </a:spcBef>
              <a:spcAft>
                <a:spcPts val="800"/>
              </a:spcAft>
              <a:buClrTx/>
              <a:buSzTx/>
              <a:buFontTx/>
              <a:buNone/>
              <a:tabLst/>
              <a:defRPr/>
            </a:pPr>
            <a:r>
              <a:rPr kumimoji="0" lang="en-GB" sz="1800" b="0" i="0" u="none" strike="noStrike" kern="100" cap="none" spc="0" normalizeH="0" baseline="0" noProof="0" dirty="0">
                <a:ln>
                  <a:noFill/>
                </a:ln>
                <a:solidFill>
                  <a:srgbClr val="FFFFFF"/>
                </a:solidFill>
                <a:effectLst/>
                <a:uLnTx/>
                <a:uFillTx/>
                <a:latin typeface="Poppins Medium" panose="00000600000000000000" pitchFamily="2" charset="0"/>
                <a:ea typeface="Calibri" panose="020F0502020204030204" pitchFamily="34" charset="0"/>
                <a:cs typeface="Poppins Medium" panose="00000600000000000000" pitchFamily="2" charset="0"/>
              </a:rPr>
              <a:t>Lucy Psarias</a:t>
            </a:r>
          </a:p>
          <a:p>
            <a:pPr marL="0" marR="0" lvl="0" indent="0" algn="l" defTabSz="457200" rtl="0" eaLnBrk="1" fontAlgn="auto" latinLnBrk="0" hangingPunct="1">
              <a:lnSpc>
                <a:spcPct val="150000"/>
              </a:lnSpc>
              <a:spcBef>
                <a:spcPts val="0"/>
              </a:spcBef>
              <a:spcAft>
                <a:spcPts val="800"/>
              </a:spcAft>
              <a:buClrTx/>
              <a:buSzTx/>
              <a:buFontTx/>
              <a:buNone/>
              <a:tabLst/>
              <a:defRPr/>
            </a:pPr>
            <a:r>
              <a:rPr kumimoji="0" lang="en-GB" sz="1800" b="0" i="0" u="none" strike="noStrike" kern="100" cap="none" spc="0" normalizeH="0" baseline="0" noProof="0" dirty="0">
                <a:ln>
                  <a:noFill/>
                </a:ln>
                <a:solidFill>
                  <a:srgbClr val="FFFFFF"/>
                </a:solidFill>
                <a:effectLst/>
                <a:uLnTx/>
                <a:uFillTx/>
                <a:latin typeface="Poppins Medium" panose="00000600000000000000" pitchFamily="2" charset="0"/>
                <a:ea typeface="Calibri" panose="020F0502020204030204" pitchFamily="34" charset="0"/>
                <a:cs typeface="Poppins Medium" panose="00000600000000000000" pitchFamily="2" charset="0"/>
              </a:rPr>
              <a:t>Sarah Steph</a:t>
            </a:r>
          </a:p>
        </p:txBody>
      </p:sp>
    </p:spTree>
    <p:extLst>
      <p:ext uri="{BB962C8B-B14F-4D97-AF65-F5344CB8AC3E}">
        <p14:creationId xmlns:p14="http://schemas.microsoft.com/office/powerpoint/2010/main" val="34413982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B1EDD4D-9FDB-DA6F-3C42-42EBBACEFBA3}"/>
              </a:ext>
            </a:extLst>
          </p:cNvPr>
          <p:cNvSpPr txBox="1"/>
          <p:nvPr/>
        </p:nvSpPr>
        <p:spPr>
          <a:xfrm>
            <a:off x="889200" y="2382844"/>
            <a:ext cx="10751058" cy="2540952"/>
          </a:xfrm>
          <a:prstGeom prst="rect">
            <a:avLst/>
          </a:prstGeom>
          <a:noFill/>
        </p:spPr>
        <p:txBody>
          <a:bodyPr wrap="square">
            <a:spAutoFit/>
          </a:bodyPr>
          <a:lstStyle/>
          <a:p>
            <a:pPr marL="285750" marR="0" lvl="0" indent="-285750" algn="l" defTabSz="457200" rtl="0" eaLnBrk="1" fontAlgn="auto" latinLnBrk="0" hangingPunct="1">
              <a:lnSpc>
                <a:spcPct val="150000"/>
              </a:lnSpc>
              <a:spcBef>
                <a:spcPts val="0"/>
              </a:spcBef>
              <a:spcAft>
                <a:spcPts val="800"/>
              </a:spcAft>
              <a:buClrTx/>
              <a:buSzTx/>
              <a:buFont typeface="Arial" panose="020B0604020202020204" pitchFamily="34" charset="0"/>
              <a:buChar char="•"/>
              <a:tabLst/>
              <a:defRPr/>
            </a:pPr>
            <a:r>
              <a:rPr kumimoji="0" lang="en-GB" sz="1800" b="0" i="0" u="none" strike="noStrike" kern="100" cap="none" spc="0" normalizeH="0" baseline="0" noProof="0" dirty="0">
                <a:ln>
                  <a:noFill/>
                </a:ln>
                <a:solidFill>
                  <a:srgbClr val="000000"/>
                </a:solidFill>
                <a:effectLst/>
                <a:uLnTx/>
                <a:uFillTx/>
                <a:latin typeface="Poppins Medium" panose="00000600000000000000" pitchFamily="2" charset="0"/>
                <a:ea typeface="Calibri" panose="020F0502020204030204" pitchFamily="34" charset="0"/>
                <a:cs typeface="Poppins Medium" panose="00000600000000000000" pitchFamily="2" charset="0"/>
              </a:rPr>
              <a:t>A new approach to how we work – change in mindset/focus – linked to the day to day</a:t>
            </a:r>
            <a:endParaRPr kumimoji="0" lang="en-GB" sz="1800" b="0" i="0" u="none" strike="noStrike" kern="100" cap="none" spc="0" normalizeH="0" baseline="0" noProof="0" dirty="0">
              <a:ln>
                <a:noFill/>
              </a:ln>
              <a:solidFill>
                <a:srgbClr val="FF0000"/>
              </a:solidFill>
              <a:effectLst/>
              <a:uLnTx/>
              <a:uFillTx/>
              <a:latin typeface="Poppins Medium" panose="00000600000000000000" pitchFamily="2" charset="0"/>
              <a:ea typeface="Calibri" panose="020F0502020204030204" pitchFamily="34" charset="0"/>
              <a:cs typeface="Poppins Medium" panose="00000600000000000000" pitchFamily="2" charset="0"/>
            </a:endParaRPr>
          </a:p>
          <a:p>
            <a:pPr marL="285750" marR="0" lvl="0" indent="-285750" algn="l" defTabSz="457200" rtl="0" eaLnBrk="1" fontAlgn="auto" latinLnBrk="0" hangingPunct="1">
              <a:lnSpc>
                <a:spcPct val="150000"/>
              </a:lnSpc>
              <a:spcBef>
                <a:spcPts val="0"/>
              </a:spcBef>
              <a:spcAft>
                <a:spcPts val="800"/>
              </a:spcAft>
              <a:buClrTx/>
              <a:buSzTx/>
              <a:buFont typeface="Arial" panose="020B0604020202020204" pitchFamily="34" charset="0"/>
              <a:buChar char="•"/>
              <a:tabLst/>
              <a:defRPr/>
            </a:pPr>
            <a:r>
              <a:rPr kumimoji="0" lang="en-GB" sz="1800" b="0" i="0" u="none" strike="noStrike" kern="100" cap="none" spc="0" normalizeH="0" baseline="0" noProof="0" dirty="0">
                <a:ln>
                  <a:noFill/>
                </a:ln>
                <a:solidFill>
                  <a:srgbClr val="000000"/>
                </a:solidFill>
                <a:effectLst/>
                <a:uLnTx/>
                <a:uFillTx/>
                <a:latin typeface="Poppins Medium" panose="00000600000000000000" pitchFamily="2" charset="0"/>
                <a:ea typeface="Calibri" panose="020F0502020204030204" pitchFamily="34" charset="0"/>
                <a:cs typeface="Poppins Medium" panose="00000600000000000000" pitchFamily="2" charset="0"/>
              </a:rPr>
              <a:t>6 months into our journey – it takes time!</a:t>
            </a:r>
          </a:p>
          <a:p>
            <a:pPr marL="285750" marR="0" lvl="0" indent="-285750" algn="l" defTabSz="457200" rtl="0" eaLnBrk="1" fontAlgn="auto" latinLnBrk="0" hangingPunct="1">
              <a:lnSpc>
                <a:spcPct val="150000"/>
              </a:lnSpc>
              <a:spcBef>
                <a:spcPts val="0"/>
              </a:spcBef>
              <a:spcAft>
                <a:spcPts val="800"/>
              </a:spcAft>
              <a:buClrTx/>
              <a:buSzTx/>
              <a:buFont typeface="Arial" panose="020B0604020202020204" pitchFamily="34" charset="0"/>
              <a:buChar char="•"/>
              <a:tabLst/>
              <a:defRPr/>
            </a:pPr>
            <a:r>
              <a:rPr kumimoji="0" lang="en-GB" sz="1800" b="0" i="0" u="none" strike="noStrike" kern="100" cap="none" spc="0" normalizeH="0" baseline="0" noProof="0" dirty="0">
                <a:ln>
                  <a:noFill/>
                </a:ln>
                <a:solidFill>
                  <a:srgbClr val="000000"/>
                </a:solidFill>
                <a:effectLst/>
                <a:uLnTx/>
                <a:uFillTx/>
                <a:latin typeface="Poppins Medium" panose="00000600000000000000" pitchFamily="2" charset="0"/>
                <a:ea typeface="Calibri" panose="020F0502020204030204" pitchFamily="34" charset="0"/>
                <a:cs typeface="Poppins Medium" panose="00000600000000000000" pitchFamily="2" charset="0"/>
              </a:rPr>
              <a:t>Learning from LDP’s</a:t>
            </a:r>
          </a:p>
          <a:p>
            <a:pPr marL="0" marR="0" lvl="0" indent="0" algn="l" defTabSz="457200" rtl="0" eaLnBrk="1" fontAlgn="auto" latinLnBrk="0" hangingPunct="1">
              <a:lnSpc>
                <a:spcPct val="150000"/>
              </a:lnSpc>
              <a:spcBef>
                <a:spcPts val="0"/>
              </a:spcBef>
              <a:spcAft>
                <a:spcPts val="800"/>
              </a:spcAft>
              <a:buClrTx/>
              <a:buSzTx/>
              <a:buFontTx/>
              <a:buNone/>
              <a:tabLst/>
              <a:defRPr/>
            </a:pPr>
            <a:r>
              <a:rPr kumimoji="0" lang="en-GB" sz="1800" b="0" i="0" u="none" strike="noStrike" kern="100" cap="none" spc="0" normalizeH="0" baseline="0" noProof="0" dirty="0">
                <a:ln>
                  <a:noFill/>
                </a:ln>
                <a:solidFill>
                  <a:srgbClr val="000000"/>
                </a:solidFill>
                <a:effectLst/>
                <a:uLnTx/>
                <a:uFillTx/>
                <a:latin typeface="Poppins Medium" panose="00000600000000000000" pitchFamily="2" charset="0"/>
                <a:ea typeface="Calibri" panose="020F0502020204030204" pitchFamily="34" charset="0"/>
                <a:cs typeface="Poppins Medium" panose="00000600000000000000" pitchFamily="2" charset="0"/>
              </a:rPr>
              <a:t>     Context – budget and capacity </a:t>
            </a:r>
          </a:p>
          <a:p>
            <a:pPr marL="0" marR="0" lvl="0" indent="0" algn="l" defTabSz="457200" rtl="0" eaLnBrk="1" fontAlgn="auto" latinLnBrk="0" hangingPunct="1">
              <a:lnSpc>
                <a:spcPct val="150000"/>
              </a:lnSpc>
              <a:spcBef>
                <a:spcPts val="0"/>
              </a:spcBef>
              <a:spcAft>
                <a:spcPts val="800"/>
              </a:spcAft>
              <a:buClrTx/>
              <a:buSzTx/>
              <a:buFontTx/>
              <a:buNone/>
              <a:tabLst/>
              <a:defRPr/>
            </a:pPr>
            <a:r>
              <a:rPr kumimoji="0" lang="en-GB" sz="1800" b="0" i="0" u="none" strike="noStrike" kern="100" cap="none" spc="0" normalizeH="0" baseline="0" noProof="0" dirty="0">
                <a:ln>
                  <a:noFill/>
                </a:ln>
                <a:solidFill>
                  <a:srgbClr val="000000"/>
                </a:solidFill>
                <a:effectLst/>
                <a:uLnTx/>
                <a:uFillTx/>
                <a:latin typeface="Poppins Medium" panose="00000600000000000000" pitchFamily="2" charset="0"/>
                <a:ea typeface="Calibri" panose="020F0502020204030204" pitchFamily="34" charset="0"/>
                <a:cs typeface="Poppins Medium" panose="00000600000000000000" pitchFamily="2" charset="0"/>
              </a:rPr>
              <a:t>     What does it mean for us?</a:t>
            </a:r>
          </a:p>
        </p:txBody>
      </p:sp>
      <p:sp>
        <p:nvSpPr>
          <p:cNvPr id="4" name="TextBox 3">
            <a:extLst>
              <a:ext uri="{FF2B5EF4-FFF2-40B4-BE49-F238E27FC236}">
                <a16:creationId xmlns:a16="http://schemas.microsoft.com/office/drawing/2014/main" id="{177CC2ED-14D7-C751-91FA-F299AC20FC0D}"/>
              </a:ext>
            </a:extLst>
          </p:cNvPr>
          <p:cNvSpPr txBox="1"/>
          <p:nvPr/>
        </p:nvSpPr>
        <p:spPr>
          <a:xfrm>
            <a:off x="827315" y="1435608"/>
            <a:ext cx="10874828" cy="538674"/>
          </a:xfrm>
          <a:prstGeom prst="rect">
            <a:avLst/>
          </a:prstGeom>
          <a:noFill/>
        </p:spPr>
        <p:txBody>
          <a:bodyPr wrap="square" rtlCol="0">
            <a:spAutoFit/>
          </a:bodyPr>
          <a:lstStyle/>
          <a:p>
            <a:pPr marL="0" marR="0" lvl="0" indent="0" algn="l" defTabSz="457200" rtl="0" eaLnBrk="1" fontAlgn="auto" latinLnBrk="0" hangingPunct="1">
              <a:lnSpc>
                <a:spcPct val="107000"/>
              </a:lnSpc>
              <a:spcBef>
                <a:spcPts val="0"/>
              </a:spcBef>
              <a:spcAft>
                <a:spcPts val="800"/>
              </a:spcAft>
              <a:buClrTx/>
              <a:buSzTx/>
              <a:buFontTx/>
              <a:buNone/>
              <a:tabLst/>
              <a:defRPr/>
            </a:pPr>
            <a:r>
              <a:rPr kumimoji="0" lang="en-GB" sz="2800" b="1" i="0" u="none" strike="noStrike" kern="100" cap="none" spc="0" normalizeH="0" baseline="0" noProof="0">
                <a:ln>
                  <a:noFill/>
                </a:ln>
                <a:solidFill>
                  <a:srgbClr val="3763AD"/>
                </a:solidFill>
                <a:effectLst/>
                <a:uLnTx/>
                <a:uFillTx/>
                <a:latin typeface="Poppins" panose="00000500000000000000" pitchFamily="2" charset="0"/>
                <a:ea typeface="Calibri" panose="020F0502020204030204" pitchFamily="34" charset="0"/>
                <a:cs typeface="Poppins" panose="00000500000000000000" pitchFamily="2" charset="0"/>
              </a:rPr>
              <a:t>Introduction</a:t>
            </a:r>
            <a:endParaRPr kumimoji="0" lang="en-GB" sz="2800" b="0" i="0" u="none" strike="noStrike" kern="100" cap="none" spc="0" normalizeH="0" baseline="0" noProof="0">
              <a:ln>
                <a:noFill/>
              </a:ln>
              <a:solidFill>
                <a:srgbClr val="000000"/>
              </a:solidFill>
              <a:effectLst/>
              <a:uLnTx/>
              <a:uFillTx/>
              <a:latin typeface="Poppins" panose="00000500000000000000" pitchFamily="2" charset="0"/>
              <a:ea typeface="Calibri" panose="020F0502020204030204" pitchFamily="34" charset="0"/>
              <a:cs typeface="Poppins" panose="00000500000000000000" pitchFamily="2" charset="0"/>
            </a:endParaRPr>
          </a:p>
        </p:txBody>
      </p:sp>
    </p:spTree>
    <p:extLst>
      <p:ext uri="{BB962C8B-B14F-4D97-AF65-F5344CB8AC3E}">
        <p14:creationId xmlns:p14="http://schemas.microsoft.com/office/powerpoint/2010/main" val="23896476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B1EDD4D-9FDB-DA6F-3C42-42EBBACEFBA3}"/>
              </a:ext>
            </a:extLst>
          </p:cNvPr>
          <p:cNvSpPr txBox="1"/>
          <p:nvPr/>
        </p:nvSpPr>
        <p:spPr>
          <a:xfrm>
            <a:off x="951085" y="1494234"/>
            <a:ext cx="10751058" cy="5187830"/>
          </a:xfrm>
          <a:prstGeom prst="rect">
            <a:avLst/>
          </a:prstGeom>
          <a:noFill/>
        </p:spPr>
        <p:txBody>
          <a:bodyPr wrap="square">
            <a:spAutoFit/>
          </a:bodyPr>
          <a:lstStyle/>
          <a:p>
            <a:pPr marL="285750" marR="0" lvl="0" indent="-285750" algn="l" defTabSz="457200" rtl="0" eaLnBrk="1" fontAlgn="auto" latinLnBrk="0" hangingPunct="1">
              <a:lnSpc>
                <a:spcPct val="150000"/>
              </a:lnSpc>
              <a:spcBef>
                <a:spcPts val="0"/>
              </a:spcBef>
              <a:spcAft>
                <a:spcPts val="800"/>
              </a:spcAft>
              <a:buClrTx/>
              <a:buSzTx/>
              <a:buFont typeface="Arial" panose="020B0604020202020204" pitchFamily="34" charset="0"/>
              <a:buChar char="•"/>
              <a:tabLst/>
              <a:defRPr/>
            </a:pPr>
            <a:r>
              <a:rPr kumimoji="0" lang="en-GB" sz="1800" b="0" i="0" u="none" strike="noStrike" kern="100" cap="none" spc="0" normalizeH="0" baseline="0" noProof="0" dirty="0">
                <a:ln>
                  <a:noFill/>
                </a:ln>
                <a:solidFill>
                  <a:srgbClr val="000000"/>
                </a:solidFill>
                <a:effectLst/>
                <a:uLnTx/>
                <a:uFillTx/>
                <a:latin typeface="Poppins Medium" panose="00000600000000000000" pitchFamily="2" charset="0"/>
                <a:ea typeface="Calibri" panose="020F0502020204030204" pitchFamily="34" charset="0"/>
                <a:cs typeface="Poppins Medium" panose="00000600000000000000" pitchFamily="2" charset="0"/>
              </a:rPr>
              <a:t>Discussions – our vision - what do we want to achieve</a:t>
            </a:r>
          </a:p>
          <a:p>
            <a:pPr marL="285750" marR="0" lvl="0" indent="-285750" algn="l" defTabSz="457200" rtl="0" eaLnBrk="1" fontAlgn="auto" latinLnBrk="0" hangingPunct="1">
              <a:lnSpc>
                <a:spcPct val="150000"/>
              </a:lnSpc>
              <a:spcBef>
                <a:spcPts val="0"/>
              </a:spcBef>
              <a:spcAft>
                <a:spcPts val="800"/>
              </a:spcAft>
              <a:buClrTx/>
              <a:buSzTx/>
              <a:buFont typeface="Arial" panose="020B0604020202020204" pitchFamily="34" charset="0"/>
              <a:buChar char="•"/>
              <a:tabLst/>
              <a:defRPr/>
            </a:pPr>
            <a:endParaRPr kumimoji="0" lang="en-GB" sz="1800" b="0" i="0" u="none" strike="noStrike" kern="100" cap="none" spc="0" normalizeH="0" baseline="0" noProof="0" dirty="0">
              <a:ln>
                <a:noFill/>
              </a:ln>
              <a:solidFill>
                <a:srgbClr val="000000"/>
              </a:solidFill>
              <a:effectLst/>
              <a:uLnTx/>
              <a:uFillTx/>
              <a:latin typeface="Poppins Medium" panose="00000600000000000000" pitchFamily="2" charset="0"/>
              <a:ea typeface="Calibri" panose="020F0502020204030204" pitchFamily="34" charset="0"/>
              <a:cs typeface="Poppins Medium" panose="00000600000000000000" pitchFamily="2" charset="0"/>
            </a:endParaRPr>
          </a:p>
          <a:p>
            <a:pPr marL="285750" marR="0" lvl="0" indent="-285750" algn="l" defTabSz="457200" rtl="0" eaLnBrk="1" fontAlgn="auto" latinLnBrk="0" hangingPunct="1">
              <a:lnSpc>
                <a:spcPct val="150000"/>
              </a:lnSpc>
              <a:spcBef>
                <a:spcPts val="0"/>
              </a:spcBef>
              <a:spcAft>
                <a:spcPts val="800"/>
              </a:spcAft>
              <a:buClrTx/>
              <a:buSzTx/>
              <a:buFont typeface="Arial" panose="020B0604020202020204" pitchFamily="34" charset="0"/>
              <a:buChar char="•"/>
              <a:tabLst/>
              <a:defRPr/>
            </a:pPr>
            <a:endParaRPr kumimoji="0" lang="en-GB" sz="1800" b="0" i="0" u="none" strike="noStrike" kern="100" cap="none" spc="0" normalizeH="0" baseline="0" noProof="0" dirty="0">
              <a:ln>
                <a:noFill/>
              </a:ln>
              <a:solidFill>
                <a:srgbClr val="000000"/>
              </a:solidFill>
              <a:effectLst/>
              <a:uLnTx/>
              <a:uFillTx/>
              <a:latin typeface="Poppins Medium" panose="00000600000000000000" pitchFamily="2" charset="0"/>
              <a:ea typeface="Calibri" panose="020F0502020204030204" pitchFamily="34" charset="0"/>
              <a:cs typeface="Poppins Medium" panose="00000600000000000000" pitchFamily="2" charset="0"/>
            </a:endParaRPr>
          </a:p>
          <a:p>
            <a:pPr marL="285750" marR="0" lvl="0" indent="-285750" algn="l" defTabSz="457200" rtl="0" eaLnBrk="1" fontAlgn="auto" latinLnBrk="0" hangingPunct="1">
              <a:lnSpc>
                <a:spcPct val="150000"/>
              </a:lnSpc>
              <a:spcBef>
                <a:spcPts val="0"/>
              </a:spcBef>
              <a:spcAft>
                <a:spcPts val="800"/>
              </a:spcAft>
              <a:buClrTx/>
              <a:buSzTx/>
              <a:buFont typeface="Arial" panose="020B0604020202020204" pitchFamily="34" charset="0"/>
              <a:buChar char="•"/>
              <a:tabLst/>
              <a:defRPr/>
            </a:pPr>
            <a:endParaRPr kumimoji="0" lang="en-GB" sz="1800" b="0" i="0" u="none" strike="noStrike" kern="100" cap="none" spc="0" normalizeH="0" baseline="0" noProof="0" dirty="0">
              <a:ln>
                <a:noFill/>
              </a:ln>
              <a:solidFill>
                <a:srgbClr val="000000"/>
              </a:solidFill>
              <a:effectLst/>
              <a:uLnTx/>
              <a:uFillTx/>
              <a:latin typeface="Poppins Medium" panose="00000600000000000000" pitchFamily="2" charset="0"/>
              <a:ea typeface="Calibri" panose="020F0502020204030204" pitchFamily="34" charset="0"/>
              <a:cs typeface="Poppins Medium" panose="00000600000000000000" pitchFamily="2" charset="0"/>
            </a:endParaRPr>
          </a:p>
          <a:p>
            <a:pPr marL="0" marR="0" lvl="0" indent="0" algn="l" defTabSz="457200" rtl="0" eaLnBrk="1" fontAlgn="auto" latinLnBrk="0" hangingPunct="1">
              <a:lnSpc>
                <a:spcPct val="150000"/>
              </a:lnSpc>
              <a:spcBef>
                <a:spcPts val="0"/>
              </a:spcBef>
              <a:spcAft>
                <a:spcPts val="800"/>
              </a:spcAft>
              <a:buClrTx/>
              <a:buSzTx/>
              <a:buFontTx/>
              <a:buNone/>
              <a:tabLst/>
              <a:defRPr/>
            </a:pPr>
            <a:endParaRPr kumimoji="0" lang="en-GB" sz="800" b="0" i="0" u="none" strike="noStrike" kern="100" cap="none" spc="0" normalizeH="0" baseline="0" noProof="0" dirty="0">
              <a:ln>
                <a:noFill/>
              </a:ln>
              <a:solidFill>
                <a:srgbClr val="000000"/>
              </a:solidFill>
              <a:effectLst/>
              <a:uLnTx/>
              <a:uFillTx/>
              <a:latin typeface="Poppins Medium" panose="00000600000000000000" pitchFamily="2" charset="0"/>
              <a:ea typeface="Calibri" panose="020F0502020204030204" pitchFamily="34" charset="0"/>
              <a:cs typeface="Poppins Medium" panose="00000600000000000000" pitchFamily="2" charset="0"/>
            </a:endParaRPr>
          </a:p>
          <a:p>
            <a:pPr marL="0" marR="0" lvl="0" indent="0" algn="l" defTabSz="457200" rtl="0" eaLnBrk="1" fontAlgn="auto" latinLnBrk="0" hangingPunct="1">
              <a:lnSpc>
                <a:spcPct val="150000"/>
              </a:lnSpc>
              <a:spcBef>
                <a:spcPts val="0"/>
              </a:spcBef>
              <a:spcAft>
                <a:spcPts val="800"/>
              </a:spcAft>
              <a:buClrTx/>
              <a:buSzTx/>
              <a:buFontTx/>
              <a:buNone/>
              <a:tabLst/>
              <a:defRPr/>
            </a:pPr>
            <a:endParaRPr kumimoji="0" lang="en-GB" sz="800" b="0" i="0" u="none" strike="noStrike" kern="100" cap="none" spc="0" normalizeH="0" baseline="0" noProof="0" dirty="0">
              <a:ln>
                <a:noFill/>
              </a:ln>
              <a:solidFill>
                <a:srgbClr val="000000"/>
              </a:solidFill>
              <a:effectLst/>
              <a:uLnTx/>
              <a:uFillTx/>
              <a:latin typeface="Poppins Medium" panose="00000600000000000000" pitchFamily="2" charset="0"/>
              <a:ea typeface="Calibri" panose="020F0502020204030204" pitchFamily="34" charset="0"/>
              <a:cs typeface="Poppins Medium" panose="00000600000000000000" pitchFamily="2" charset="0"/>
            </a:endParaRPr>
          </a:p>
          <a:p>
            <a:pPr marL="285750" marR="0" lvl="0" indent="-285750" algn="l" defTabSz="457200" rtl="0" eaLnBrk="1" fontAlgn="auto" latinLnBrk="0" hangingPunct="1">
              <a:lnSpc>
                <a:spcPct val="150000"/>
              </a:lnSpc>
              <a:spcBef>
                <a:spcPts val="0"/>
              </a:spcBef>
              <a:spcAft>
                <a:spcPts val="800"/>
              </a:spcAft>
              <a:buClrTx/>
              <a:buSzTx/>
              <a:buFont typeface="Arial" panose="020B0604020202020204" pitchFamily="34" charset="0"/>
              <a:buChar char="•"/>
              <a:tabLst/>
              <a:defRPr/>
            </a:pPr>
            <a:r>
              <a:rPr kumimoji="0" lang="en-GB" sz="1800" b="0" i="0" u="none" strike="noStrike" kern="100" cap="none" spc="0" normalizeH="0" baseline="0" noProof="0" dirty="0">
                <a:ln>
                  <a:noFill/>
                </a:ln>
                <a:solidFill>
                  <a:srgbClr val="000000"/>
                </a:solidFill>
                <a:effectLst/>
                <a:uLnTx/>
                <a:uFillTx/>
                <a:latin typeface="Poppins Medium" panose="00000600000000000000" pitchFamily="2" charset="0"/>
                <a:ea typeface="Calibri" panose="020F0502020204030204" pitchFamily="34" charset="0"/>
                <a:cs typeface="Poppins Medium" panose="00000600000000000000" pitchFamily="2" charset="0"/>
              </a:rPr>
              <a:t>Place based / Whole Systems Approach</a:t>
            </a:r>
          </a:p>
          <a:p>
            <a:pPr marL="285750" marR="0" lvl="0" indent="-285750" algn="l" defTabSz="457200" rtl="0" eaLnBrk="1" fontAlgn="auto" latinLnBrk="0" hangingPunct="1">
              <a:lnSpc>
                <a:spcPct val="150000"/>
              </a:lnSpc>
              <a:spcBef>
                <a:spcPts val="0"/>
              </a:spcBef>
              <a:spcAft>
                <a:spcPts val="800"/>
              </a:spcAft>
              <a:buClrTx/>
              <a:buSzTx/>
              <a:buFont typeface="Arial" panose="020B0604020202020204" pitchFamily="34" charset="0"/>
              <a:buChar char="•"/>
              <a:tabLst/>
              <a:defRPr/>
            </a:pPr>
            <a:endParaRPr kumimoji="0" lang="en-GB" sz="1800" b="0" i="0" u="none" strike="noStrike" kern="100" cap="none" spc="0" normalizeH="0" baseline="0" noProof="0" dirty="0">
              <a:ln>
                <a:noFill/>
              </a:ln>
              <a:solidFill>
                <a:srgbClr val="FF0000"/>
              </a:solidFill>
              <a:effectLst/>
              <a:uLnTx/>
              <a:uFillTx/>
              <a:latin typeface="Poppins Medium" panose="00000600000000000000" pitchFamily="2" charset="0"/>
              <a:ea typeface="Calibri" panose="020F0502020204030204" pitchFamily="34" charset="0"/>
              <a:cs typeface="Poppins Medium" panose="00000600000000000000" pitchFamily="2" charset="0"/>
            </a:endParaRPr>
          </a:p>
          <a:p>
            <a:pPr marL="285750" marR="0" lvl="0" indent="-285750" algn="l" defTabSz="457200" rtl="0" eaLnBrk="1" fontAlgn="auto" latinLnBrk="0" hangingPunct="1">
              <a:lnSpc>
                <a:spcPct val="150000"/>
              </a:lnSpc>
              <a:spcBef>
                <a:spcPts val="0"/>
              </a:spcBef>
              <a:spcAft>
                <a:spcPts val="800"/>
              </a:spcAft>
              <a:buClrTx/>
              <a:buSzTx/>
              <a:buFont typeface="Arial" panose="020B0604020202020204" pitchFamily="34" charset="0"/>
              <a:buChar char="•"/>
              <a:tabLst/>
              <a:defRPr/>
            </a:pPr>
            <a:endParaRPr kumimoji="0" lang="en-GB" sz="1800" b="0" i="0" u="none" strike="noStrike" kern="100" cap="none" spc="0" normalizeH="0" baseline="0" noProof="0" dirty="0">
              <a:ln>
                <a:noFill/>
              </a:ln>
              <a:solidFill>
                <a:srgbClr val="FF0000"/>
              </a:solidFill>
              <a:effectLst/>
              <a:uLnTx/>
              <a:uFillTx/>
              <a:latin typeface="Poppins Medium" panose="00000600000000000000" pitchFamily="2" charset="0"/>
              <a:ea typeface="Calibri" panose="020F0502020204030204" pitchFamily="34" charset="0"/>
              <a:cs typeface="Poppins Medium" panose="00000600000000000000" pitchFamily="2" charset="0"/>
            </a:endParaRPr>
          </a:p>
          <a:p>
            <a:pPr marL="285750" marR="0" lvl="0" indent="-285750" algn="l" defTabSz="457200" rtl="0" eaLnBrk="1" fontAlgn="auto" latinLnBrk="0" hangingPunct="1">
              <a:lnSpc>
                <a:spcPct val="150000"/>
              </a:lnSpc>
              <a:spcBef>
                <a:spcPts val="0"/>
              </a:spcBef>
              <a:spcAft>
                <a:spcPts val="800"/>
              </a:spcAft>
              <a:buClrTx/>
              <a:buSzTx/>
              <a:buFont typeface="Arial" panose="020B0604020202020204" pitchFamily="34" charset="0"/>
              <a:buChar char="•"/>
              <a:tabLst/>
              <a:defRPr/>
            </a:pPr>
            <a:endParaRPr kumimoji="0" lang="en-GB" sz="1800" b="0" i="0" u="none" strike="noStrike" kern="100" cap="none" spc="0" normalizeH="0" baseline="0" noProof="0" dirty="0">
              <a:ln>
                <a:noFill/>
              </a:ln>
              <a:solidFill>
                <a:srgbClr val="FF0000"/>
              </a:solidFill>
              <a:effectLst/>
              <a:uLnTx/>
              <a:uFillTx/>
              <a:latin typeface="Poppins Medium" panose="00000600000000000000" pitchFamily="2" charset="0"/>
              <a:ea typeface="Calibri" panose="020F0502020204030204" pitchFamily="34" charset="0"/>
              <a:cs typeface="Poppins Medium" panose="00000600000000000000" pitchFamily="2" charset="0"/>
            </a:endParaRPr>
          </a:p>
          <a:p>
            <a:pPr marL="285750" marR="0" lvl="0" indent="-285750" algn="l" defTabSz="457200" rtl="0" eaLnBrk="1" fontAlgn="auto" latinLnBrk="0" hangingPunct="1">
              <a:lnSpc>
                <a:spcPct val="150000"/>
              </a:lnSpc>
              <a:spcBef>
                <a:spcPts val="0"/>
              </a:spcBef>
              <a:spcAft>
                <a:spcPts val="800"/>
              </a:spcAft>
              <a:buClrTx/>
              <a:buSzTx/>
              <a:buFont typeface="Arial" panose="020B0604020202020204" pitchFamily="34" charset="0"/>
              <a:buChar char="•"/>
              <a:tabLst/>
              <a:defRPr/>
            </a:pPr>
            <a:r>
              <a:rPr kumimoji="0" lang="en-GB" sz="1800" b="0" i="0" u="none" strike="noStrike" kern="100" cap="none" spc="0" normalizeH="0" baseline="0" noProof="0" dirty="0">
                <a:ln>
                  <a:noFill/>
                </a:ln>
                <a:solidFill>
                  <a:srgbClr val="FF0000"/>
                </a:solidFill>
                <a:effectLst/>
                <a:uLnTx/>
                <a:uFillTx/>
                <a:latin typeface="Poppins Medium" panose="00000600000000000000" pitchFamily="2" charset="0"/>
                <a:ea typeface="Calibri" panose="020F0502020204030204" pitchFamily="34" charset="0"/>
                <a:cs typeface="Poppins Medium" panose="00000600000000000000" pitchFamily="2" charset="0"/>
              </a:rPr>
              <a:t>It’s a way of working not a role!</a:t>
            </a:r>
          </a:p>
        </p:txBody>
      </p:sp>
      <p:sp>
        <p:nvSpPr>
          <p:cNvPr id="4" name="TextBox 3">
            <a:extLst>
              <a:ext uri="{FF2B5EF4-FFF2-40B4-BE49-F238E27FC236}">
                <a16:creationId xmlns:a16="http://schemas.microsoft.com/office/drawing/2014/main" id="{177CC2ED-14D7-C751-91FA-F299AC20FC0D}"/>
              </a:ext>
            </a:extLst>
          </p:cNvPr>
          <p:cNvSpPr txBox="1"/>
          <p:nvPr/>
        </p:nvSpPr>
        <p:spPr>
          <a:xfrm>
            <a:off x="827315" y="960385"/>
            <a:ext cx="10874828" cy="538674"/>
          </a:xfrm>
          <a:prstGeom prst="rect">
            <a:avLst/>
          </a:prstGeom>
          <a:noFill/>
        </p:spPr>
        <p:txBody>
          <a:bodyPr wrap="square" rtlCol="0">
            <a:spAutoFit/>
          </a:bodyPr>
          <a:lstStyle/>
          <a:p>
            <a:pPr marL="0" marR="0" lvl="0" indent="0" algn="l" defTabSz="457200" rtl="0" eaLnBrk="1" fontAlgn="auto" latinLnBrk="0" hangingPunct="1">
              <a:lnSpc>
                <a:spcPct val="107000"/>
              </a:lnSpc>
              <a:spcBef>
                <a:spcPts val="0"/>
              </a:spcBef>
              <a:spcAft>
                <a:spcPts val="800"/>
              </a:spcAft>
              <a:buClrTx/>
              <a:buSzTx/>
              <a:buFontTx/>
              <a:buNone/>
              <a:tabLst/>
              <a:defRPr/>
            </a:pPr>
            <a:r>
              <a:rPr kumimoji="0" lang="en-GB" sz="2800" b="1" i="0" u="none" strike="noStrike" kern="100" cap="none" spc="0" normalizeH="0" baseline="0" noProof="0">
                <a:ln>
                  <a:noFill/>
                </a:ln>
                <a:solidFill>
                  <a:srgbClr val="3763AD"/>
                </a:solidFill>
                <a:effectLst/>
                <a:uLnTx/>
                <a:uFillTx/>
                <a:latin typeface="Poppins" panose="00000500000000000000" pitchFamily="2" charset="0"/>
                <a:ea typeface="Calibri" panose="020F0502020204030204" pitchFamily="34" charset="0"/>
                <a:cs typeface="Poppins" panose="00000500000000000000" pitchFamily="2" charset="0"/>
              </a:rPr>
              <a:t>First steps </a:t>
            </a:r>
            <a:endParaRPr kumimoji="0" lang="en-GB" sz="2800" b="0" i="0" u="none" strike="noStrike" kern="100" cap="none" spc="0" normalizeH="0" baseline="0" noProof="0">
              <a:ln>
                <a:noFill/>
              </a:ln>
              <a:solidFill>
                <a:srgbClr val="000000"/>
              </a:solidFill>
              <a:effectLst/>
              <a:uLnTx/>
              <a:uFillTx/>
              <a:latin typeface="Poppins" panose="00000500000000000000" pitchFamily="2" charset="0"/>
              <a:ea typeface="Calibri" panose="020F0502020204030204" pitchFamily="34" charset="0"/>
              <a:cs typeface="Poppins" panose="00000500000000000000" pitchFamily="2" charset="0"/>
            </a:endParaRPr>
          </a:p>
        </p:txBody>
      </p:sp>
      <p:sp>
        <p:nvSpPr>
          <p:cNvPr id="2" name="Rectangle: Rounded Corners 1">
            <a:extLst>
              <a:ext uri="{FF2B5EF4-FFF2-40B4-BE49-F238E27FC236}">
                <a16:creationId xmlns:a16="http://schemas.microsoft.com/office/drawing/2014/main" id="{5D0CA89A-0B05-8504-EFDE-7CEA82D2FA74}"/>
              </a:ext>
            </a:extLst>
          </p:cNvPr>
          <p:cNvSpPr/>
          <p:nvPr/>
        </p:nvSpPr>
        <p:spPr>
          <a:xfrm>
            <a:off x="1344250" y="2104000"/>
            <a:ext cx="9964728" cy="841248"/>
          </a:xfrm>
          <a:prstGeom prst="roundRect">
            <a:avLst/>
          </a:prstGeom>
          <a:solidFill>
            <a:schemeClr val="accent3">
              <a:lumMod val="40000"/>
              <a:lumOff val="60000"/>
            </a:schemeClr>
          </a:solidFill>
          <a:ln>
            <a:solidFill>
              <a:schemeClr val="accent1">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Calibri" panose="020F0502020204030204"/>
                <a:ea typeface="+mn-ea"/>
                <a:cs typeface="+mn-cs"/>
              </a:rPr>
              <a:t>Supporting residents to become more active and to enjoy the health, social and environmental benefits</a:t>
            </a:r>
          </a:p>
        </p:txBody>
      </p:sp>
      <p:sp>
        <p:nvSpPr>
          <p:cNvPr id="5" name="Rectangle: Rounded Corners 4">
            <a:extLst>
              <a:ext uri="{FF2B5EF4-FFF2-40B4-BE49-F238E27FC236}">
                <a16:creationId xmlns:a16="http://schemas.microsoft.com/office/drawing/2014/main" id="{D7165FA6-0655-CD2E-B1BB-21E3C13A7FD7}"/>
              </a:ext>
            </a:extLst>
          </p:cNvPr>
          <p:cNvSpPr/>
          <p:nvPr/>
        </p:nvSpPr>
        <p:spPr>
          <a:xfrm>
            <a:off x="1344250" y="3071505"/>
            <a:ext cx="9964728" cy="841248"/>
          </a:xfrm>
          <a:prstGeom prst="roundRect">
            <a:avLst/>
          </a:prstGeom>
          <a:solidFill>
            <a:schemeClr val="accent3">
              <a:lumMod val="40000"/>
              <a:lumOff val="60000"/>
            </a:schemeClr>
          </a:solidFill>
          <a:ln>
            <a:solidFill>
              <a:schemeClr val="accent1">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000000"/>
                </a:solidFill>
                <a:effectLst/>
                <a:uLnTx/>
                <a:uFillTx/>
                <a:latin typeface="Calibri" panose="020F0502020204030204"/>
                <a:ea typeface="+mn-ea"/>
                <a:cs typeface="+mn-cs"/>
              </a:rPr>
              <a:t>To Support in the creation and maintenance of CONNECTED and ACTIVE communities</a:t>
            </a:r>
          </a:p>
        </p:txBody>
      </p:sp>
      <p:sp>
        <p:nvSpPr>
          <p:cNvPr id="7" name="Rectangle: Rounded Corners 6">
            <a:extLst>
              <a:ext uri="{FF2B5EF4-FFF2-40B4-BE49-F238E27FC236}">
                <a16:creationId xmlns:a16="http://schemas.microsoft.com/office/drawing/2014/main" id="{45EC6C5F-8C41-2C0C-44D2-2045D578A761}"/>
              </a:ext>
            </a:extLst>
          </p:cNvPr>
          <p:cNvSpPr/>
          <p:nvPr/>
        </p:nvSpPr>
        <p:spPr>
          <a:xfrm>
            <a:off x="1344250" y="4702505"/>
            <a:ext cx="9964728" cy="1322521"/>
          </a:xfrm>
          <a:prstGeom prst="roundRect">
            <a:avLst/>
          </a:prstGeom>
          <a:solidFill>
            <a:schemeClr val="accent6">
              <a:lumMod val="40000"/>
              <a:lumOff val="60000"/>
            </a:schemeClr>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sng" strike="noStrike" kern="1200" cap="none" spc="0" normalizeH="0" baseline="0" noProof="0">
              <a:ln>
                <a:noFill/>
              </a:ln>
              <a:solidFill>
                <a:srgbClr val="000000"/>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0" i="0" u="sng" strike="noStrike" kern="1200" cap="none" spc="0" normalizeH="0" baseline="0" noProof="0">
                <a:ln>
                  <a:noFill/>
                </a:ln>
                <a:solidFill>
                  <a:srgbClr val="000000"/>
                </a:solidFill>
                <a:effectLst/>
                <a:uLnTx/>
                <a:uFillTx/>
                <a:latin typeface="Calibri" panose="020F0502020204030204"/>
                <a:ea typeface="+mn-ea"/>
                <a:cs typeface="+mn-cs"/>
              </a:rPr>
              <a:t>Capacity </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000000"/>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000000"/>
                </a:solidFill>
                <a:effectLst/>
                <a:uLnTx/>
                <a:uFillTx/>
                <a:latin typeface="Calibri" panose="020F0502020204030204"/>
                <a:ea typeface="+mn-ea"/>
                <a:cs typeface="+mn-cs"/>
              </a:rPr>
              <a:t>Behaviour change / Advocacy for PA / Influencing / Inspiring / Leading</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000000"/>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000000"/>
                </a:solidFill>
                <a:effectLst/>
                <a:uLnTx/>
                <a:uFillTx/>
                <a:latin typeface="Calibri" panose="020F0502020204030204"/>
                <a:ea typeface="+mn-ea"/>
                <a:cs typeface="+mn-cs"/>
              </a:rPr>
              <a:t>Community centred / led approach – building power</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000000"/>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7639510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94"/>
        <p:cNvGrpSpPr/>
        <p:nvPr/>
      </p:nvGrpSpPr>
      <p:grpSpPr>
        <a:xfrm>
          <a:off x="0" y="0"/>
          <a:ext cx="0" cy="0"/>
          <a:chOff x="0" y="0"/>
          <a:chExt cx="0" cy="0"/>
        </a:xfrm>
      </p:grpSpPr>
      <p:sp>
        <p:nvSpPr>
          <p:cNvPr id="4" name="TextBox 3">
            <a:extLst>
              <a:ext uri="{FF2B5EF4-FFF2-40B4-BE49-F238E27FC236}">
                <a16:creationId xmlns:a16="http://schemas.microsoft.com/office/drawing/2014/main" id="{DA413D33-C1C4-4116-991D-43BAFCD1D316}"/>
              </a:ext>
            </a:extLst>
          </p:cNvPr>
          <p:cNvSpPr txBox="1"/>
          <p:nvPr/>
        </p:nvSpPr>
        <p:spPr>
          <a:xfrm>
            <a:off x="5357634" y="956444"/>
            <a:ext cx="5664952" cy="760377"/>
          </a:xfrm>
          <a:prstGeom prst="rect">
            <a:avLst/>
          </a:prstGeom>
        </p:spPr>
        <p:txBody>
          <a:bodyPr vert="horz" lIns="91440" tIns="45720" rIns="91440" bIns="45720" rtlCol="0" anchor="t">
            <a:noAutofit/>
          </a:bodyPr>
          <a:lstStyle/>
          <a:p>
            <a:pPr>
              <a:lnSpc>
                <a:spcPct val="90000"/>
              </a:lnSpc>
              <a:spcBef>
                <a:spcPct val="0"/>
              </a:spcBef>
              <a:spcAft>
                <a:spcPts val="600"/>
              </a:spcAft>
            </a:pPr>
            <a:r>
              <a:rPr lang="en-US" sz="4000" b="1" kern="1200">
                <a:latin typeface="Calibri"/>
                <a:ea typeface="+mj-ea"/>
                <a:cs typeface="Arial"/>
              </a:rPr>
              <a:t>Why Withernsea?</a:t>
            </a:r>
          </a:p>
        </p:txBody>
      </p:sp>
      <p:pic>
        <p:nvPicPr>
          <p:cNvPr id="6" name="Picture 2" descr="Image result for withernsea arcade">
            <a:hlinkClick r:id="rId3"/>
            <a:extLst>
              <a:ext uri="{FF2B5EF4-FFF2-40B4-BE49-F238E27FC236}">
                <a16:creationId xmlns:a16="http://schemas.microsoft.com/office/drawing/2014/main" id="{D654891E-D083-3B80-977D-DCAFA8E0D73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4875"/>
          <a:stretch/>
        </p:blipFill>
        <p:spPr bwMode="auto">
          <a:xfrm>
            <a:off x="514705" y="630936"/>
            <a:ext cx="4336201" cy="2715766"/>
          </a:xfrm>
          <a:prstGeom prst="rect">
            <a:avLst/>
          </a:prstGeom>
          <a:noFill/>
          <a:extLst>
            <a:ext uri="{909E8E84-426E-40DD-AFC4-6F175D3DCCD1}">
              <a14:hiddenFill xmlns:a14="http://schemas.microsoft.com/office/drawing/2010/main">
                <a:solidFill>
                  <a:srgbClr val="FFFFFF"/>
                </a:solidFill>
              </a14:hiddenFill>
            </a:ext>
          </a:extLst>
        </p:spPr>
      </p:pic>
      <p:cxnSp>
        <p:nvCxnSpPr>
          <p:cNvPr id="46" name="Straight Connector 39">
            <a:extLst>
              <a:ext uri="{FF2B5EF4-FFF2-40B4-BE49-F238E27FC236}">
                <a16:creationId xmlns:a16="http://schemas.microsoft.com/office/drawing/2014/main" id="{249EDD1B-F94D-B4E6-ACAA-566B9A26FDE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5214"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3689BEB9-AC07-FBF3-50FF-7883EC38C4E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2014" r="-1" b="934"/>
          <a:stretch/>
        </p:blipFill>
        <p:spPr bwMode="auto">
          <a:xfrm>
            <a:off x="514705" y="3541275"/>
            <a:ext cx="4336201" cy="2601108"/>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
            <a:extLst>
              <a:ext uri="{FF2B5EF4-FFF2-40B4-BE49-F238E27FC236}">
                <a16:creationId xmlns:a16="http://schemas.microsoft.com/office/drawing/2014/main" id="{24407908-952B-4831-A3A0-971A0CF4AF15}"/>
              </a:ext>
            </a:extLst>
          </p:cNvPr>
          <p:cNvSpPr txBox="1"/>
          <p:nvPr/>
        </p:nvSpPr>
        <p:spPr>
          <a:xfrm>
            <a:off x="5072791" y="1615221"/>
            <a:ext cx="6691837" cy="4286070"/>
          </a:xfrm>
          <a:prstGeom prst="rect">
            <a:avLst/>
          </a:prstGeom>
        </p:spPr>
        <p:txBody>
          <a:bodyPr vert="horz" lIns="91440" tIns="45720" rIns="91440" bIns="45720" rtlCol="0" anchor="t">
            <a:noAutofit/>
          </a:bodyPr>
          <a:lstStyle/>
          <a:p>
            <a:pPr marL="285750" indent="-228600">
              <a:lnSpc>
                <a:spcPct val="90000"/>
              </a:lnSpc>
              <a:spcAft>
                <a:spcPts val="600"/>
              </a:spcAft>
              <a:buFont typeface="Arial" panose="020B0604020202020204" pitchFamily="34" charset="0"/>
              <a:buChar char="•"/>
            </a:pPr>
            <a:r>
              <a:rPr lang="en-US" sz="2200" dirty="0">
                <a:latin typeface="Calibri"/>
                <a:cs typeface="Arial"/>
              </a:rPr>
              <a:t>Traditional seaside town </a:t>
            </a:r>
          </a:p>
          <a:p>
            <a:pPr marL="285750" indent="-228600">
              <a:lnSpc>
                <a:spcPct val="90000"/>
              </a:lnSpc>
              <a:spcAft>
                <a:spcPts val="600"/>
              </a:spcAft>
              <a:buFont typeface="Arial" panose="020B0604020202020204" pitchFamily="34" charset="0"/>
              <a:buChar char="•"/>
            </a:pPr>
            <a:r>
              <a:rPr lang="en-US" sz="2200" dirty="0">
                <a:latin typeface="Calibri"/>
                <a:cs typeface="Arial"/>
              </a:rPr>
              <a:t>Rural, coastal and isolated</a:t>
            </a:r>
          </a:p>
          <a:p>
            <a:pPr marL="285750" indent="-228600">
              <a:lnSpc>
                <a:spcPct val="90000"/>
              </a:lnSpc>
              <a:spcAft>
                <a:spcPts val="600"/>
              </a:spcAft>
              <a:buFont typeface="Arial" panose="020B0604020202020204" pitchFamily="34" charset="0"/>
              <a:buChar char="•"/>
            </a:pPr>
            <a:r>
              <a:rPr lang="en-US" sz="2200" dirty="0">
                <a:latin typeface="Calibri"/>
                <a:cs typeface="Arial"/>
              </a:rPr>
              <a:t>Poor transport infrastructure </a:t>
            </a:r>
          </a:p>
          <a:p>
            <a:pPr marL="285750" indent="-228600">
              <a:lnSpc>
                <a:spcPct val="90000"/>
              </a:lnSpc>
              <a:spcAft>
                <a:spcPts val="600"/>
              </a:spcAft>
              <a:buFont typeface="Arial" panose="020B0604020202020204" pitchFamily="34" charset="0"/>
              <a:buChar char="•"/>
            </a:pPr>
            <a:r>
              <a:rPr lang="en-US" sz="2200" dirty="0">
                <a:latin typeface="Calibri"/>
                <a:cs typeface="Arial"/>
              </a:rPr>
              <a:t>Deprivation - top 4% and limits life choices</a:t>
            </a:r>
          </a:p>
          <a:p>
            <a:pPr marL="285750" indent="-228600">
              <a:lnSpc>
                <a:spcPct val="90000"/>
              </a:lnSpc>
              <a:spcAft>
                <a:spcPts val="600"/>
              </a:spcAft>
              <a:buFont typeface="Arial" panose="020B0604020202020204" pitchFamily="34" charset="0"/>
              <a:buChar char="•"/>
            </a:pPr>
            <a:r>
              <a:rPr lang="en-US" sz="2200" dirty="0">
                <a:latin typeface="Calibri"/>
                <a:cs typeface="Arial"/>
              </a:rPr>
              <a:t>Economy - seasonal, low skill, low pay jobs</a:t>
            </a:r>
          </a:p>
          <a:p>
            <a:pPr marL="285750" indent="-228600">
              <a:lnSpc>
                <a:spcPct val="90000"/>
              </a:lnSpc>
              <a:spcAft>
                <a:spcPts val="600"/>
              </a:spcAft>
              <a:buFont typeface="Arial" panose="020B0604020202020204" pitchFamily="34" charset="0"/>
              <a:buChar char="•"/>
            </a:pPr>
            <a:r>
              <a:rPr lang="en-US" sz="2200" dirty="0">
                <a:latin typeface="Calibri"/>
                <a:cs typeface="Arial"/>
              </a:rPr>
              <a:t>Health &amp; lifestyle:</a:t>
            </a:r>
          </a:p>
          <a:p>
            <a:pPr marL="800100" lvl="1" indent="-228600">
              <a:lnSpc>
                <a:spcPct val="90000"/>
              </a:lnSpc>
              <a:spcAft>
                <a:spcPts val="600"/>
              </a:spcAft>
              <a:buFont typeface="Arial" panose="020B0604020202020204" pitchFamily="34" charset="0"/>
              <a:buChar char="•"/>
            </a:pPr>
            <a:r>
              <a:rPr lang="en-US" sz="2200" dirty="0">
                <a:latin typeface="Calibri"/>
                <a:cs typeface="Arial"/>
              </a:rPr>
              <a:t>1 in 5 adults are in poor health</a:t>
            </a:r>
          </a:p>
          <a:p>
            <a:pPr marL="800100" lvl="1" indent="-228600">
              <a:lnSpc>
                <a:spcPct val="90000"/>
              </a:lnSpc>
              <a:spcAft>
                <a:spcPts val="600"/>
              </a:spcAft>
              <a:buFont typeface="Arial" panose="020B0604020202020204" pitchFamily="34" charset="0"/>
              <a:buChar char="•"/>
            </a:pPr>
            <a:r>
              <a:rPr lang="en-US" sz="2200" dirty="0">
                <a:latin typeface="Calibri"/>
                <a:cs typeface="Arial"/>
              </a:rPr>
              <a:t>30% of adults and 23% of young people are obese </a:t>
            </a:r>
          </a:p>
          <a:p>
            <a:pPr marL="342900" indent="-228600">
              <a:lnSpc>
                <a:spcPct val="90000"/>
              </a:lnSpc>
              <a:spcAft>
                <a:spcPts val="600"/>
              </a:spcAft>
              <a:buFont typeface="Arial" panose="020B0604020202020204" pitchFamily="34" charset="0"/>
              <a:buChar char="•"/>
            </a:pPr>
            <a:r>
              <a:rPr lang="en-US" sz="2200" dirty="0">
                <a:latin typeface="Calibri"/>
                <a:cs typeface="Arial"/>
              </a:rPr>
              <a:t>Housing - large numbers of caravan park dwellers</a:t>
            </a:r>
          </a:p>
          <a:p>
            <a:pPr marL="342900" indent="-228600">
              <a:lnSpc>
                <a:spcPct val="90000"/>
              </a:lnSpc>
              <a:spcAft>
                <a:spcPts val="600"/>
              </a:spcAft>
              <a:buFont typeface="Arial" panose="020B0604020202020204" pitchFamily="34" charset="0"/>
              <a:buChar char="•"/>
            </a:pPr>
            <a:r>
              <a:rPr lang="en-US" sz="2200" dirty="0">
                <a:latin typeface="Calibri"/>
                <a:cs typeface="Arial"/>
              </a:rPr>
              <a:t>No partnership view of physical activity</a:t>
            </a:r>
          </a:p>
          <a:p>
            <a:pPr marL="342900" indent="-228600">
              <a:lnSpc>
                <a:spcPct val="90000"/>
              </a:lnSpc>
              <a:spcAft>
                <a:spcPts val="600"/>
              </a:spcAft>
              <a:buFont typeface="Arial" panose="020B0604020202020204" pitchFamily="34" charset="0"/>
              <a:buChar char="•"/>
            </a:pPr>
            <a:r>
              <a:rPr lang="en-US" sz="2200" dirty="0">
                <a:latin typeface="Calibri"/>
                <a:cs typeface="Arial"/>
              </a:rPr>
              <a:t>Less physically active</a:t>
            </a:r>
          </a:p>
          <a:p>
            <a:pPr indent="-228600">
              <a:lnSpc>
                <a:spcPct val="90000"/>
              </a:lnSpc>
              <a:spcAft>
                <a:spcPts val="600"/>
              </a:spcAft>
              <a:buFont typeface="Arial" panose="020B0604020202020204" pitchFamily="34" charset="0"/>
              <a:buChar char="•"/>
            </a:pPr>
            <a:endParaRPr lang="en-US" sz="1600" dirty="0"/>
          </a:p>
          <a:p>
            <a:pPr indent="-228600">
              <a:lnSpc>
                <a:spcPct val="90000"/>
              </a:lnSpc>
              <a:buFont typeface="Arial" panose="020B0604020202020204" pitchFamily="34" charset="0"/>
              <a:buChar char="•"/>
            </a:pPr>
            <a:endParaRPr lang="en-US" sz="1600" dirty="0"/>
          </a:p>
          <a:p>
            <a:pPr indent="-228600">
              <a:lnSpc>
                <a:spcPct val="90000"/>
              </a:lnSpc>
              <a:buFont typeface="Arial" panose="020B0604020202020204" pitchFamily="34" charset="0"/>
              <a:buChar char="•"/>
            </a:pPr>
            <a:endParaRPr lang="en-US" sz="1600" dirty="0"/>
          </a:p>
          <a:p>
            <a:pPr indent="-228600">
              <a:lnSpc>
                <a:spcPct val="90000"/>
              </a:lnSpc>
              <a:buFont typeface="Arial" panose="020B0604020202020204" pitchFamily="34" charset="0"/>
              <a:buChar char="•"/>
            </a:pPr>
            <a:endParaRPr lang="en-US" sz="1600" dirty="0"/>
          </a:p>
          <a:p>
            <a:pPr indent="-228600">
              <a:lnSpc>
                <a:spcPct val="90000"/>
              </a:lnSpc>
              <a:buFont typeface="Arial" panose="020B0604020202020204" pitchFamily="34" charset="0"/>
              <a:buChar char="•"/>
            </a:pPr>
            <a:endParaRPr lang="en-US" sz="1600" b="1" dirty="0"/>
          </a:p>
        </p:txBody>
      </p:sp>
    </p:spTree>
    <p:extLst>
      <p:ext uri="{BB962C8B-B14F-4D97-AF65-F5344CB8AC3E}">
        <p14:creationId xmlns:p14="http://schemas.microsoft.com/office/powerpoint/2010/main" val="2427190035"/>
      </p:ext>
    </p:extLst>
  </p:cSld>
  <p:clrMapOvr>
    <a:masterClrMapping/>
  </p:clrMapOvr>
  <p:transition spd="slow">
    <p:cove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B1EDD4D-9FDB-DA6F-3C42-42EBBACEFBA3}"/>
              </a:ext>
            </a:extLst>
          </p:cNvPr>
          <p:cNvSpPr txBox="1"/>
          <p:nvPr/>
        </p:nvSpPr>
        <p:spPr>
          <a:xfrm>
            <a:off x="765430" y="1493515"/>
            <a:ext cx="10751058" cy="5649495"/>
          </a:xfrm>
          <a:prstGeom prst="rect">
            <a:avLst/>
          </a:prstGeom>
          <a:noFill/>
        </p:spPr>
        <p:txBody>
          <a:bodyPr wrap="square">
            <a:spAutoFit/>
          </a:bodyPr>
          <a:lstStyle/>
          <a:p>
            <a:pPr marL="285750" marR="0" lvl="0" indent="-285750" algn="l" defTabSz="457200" rtl="0" eaLnBrk="1" fontAlgn="auto" latinLnBrk="0" hangingPunct="1">
              <a:lnSpc>
                <a:spcPct val="150000"/>
              </a:lnSpc>
              <a:spcBef>
                <a:spcPts val="0"/>
              </a:spcBef>
              <a:spcAft>
                <a:spcPts val="800"/>
              </a:spcAft>
              <a:buClrTx/>
              <a:buSzTx/>
              <a:buFont typeface="Arial" panose="020B0604020202020204" pitchFamily="34" charset="0"/>
              <a:buChar char="•"/>
              <a:tabLst/>
              <a:defRPr/>
            </a:pPr>
            <a:r>
              <a:rPr kumimoji="0" lang="en-GB" sz="1800" b="0" i="0" u="none" strike="noStrike" kern="100" cap="none" spc="0" normalizeH="0" baseline="0" noProof="0" dirty="0">
                <a:ln>
                  <a:noFill/>
                </a:ln>
                <a:solidFill>
                  <a:srgbClr val="000000"/>
                </a:solidFill>
                <a:effectLst/>
                <a:uLnTx/>
                <a:uFillTx/>
                <a:latin typeface="Poppins Medium" panose="00000600000000000000" pitchFamily="2" charset="0"/>
                <a:ea typeface="Calibri" panose="020F0502020204030204" pitchFamily="34" charset="0"/>
                <a:cs typeface="Poppins Medium" panose="00000600000000000000" pitchFamily="2" charset="0"/>
              </a:rPr>
              <a:t>Mapping</a:t>
            </a:r>
          </a:p>
          <a:p>
            <a:pPr marL="285750" marR="0" lvl="0" indent="-285750" algn="l" defTabSz="457200" rtl="0" eaLnBrk="1" fontAlgn="auto" latinLnBrk="0" hangingPunct="1">
              <a:lnSpc>
                <a:spcPct val="150000"/>
              </a:lnSpc>
              <a:spcBef>
                <a:spcPts val="0"/>
              </a:spcBef>
              <a:spcAft>
                <a:spcPts val="800"/>
              </a:spcAft>
              <a:buClrTx/>
              <a:buSzTx/>
              <a:buFont typeface="Arial" panose="020B0604020202020204" pitchFamily="34" charset="0"/>
              <a:buChar char="•"/>
              <a:tabLst/>
              <a:defRPr/>
            </a:pPr>
            <a:r>
              <a:rPr kumimoji="0" lang="en-GB" sz="1800" b="0" i="0" u="none" strike="noStrike" kern="100" cap="none" spc="0" normalizeH="0" baseline="0" noProof="0" dirty="0">
                <a:ln>
                  <a:noFill/>
                </a:ln>
                <a:solidFill>
                  <a:srgbClr val="000000"/>
                </a:solidFill>
                <a:effectLst/>
                <a:uLnTx/>
                <a:uFillTx/>
                <a:latin typeface="Poppins Medium" panose="00000600000000000000" pitchFamily="2" charset="0"/>
                <a:ea typeface="Calibri" panose="020F0502020204030204" pitchFamily="34" charset="0"/>
                <a:cs typeface="Poppins Medium" panose="00000600000000000000" pitchFamily="2" charset="0"/>
              </a:rPr>
              <a:t>Our existing work</a:t>
            </a:r>
          </a:p>
          <a:p>
            <a:pPr marL="285750" marR="0" lvl="0" indent="-285750" algn="l" defTabSz="457200" rtl="0" eaLnBrk="1" fontAlgn="auto" latinLnBrk="0" hangingPunct="1">
              <a:lnSpc>
                <a:spcPct val="150000"/>
              </a:lnSpc>
              <a:spcBef>
                <a:spcPts val="0"/>
              </a:spcBef>
              <a:spcAft>
                <a:spcPts val="800"/>
              </a:spcAft>
              <a:buClrTx/>
              <a:buSzTx/>
              <a:buFont typeface="Arial" panose="020B0604020202020204" pitchFamily="34" charset="0"/>
              <a:buChar char="•"/>
              <a:tabLst/>
              <a:defRPr/>
            </a:pPr>
            <a:r>
              <a:rPr kumimoji="0" lang="en-GB" sz="1800" b="0" i="0" u="none" strike="noStrike" kern="100" cap="none" spc="0" normalizeH="0" baseline="0" noProof="0" dirty="0">
                <a:ln>
                  <a:noFill/>
                </a:ln>
                <a:solidFill>
                  <a:srgbClr val="000000"/>
                </a:solidFill>
                <a:effectLst/>
                <a:uLnTx/>
                <a:uFillTx/>
                <a:latin typeface="Poppins Medium" panose="00000600000000000000" pitchFamily="2" charset="0"/>
                <a:ea typeface="Calibri" panose="020F0502020204030204" pitchFamily="34" charset="0"/>
                <a:cs typeface="Poppins Medium" panose="00000600000000000000" pitchFamily="2" charset="0"/>
              </a:rPr>
              <a:t>Data and Insight</a:t>
            </a:r>
          </a:p>
          <a:p>
            <a:pPr marL="285750" marR="0" lvl="0" indent="-285750" algn="l" defTabSz="457200" rtl="0" eaLnBrk="1" fontAlgn="auto" latinLnBrk="0" hangingPunct="1">
              <a:lnSpc>
                <a:spcPct val="150000"/>
              </a:lnSpc>
              <a:spcBef>
                <a:spcPts val="0"/>
              </a:spcBef>
              <a:spcAft>
                <a:spcPts val="800"/>
              </a:spcAft>
              <a:buClrTx/>
              <a:buSzTx/>
              <a:buFont typeface="Arial" panose="020B0604020202020204" pitchFamily="34" charset="0"/>
              <a:buChar char="•"/>
              <a:tabLst/>
              <a:defRPr/>
            </a:pPr>
            <a:r>
              <a:rPr kumimoji="0" lang="en-GB" sz="1800" b="0" i="0" u="none" strike="noStrike" kern="100" cap="none" spc="0" normalizeH="0" baseline="0" noProof="0" dirty="0">
                <a:ln>
                  <a:noFill/>
                </a:ln>
                <a:solidFill>
                  <a:srgbClr val="000000"/>
                </a:solidFill>
                <a:effectLst/>
                <a:uLnTx/>
                <a:uFillTx/>
                <a:latin typeface="Poppins Medium" panose="00000600000000000000" pitchFamily="2" charset="0"/>
                <a:ea typeface="Calibri" panose="020F0502020204030204" pitchFamily="34" charset="0"/>
                <a:cs typeface="Poppins Medium" panose="00000600000000000000" pitchFamily="2" charset="0"/>
              </a:rPr>
              <a:t>Colleague knowledge</a:t>
            </a:r>
          </a:p>
          <a:p>
            <a:pPr marL="285750" marR="0" lvl="0" indent="-285750" algn="l" defTabSz="457200" rtl="0" eaLnBrk="1" fontAlgn="auto" latinLnBrk="0" hangingPunct="1">
              <a:lnSpc>
                <a:spcPct val="150000"/>
              </a:lnSpc>
              <a:spcBef>
                <a:spcPts val="0"/>
              </a:spcBef>
              <a:spcAft>
                <a:spcPts val="800"/>
              </a:spcAft>
              <a:buClrTx/>
              <a:buSzTx/>
              <a:buFont typeface="Arial" panose="020B0604020202020204" pitchFamily="34" charset="0"/>
              <a:buChar char="•"/>
              <a:tabLst/>
              <a:defRPr/>
            </a:pPr>
            <a:r>
              <a:rPr kumimoji="0" lang="en-GB" sz="1800" b="0" i="0" u="none" strike="noStrike" kern="100" cap="none" spc="0" normalizeH="0" baseline="0" noProof="0" dirty="0">
                <a:ln>
                  <a:noFill/>
                </a:ln>
                <a:solidFill>
                  <a:srgbClr val="000000"/>
                </a:solidFill>
                <a:effectLst/>
                <a:uLnTx/>
                <a:uFillTx/>
                <a:latin typeface="Poppins Medium" panose="00000600000000000000" pitchFamily="2" charset="0"/>
                <a:ea typeface="Calibri" panose="020F0502020204030204" pitchFamily="34" charset="0"/>
                <a:cs typeface="Poppins Medium" panose="00000600000000000000" pitchFamily="2" charset="0"/>
              </a:rPr>
              <a:t>Partner knowledge</a:t>
            </a:r>
          </a:p>
          <a:p>
            <a:pPr marL="285750" marR="0" lvl="0" indent="-285750" algn="l" defTabSz="457200" rtl="0" eaLnBrk="1" fontAlgn="auto" latinLnBrk="0" hangingPunct="1">
              <a:lnSpc>
                <a:spcPct val="150000"/>
              </a:lnSpc>
              <a:spcBef>
                <a:spcPts val="0"/>
              </a:spcBef>
              <a:spcAft>
                <a:spcPts val="800"/>
              </a:spcAft>
              <a:buClrTx/>
              <a:buSzTx/>
              <a:buFont typeface="Arial" panose="020B0604020202020204" pitchFamily="34" charset="0"/>
              <a:buChar char="•"/>
              <a:tabLst/>
              <a:defRPr/>
            </a:pPr>
            <a:r>
              <a:rPr kumimoji="0" lang="en-GB" sz="1800" b="0" i="0" u="none" strike="noStrike" kern="100" cap="none" spc="0" normalizeH="0" baseline="0" noProof="0" dirty="0">
                <a:ln>
                  <a:noFill/>
                </a:ln>
                <a:solidFill>
                  <a:srgbClr val="000000"/>
                </a:solidFill>
                <a:effectLst/>
                <a:uLnTx/>
                <a:uFillTx/>
                <a:latin typeface="Poppins Medium" panose="00000600000000000000" pitchFamily="2" charset="0"/>
                <a:ea typeface="Calibri" panose="020F0502020204030204" pitchFamily="34" charset="0"/>
                <a:cs typeface="Poppins Medium" panose="00000600000000000000" pitchFamily="2" charset="0"/>
              </a:rPr>
              <a:t>What’s already happening</a:t>
            </a:r>
          </a:p>
          <a:p>
            <a:pPr marL="285750" marR="0" lvl="0" indent="-285750" algn="l" defTabSz="457200" rtl="0" eaLnBrk="1" fontAlgn="auto" latinLnBrk="0" hangingPunct="1">
              <a:lnSpc>
                <a:spcPct val="150000"/>
              </a:lnSpc>
              <a:spcBef>
                <a:spcPts val="0"/>
              </a:spcBef>
              <a:spcAft>
                <a:spcPts val="800"/>
              </a:spcAft>
              <a:buClrTx/>
              <a:buSzTx/>
              <a:buFont typeface="Arial" panose="020B0604020202020204" pitchFamily="34" charset="0"/>
              <a:buChar char="•"/>
              <a:tabLst/>
              <a:defRPr/>
            </a:pPr>
            <a:r>
              <a:rPr kumimoji="0" lang="en-GB" sz="1800" b="0" i="0" u="none" strike="noStrike" kern="100" cap="none" spc="0" normalizeH="0" baseline="0" noProof="0" dirty="0">
                <a:ln>
                  <a:noFill/>
                </a:ln>
                <a:solidFill>
                  <a:srgbClr val="000000"/>
                </a:solidFill>
                <a:effectLst/>
                <a:uLnTx/>
                <a:uFillTx/>
                <a:latin typeface="Poppins Medium" panose="00000600000000000000" pitchFamily="2" charset="0"/>
                <a:ea typeface="Calibri" panose="020F0502020204030204" pitchFamily="34" charset="0"/>
                <a:cs typeface="Poppins Medium" panose="00000600000000000000" pitchFamily="2" charset="0"/>
              </a:rPr>
              <a:t>Inequalities</a:t>
            </a:r>
          </a:p>
          <a:p>
            <a:pPr marL="285750" marR="0" lvl="0" indent="-285750" algn="l" defTabSz="457200" rtl="0" eaLnBrk="1" fontAlgn="auto" latinLnBrk="0" hangingPunct="1">
              <a:lnSpc>
                <a:spcPct val="150000"/>
              </a:lnSpc>
              <a:spcBef>
                <a:spcPts val="0"/>
              </a:spcBef>
              <a:spcAft>
                <a:spcPts val="800"/>
              </a:spcAft>
              <a:buClrTx/>
              <a:buSzTx/>
              <a:buFont typeface="Arial" panose="020B0604020202020204" pitchFamily="34" charset="0"/>
              <a:buChar char="•"/>
              <a:tabLst/>
              <a:defRPr/>
            </a:pPr>
            <a:r>
              <a:rPr kumimoji="0" lang="en-GB" sz="1800" b="0" i="0" u="none" strike="noStrike" kern="100" cap="none" spc="0" normalizeH="0" baseline="0" noProof="0" dirty="0">
                <a:ln>
                  <a:noFill/>
                </a:ln>
                <a:solidFill>
                  <a:srgbClr val="000000"/>
                </a:solidFill>
                <a:effectLst/>
                <a:uLnTx/>
                <a:uFillTx/>
                <a:latin typeface="Poppins Medium" panose="00000600000000000000" pitchFamily="2" charset="0"/>
                <a:ea typeface="Calibri" panose="020F0502020204030204" pitchFamily="34" charset="0"/>
                <a:cs typeface="Poppins Medium" panose="00000600000000000000" pitchFamily="2" charset="0"/>
              </a:rPr>
              <a:t>Community assets</a:t>
            </a:r>
          </a:p>
          <a:p>
            <a:pPr marL="285750" marR="0" lvl="0" indent="-285750" algn="l" defTabSz="457200" rtl="0" eaLnBrk="1" fontAlgn="auto" latinLnBrk="0" hangingPunct="1">
              <a:lnSpc>
                <a:spcPct val="150000"/>
              </a:lnSpc>
              <a:spcBef>
                <a:spcPts val="0"/>
              </a:spcBef>
              <a:spcAft>
                <a:spcPts val="800"/>
              </a:spcAft>
              <a:buClrTx/>
              <a:buSzTx/>
              <a:buFont typeface="Arial" panose="020B0604020202020204" pitchFamily="34" charset="0"/>
              <a:buChar char="•"/>
              <a:tabLst/>
              <a:defRPr/>
            </a:pPr>
            <a:r>
              <a:rPr kumimoji="0" lang="en-GB" sz="1800" b="0" i="0" u="none" strike="noStrike" kern="100" cap="none" spc="0" normalizeH="0" baseline="0" noProof="0" dirty="0">
                <a:ln>
                  <a:noFill/>
                </a:ln>
                <a:solidFill>
                  <a:srgbClr val="000000"/>
                </a:solidFill>
                <a:effectLst/>
                <a:uLnTx/>
                <a:uFillTx/>
                <a:latin typeface="Poppins Medium" panose="00000600000000000000" pitchFamily="2" charset="0"/>
                <a:ea typeface="Calibri" panose="020F0502020204030204" pitchFamily="34" charset="0"/>
                <a:cs typeface="Poppins Medium" panose="00000600000000000000" pitchFamily="2" charset="0"/>
              </a:rPr>
              <a:t>Who is in the place? – YP, older people etc</a:t>
            </a:r>
          </a:p>
          <a:p>
            <a:pPr marL="285750" marR="0" lvl="0" indent="-285750" algn="l" defTabSz="457200" rtl="0" eaLnBrk="1" fontAlgn="auto" latinLnBrk="0" hangingPunct="1">
              <a:lnSpc>
                <a:spcPct val="150000"/>
              </a:lnSpc>
              <a:spcBef>
                <a:spcPts val="0"/>
              </a:spcBef>
              <a:spcAft>
                <a:spcPts val="800"/>
              </a:spcAft>
              <a:buClrTx/>
              <a:buSzTx/>
              <a:buFont typeface="Arial" panose="020B0604020202020204" pitchFamily="34" charset="0"/>
              <a:buChar char="•"/>
              <a:tabLst/>
              <a:defRPr/>
            </a:pPr>
            <a:r>
              <a:rPr kumimoji="0" lang="en-GB" sz="1800" b="0" i="0" u="none" strike="noStrike" kern="100" cap="none" spc="0" normalizeH="0" baseline="0" noProof="0" dirty="0">
                <a:ln>
                  <a:noFill/>
                </a:ln>
                <a:solidFill>
                  <a:srgbClr val="000000"/>
                </a:solidFill>
                <a:effectLst/>
                <a:uLnTx/>
                <a:uFillTx/>
                <a:latin typeface="Poppins Medium" panose="00000600000000000000" pitchFamily="2" charset="0"/>
                <a:ea typeface="Calibri" panose="020F0502020204030204" pitchFamily="34" charset="0"/>
                <a:cs typeface="Poppins Medium" panose="00000600000000000000" pitchFamily="2" charset="0"/>
              </a:rPr>
              <a:t>What is the community offering – transport, health systems, education, workplaces etc</a:t>
            </a:r>
          </a:p>
          <a:p>
            <a:pPr marL="285750" marR="0" lvl="0" indent="-285750" algn="l" defTabSz="457200" rtl="0" eaLnBrk="1" fontAlgn="auto" latinLnBrk="0" hangingPunct="1">
              <a:lnSpc>
                <a:spcPct val="150000"/>
              </a:lnSpc>
              <a:spcBef>
                <a:spcPts val="0"/>
              </a:spcBef>
              <a:spcAft>
                <a:spcPts val="800"/>
              </a:spcAft>
              <a:buClrTx/>
              <a:buSzTx/>
              <a:buFont typeface="Arial" panose="020B0604020202020204" pitchFamily="34" charset="0"/>
              <a:buChar char="•"/>
              <a:tabLst/>
              <a:defRPr/>
            </a:pPr>
            <a:endParaRPr kumimoji="0" lang="en-GB" sz="1800" b="0" i="0" u="none" strike="noStrike" kern="100" cap="none" spc="0" normalizeH="0" baseline="0" noProof="0" dirty="0">
              <a:ln>
                <a:noFill/>
              </a:ln>
              <a:solidFill>
                <a:srgbClr val="000000"/>
              </a:solidFill>
              <a:effectLst/>
              <a:uLnTx/>
              <a:uFillTx/>
              <a:latin typeface="Poppins Medium" panose="00000600000000000000" pitchFamily="2" charset="0"/>
              <a:ea typeface="Calibri" panose="020F0502020204030204" pitchFamily="34" charset="0"/>
              <a:cs typeface="Poppins Medium" panose="00000600000000000000" pitchFamily="2" charset="0"/>
            </a:endParaRPr>
          </a:p>
        </p:txBody>
      </p:sp>
      <p:sp>
        <p:nvSpPr>
          <p:cNvPr id="4" name="TextBox 3">
            <a:extLst>
              <a:ext uri="{FF2B5EF4-FFF2-40B4-BE49-F238E27FC236}">
                <a16:creationId xmlns:a16="http://schemas.microsoft.com/office/drawing/2014/main" id="{177CC2ED-14D7-C751-91FA-F299AC20FC0D}"/>
              </a:ext>
            </a:extLst>
          </p:cNvPr>
          <p:cNvSpPr txBox="1"/>
          <p:nvPr/>
        </p:nvSpPr>
        <p:spPr>
          <a:xfrm>
            <a:off x="765430" y="954841"/>
            <a:ext cx="10874828" cy="538674"/>
          </a:xfrm>
          <a:prstGeom prst="rect">
            <a:avLst/>
          </a:prstGeom>
          <a:noFill/>
        </p:spPr>
        <p:txBody>
          <a:bodyPr wrap="square" rtlCol="0">
            <a:spAutoFit/>
          </a:bodyPr>
          <a:lstStyle/>
          <a:p>
            <a:pPr marL="0" marR="0" lvl="0" indent="0" algn="l" defTabSz="457200" rtl="0" eaLnBrk="1" fontAlgn="auto" latinLnBrk="0" hangingPunct="1">
              <a:lnSpc>
                <a:spcPct val="107000"/>
              </a:lnSpc>
              <a:spcBef>
                <a:spcPts val="0"/>
              </a:spcBef>
              <a:spcAft>
                <a:spcPts val="800"/>
              </a:spcAft>
              <a:buClrTx/>
              <a:buSzTx/>
              <a:buFontTx/>
              <a:buNone/>
              <a:tabLst/>
              <a:defRPr/>
            </a:pPr>
            <a:r>
              <a:rPr kumimoji="0" lang="en-GB" sz="2800" b="1" i="0" u="none" strike="noStrike" kern="100" cap="none" spc="0" normalizeH="0" baseline="0" noProof="0" dirty="0">
                <a:ln>
                  <a:noFill/>
                </a:ln>
                <a:solidFill>
                  <a:srgbClr val="3763AD"/>
                </a:solidFill>
                <a:effectLst/>
                <a:uLnTx/>
                <a:uFillTx/>
                <a:latin typeface="Poppins" panose="00000500000000000000" pitchFamily="2" charset="0"/>
                <a:ea typeface="Calibri" panose="020F0502020204030204" pitchFamily="34" charset="0"/>
                <a:cs typeface="Poppins" panose="00000500000000000000" pitchFamily="2" charset="0"/>
              </a:rPr>
              <a:t>Identifying our places </a:t>
            </a:r>
            <a:endParaRPr kumimoji="0" lang="en-GB" sz="2800" b="0" i="0" u="none" strike="noStrike" kern="100" cap="none" spc="0" normalizeH="0" baseline="0" noProof="0" dirty="0">
              <a:ln>
                <a:noFill/>
              </a:ln>
              <a:solidFill>
                <a:srgbClr val="000000"/>
              </a:solidFill>
              <a:effectLst/>
              <a:uLnTx/>
              <a:uFillTx/>
              <a:latin typeface="Poppins" panose="00000500000000000000" pitchFamily="2" charset="0"/>
              <a:ea typeface="Calibri" panose="020F0502020204030204" pitchFamily="34" charset="0"/>
              <a:cs typeface="Poppins" panose="00000500000000000000" pitchFamily="2" charset="0"/>
            </a:endParaRPr>
          </a:p>
        </p:txBody>
      </p:sp>
      <p:sp>
        <p:nvSpPr>
          <p:cNvPr id="2" name="Oval 1">
            <a:extLst>
              <a:ext uri="{FF2B5EF4-FFF2-40B4-BE49-F238E27FC236}">
                <a16:creationId xmlns:a16="http://schemas.microsoft.com/office/drawing/2014/main" id="{DE6F0FA5-768C-25EF-1F1C-B75F63ADAF66}"/>
              </a:ext>
            </a:extLst>
          </p:cNvPr>
          <p:cNvSpPr/>
          <p:nvPr/>
        </p:nvSpPr>
        <p:spPr>
          <a:xfrm>
            <a:off x="5715862" y="2486320"/>
            <a:ext cx="5319859" cy="2349630"/>
          </a:xfrm>
          <a:prstGeom prst="ellipse">
            <a:avLst/>
          </a:prstGeom>
          <a:solidFill>
            <a:schemeClr val="accent3">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000000"/>
                </a:solidFill>
                <a:effectLst/>
                <a:uLnTx/>
                <a:uFillTx/>
                <a:latin typeface="Calibri" panose="020F0502020204030204"/>
                <a:ea typeface="+mn-ea"/>
                <a:cs typeface="+mn-cs"/>
              </a:rPr>
              <a:t>Steering away from it just being IMD</a:t>
            </a:r>
          </a:p>
        </p:txBody>
      </p:sp>
    </p:spTree>
    <p:extLst>
      <p:ext uri="{BB962C8B-B14F-4D97-AF65-F5344CB8AC3E}">
        <p14:creationId xmlns:p14="http://schemas.microsoft.com/office/powerpoint/2010/main" val="100257626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B1EDD4D-9FDB-DA6F-3C42-42EBBACEFBA3}"/>
              </a:ext>
            </a:extLst>
          </p:cNvPr>
          <p:cNvSpPr txBox="1"/>
          <p:nvPr/>
        </p:nvSpPr>
        <p:spPr>
          <a:xfrm>
            <a:off x="720471" y="1599378"/>
            <a:ext cx="10751058" cy="5059590"/>
          </a:xfrm>
          <a:prstGeom prst="rect">
            <a:avLst/>
          </a:prstGeom>
          <a:noFill/>
        </p:spPr>
        <p:txBody>
          <a:bodyPr wrap="square">
            <a:spAutoFit/>
          </a:bodyPr>
          <a:lstStyle/>
          <a:p>
            <a:pPr marL="285750" marR="0" lvl="0" indent="-285750" algn="l" defTabSz="457200" rtl="0" eaLnBrk="1" fontAlgn="auto" latinLnBrk="0" hangingPunct="1">
              <a:lnSpc>
                <a:spcPct val="150000"/>
              </a:lnSpc>
              <a:spcBef>
                <a:spcPts val="0"/>
              </a:spcBef>
              <a:spcAft>
                <a:spcPts val="800"/>
              </a:spcAft>
              <a:buClrTx/>
              <a:buSzTx/>
              <a:buFont typeface="Arial" panose="020B0604020202020204" pitchFamily="34" charset="0"/>
              <a:buChar char="•"/>
              <a:tabLst/>
              <a:defRPr/>
            </a:pPr>
            <a:r>
              <a:rPr kumimoji="0" lang="en-GB" sz="1800" b="0" i="0" u="none" strike="noStrike" kern="100" cap="none" spc="0" normalizeH="0" baseline="0" noProof="0" dirty="0">
                <a:ln>
                  <a:noFill/>
                </a:ln>
                <a:solidFill>
                  <a:srgbClr val="FF0000"/>
                </a:solidFill>
                <a:effectLst/>
                <a:uLnTx/>
                <a:uFillTx/>
                <a:latin typeface="Poppins Medium" panose="00000600000000000000" pitchFamily="2" charset="0"/>
                <a:ea typeface="Calibri" panose="020F0502020204030204" pitchFamily="34" charset="0"/>
                <a:cs typeface="Poppins Medium" panose="00000600000000000000" pitchFamily="2" charset="0"/>
              </a:rPr>
              <a:t>Hyper local areas</a:t>
            </a:r>
            <a:endParaRPr kumimoji="0" lang="en-GB" sz="1800" b="0" i="0" u="none" strike="noStrike" kern="100" cap="none" spc="0" normalizeH="0" baseline="0" noProof="0" dirty="0">
              <a:ln>
                <a:noFill/>
              </a:ln>
              <a:solidFill>
                <a:srgbClr val="000000"/>
              </a:solidFill>
              <a:effectLst/>
              <a:uLnTx/>
              <a:uFillTx/>
              <a:latin typeface="Poppins Medium" panose="00000600000000000000" pitchFamily="2" charset="0"/>
              <a:ea typeface="Calibri" panose="020F0502020204030204" pitchFamily="34" charset="0"/>
              <a:cs typeface="Poppins Medium" panose="00000600000000000000" pitchFamily="2" charset="0"/>
            </a:endParaRPr>
          </a:p>
          <a:p>
            <a:pPr marL="285750" marR="0" lvl="0" indent="-285750" algn="l" defTabSz="457200" rtl="0" eaLnBrk="1" fontAlgn="auto" latinLnBrk="0" hangingPunct="1">
              <a:lnSpc>
                <a:spcPct val="150000"/>
              </a:lnSpc>
              <a:spcBef>
                <a:spcPts val="0"/>
              </a:spcBef>
              <a:spcAft>
                <a:spcPts val="800"/>
              </a:spcAft>
              <a:buClrTx/>
              <a:buSzTx/>
              <a:buFont typeface="Arial" panose="020B0604020202020204" pitchFamily="34" charset="0"/>
              <a:buChar char="•"/>
              <a:tabLst/>
              <a:defRPr/>
            </a:pPr>
            <a:r>
              <a:rPr kumimoji="0" lang="en-GB" sz="1800" b="0" i="0" u="none" strike="noStrike" kern="100" cap="none" spc="0" normalizeH="0" baseline="0" noProof="0" dirty="0">
                <a:ln>
                  <a:noFill/>
                </a:ln>
                <a:solidFill>
                  <a:srgbClr val="000000"/>
                </a:solidFill>
                <a:effectLst/>
                <a:uLnTx/>
                <a:uFillTx/>
                <a:latin typeface="Poppins Medium" panose="00000600000000000000" pitchFamily="2" charset="0"/>
                <a:ea typeface="Calibri" panose="020F0502020204030204" pitchFamily="34" charset="0"/>
                <a:cs typeface="Poppins Medium" panose="00000600000000000000" pitchFamily="2" charset="0"/>
              </a:rPr>
              <a:t>Selby (Town):</a:t>
            </a:r>
          </a:p>
          <a:p>
            <a:pPr marL="742950" marR="0" lvl="1" indent="-285750" algn="l" defTabSz="457200"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en-GB" sz="1800" b="0" i="0" u="none" strike="noStrike" kern="100" cap="none" spc="0" normalizeH="0" baseline="0" noProof="0" dirty="0">
                <a:ln>
                  <a:noFill/>
                </a:ln>
                <a:solidFill>
                  <a:srgbClr val="000000"/>
                </a:solidFill>
                <a:effectLst/>
                <a:uLnTx/>
                <a:uFillTx/>
                <a:latin typeface="Poppins Medium" panose="00000600000000000000" pitchFamily="2" charset="0"/>
                <a:ea typeface="Calibri" panose="020F0502020204030204" pitchFamily="34" charset="0"/>
                <a:cs typeface="Poppins Medium" panose="00000600000000000000" pitchFamily="2" charset="0"/>
              </a:rPr>
              <a:t>Index of Multiple Deprivation ( 3</a:t>
            </a:r>
            <a:r>
              <a:rPr kumimoji="0" lang="en-GB" sz="1800" b="0" i="0" u="none" strike="noStrike" kern="100" cap="none" spc="0" normalizeH="0" baseline="30000" noProof="0" dirty="0">
                <a:ln>
                  <a:noFill/>
                </a:ln>
                <a:solidFill>
                  <a:srgbClr val="000000"/>
                </a:solidFill>
                <a:effectLst/>
                <a:uLnTx/>
                <a:uFillTx/>
                <a:latin typeface="Poppins Medium" panose="00000600000000000000" pitchFamily="2" charset="0"/>
                <a:ea typeface="Calibri" panose="020F0502020204030204" pitchFamily="34" charset="0"/>
                <a:cs typeface="Poppins Medium" panose="00000600000000000000" pitchFamily="2" charset="0"/>
              </a:rPr>
              <a:t>rd</a:t>
            </a:r>
            <a:r>
              <a:rPr kumimoji="0" lang="en-GB" sz="1800" b="0" i="0" u="none" strike="noStrike" kern="100" cap="none" spc="0" normalizeH="0" baseline="0" noProof="0" dirty="0">
                <a:ln>
                  <a:noFill/>
                </a:ln>
                <a:solidFill>
                  <a:srgbClr val="000000"/>
                </a:solidFill>
                <a:effectLst/>
                <a:uLnTx/>
                <a:uFillTx/>
                <a:latin typeface="Poppins Medium" panose="00000600000000000000" pitchFamily="2" charset="0"/>
                <a:ea typeface="Calibri" panose="020F0502020204030204" pitchFamily="34" charset="0"/>
                <a:cs typeface="Poppins Medium" panose="00000600000000000000" pitchFamily="2" charset="0"/>
              </a:rPr>
              <a:t> decile ) </a:t>
            </a:r>
          </a:p>
          <a:p>
            <a:pPr marL="742950" marR="0" lvl="1" indent="-285750" algn="l" defTabSz="457200"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en-GB" sz="1800" b="0" i="0" u="none" strike="noStrike" kern="100" cap="none" spc="0" normalizeH="0" baseline="0" noProof="0" dirty="0">
                <a:ln>
                  <a:noFill/>
                </a:ln>
                <a:solidFill>
                  <a:srgbClr val="000000"/>
                </a:solidFill>
                <a:effectLst/>
                <a:uLnTx/>
                <a:uFillTx/>
                <a:latin typeface="Poppins Medium" panose="00000600000000000000" pitchFamily="2" charset="0"/>
                <a:ea typeface="Calibri" panose="020F0502020204030204" pitchFamily="34" charset="0"/>
                <a:cs typeface="Poppins Medium" panose="00000600000000000000" pitchFamily="2" charset="0"/>
              </a:rPr>
              <a:t>Existing networks</a:t>
            </a:r>
          </a:p>
          <a:p>
            <a:pPr marL="742950" marR="0" lvl="1" indent="-285750" algn="l" defTabSz="457200"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en-GB" sz="1800" b="0" i="0" u="none" strike="noStrike" kern="100" cap="none" spc="0" normalizeH="0" baseline="0" noProof="0" dirty="0">
                <a:ln>
                  <a:noFill/>
                </a:ln>
                <a:solidFill>
                  <a:srgbClr val="000000"/>
                </a:solidFill>
                <a:effectLst/>
                <a:uLnTx/>
                <a:uFillTx/>
                <a:latin typeface="Poppins Medium" panose="00000600000000000000" pitchFamily="2" charset="0"/>
                <a:ea typeface="Calibri" panose="020F0502020204030204" pitchFamily="34" charset="0"/>
                <a:cs typeface="Poppins Medium" panose="00000600000000000000" pitchFamily="2" charset="0"/>
              </a:rPr>
              <a:t>Current and previous work</a:t>
            </a:r>
          </a:p>
          <a:p>
            <a:pPr marL="285750" marR="0" lvl="0" indent="-285750" algn="l" defTabSz="457200" rtl="0" eaLnBrk="1" fontAlgn="auto" latinLnBrk="0" hangingPunct="1">
              <a:lnSpc>
                <a:spcPct val="150000"/>
              </a:lnSpc>
              <a:spcBef>
                <a:spcPts val="0"/>
              </a:spcBef>
              <a:spcAft>
                <a:spcPts val="800"/>
              </a:spcAft>
              <a:buClrTx/>
              <a:buSzTx/>
              <a:buFont typeface="Arial" panose="020B0604020202020204" pitchFamily="34" charset="0"/>
              <a:buChar char="•"/>
              <a:tabLst/>
              <a:defRPr/>
            </a:pPr>
            <a:r>
              <a:rPr kumimoji="0" lang="en-GB" sz="1800" b="0" i="0" u="none" strike="noStrike" kern="100" cap="none" spc="0" normalizeH="0" baseline="0" noProof="0" dirty="0">
                <a:ln>
                  <a:noFill/>
                </a:ln>
                <a:solidFill>
                  <a:srgbClr val="000000"/>
                </a:solidFill>
                <a:effectLst/>
                <a:uLnTx/>
                <a:uFillTx/>
                <a:latin typeface="Poppins Medium" panose="00000600000000000000" pitchFamily="2" charset="0"/>
                <a:ea typeface="Calibri" panose="020F0502020204030204" pitchFamily="34" charset="0"/>
                <a:cs typeface="Poppins Medium" panose="00000600000000000000" pitchFamily="2" charset="0"/>
              </a:rPr>
              <a:t>Broughton Road </a:t>
            </a:r>
          </a:p>
          <a:p>
            <a:pPr marL="742950" marR="0" lvl="1" indent="-285750" algn="l" defTabSz="457200"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en-GB" sz="1800" b="0" i="0" u="none" strike="noStrike" kern="100" cap="none" spc="0" normalizeH="0" baseline="0" noProof="0" dirty="0">
                <a:ln>
                  <a:noFill/>
                </a:ln>
                <a:solidFill>
                  <a:srgbClr val="000000"/>
                </a:solidFill>
                <a:effectLst/>
                <a:uLnTx/>
                <a:uFillTx/>
                <a:latin typeface="Poppins Medium" panose="00000600000000000000" pitchFamily="2" charset="0"/>
                <a:ea typeface="Calibri" panose="020F0502020204030204" pitchFamily="34" charset="0"/>
                <a:cs typeface="Poppins Medium" panose="00000600000000000000" pitchFamily="2" charset="0"/>
              </a:rPr>
              <a:t>Cultural Diversity. </a:t>
            </a:r>
          </a:p>
          <a:p>
            <a:pPr marL="742950" marR="0" lvl="1" indent="-285750" algn="l" defTabSz="457200"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en-GB" sz="1800" b="0" i="0" u="none" strike="noStrike" kern="100" cap="none" spc="0" normalizeH="0" baseline="0" noProof="0" dirty="0">
                <a:ln>
                  <a:noFill/>
                </a:ln>
                <a:solidFill>
                  <a:srgbClr val="000000"/>
                </a:solidFill>
                <a:effectLst/>
                <a:uLnTx/>
                <a:uFillTx/>
                <a:latin typeface="Poppins Medium" panose="00000600000000000000" pitchFamily="2" charset="0"/>
                <a:ea typeface="Calibri" panose="020F0502020204030204" pitchFamily="34" charset="0"/>
                <a:cs typeface="Poppins Medium" panose="00000600000000000000" pitchFamily="2" charset="0"/>
              </a:rPr>
              <a:t>Barriers such as social isolation and segregation. </a:t>
            </a:r>
          </a:p>
          <a:p>
            <a:pPr marL="742950" marR="0" lvl="1" indent="-285750" algn="l" defTabSz="457200"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en-GB" sz="1800" b="0" i="0" u="none" strike="noStrike" kern="100" cap="none" spc="0" normalizeH="0" baseline="0" noProof="0" dirty="0">
                <a:ln>
                  <a:noFill/>
                </a:ln>
                <a:solidFill>
                  <a:srgbClr val="000000"/>
                </a:solidFill>
                <a:effectLst/>
                <a:uLnTx/>
                <a:uFillTx/>
                <a:latin typeface="Poppins Medium" panose="00000600000000000000" pitchFamily="2" charset="0"/>
                <a:ea typeface="Calibri" panose="020F0502020204030204" pitchFamily="34" charset="0"/>
                <a:cs typeface="Poppins Medium" panose="00000600000000000000" pitchFamily="2" charset="0"/>
              </a:rPr>
              <a:t>Conversations with sporting contexts/partners to assist reduce barriers. </a:t>
            </a:r>
          </a:p>
          <a:p>
            <a:pPr marL="742950" marR="0" lvl="1" indent="-285750" algn="l" defTabSz="457200"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en-GB" sz="1800" b="0" i="0" u="none" strike="noStrike" kern="100" cap="none" spc="0" normalizeH="0" baseline="0" noProof="0" dirty="0">
                <a:ln>
                  <a:noFill/>
                </a:ln>
                <a:solidFill>
                  <a:srgbClr val="000000"/>
                </a:solidFill>
                <a:effectLst/>
                <a:uLnTx/>
                <a:uFillTx/>
                <a:latin typeface="Poppins Medium" panose="00000600000000000000" pitchFamily="2" charset="0"/>
                <a:ea typeface="Calibri" panose="020F0502020204030204" pitchFamily="34" charset="0"/>
                <a:cs typeface="Poppins Medium" panose="00000600000000000000" pitchFamily="2" charset="0"/>
              </a:rPr>
              <a:t>Anti Racism pledge with the clubs. </a:t>
            </a:r>
          </a:p>
          <a:p>
            <a:pPr marL="742950" marR="0" lvl="1" indent="-285750" algn="l" defTabSz="457200"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en-GB" sz="1800" b="0" i="0" u="none" strike="noStrike" kern="100" cap="none" spc="0" normalizeH="0" baseline="0" noProof="0" dirty="0">
                <a:ln>
                  <a:noFill/>
                </a:ln>
                <a:solidFill>
                  <a:srgbClr val="000000"/>
                </a:solidFill>
                <a:effectLst/>
                <a:uLnTx/>
                <a:uFillTx/>
                <a:latin typeface="Poppins Medium" panose="00000600000000000000" pitchFamily="2" charset="0"/>
                <a:ea typeface="Calibri" panose="020F0502020204030204" pitchFamily="34" charset="0"/>
                <a:cs typeface="Poppins Medium" panose="00000600000000000000" pitchFamily="2" charset="0"/>
              </a:rPr>
              <a:t>Influencer within community to drive activity (</a:t>
            </a:r>
            <a:r>
              <a:rPr kumimoji="0" lang="en-GB" sz="1800" b="0" i="0" u="none" strike="noStrike" kern="100" cap="none" spc="0" normalizeH="0" baseline="0" noProof="0" dirty="0" err="1">
                <a:ln>
                  <a:noFill/>
                </a:ln>
                <a:solidFill>
                  <a:srgbClr val="000000"/>
                </a:solidFill>
                <a:effectLst/>
                <a:uLnTx/>
                <a:uFillTx/>
                <a:latin typeface="Poppins Medium" panose="00000600000000000000" pitchFamily="2" charset="0"/>
                <a:ea typeface="Calibri" panose="020F0502020204030204" pitchFamily="34" charset="0"/>
                <a:cs typeface="Poppins Medium" panose="00000600000000000000" pitchFamily="2" charset="0"/>
              </a:rPr>
              <a:t>Ruksana</a:t>
            </a:r>
            <a:r>
              <a:rPr kumimoji="0" lang="en-GB" sz="1800" b="0" i="0" u="none" strike="noStrike" kern="100" cap="none" spc="0" normalizeH="0" baseline="0" noProof="0" dirty="0">
                <a:ln>
                  <a:noFill/>
                </a:ln>
                <a:solidFill>
                  <a:srgbClr val="000000"/>
                </a:solidFill>
                <a:effectLst/>
                <a:uLnTx/>
                <a:uFillTx/>
                <a:latin typeface="Poppins Medium" panose="00000600000000000000" pitchFamily="2" charset="0"/>
                <a:ea typeface="Calibri" panose="020F0502020204030204" pitchFamily="34" charset="0"/>
                <a:cs typeface="Poppins Medium" panose="00000600000000000000" pitchFamily="2" charset="0"/>
              </a:rPr>
              <a:t>.)</a:t>
            </a:r>
          </a:p>
          <a:p>
            <a:pPr marL="0" marR="0" lvl="0" indent="0" algn="l" defTabSz="457200" rtl="0" eaLnBrk="1" fontAlgn="auto" latinLnBrk="0" hangingPunct="1">
              <a:lnSpc>
                <a:spcPct val="150000"/>
              </a:lnSpc>
              <a:spcBef>
                <a:spcPts val="0"/>
              </a:spcBef>
              <a:spcAft>
                <a:spcPts val="800"/>
              </a:spcAft>
              <a:buClrTx/>
              <a:buSzTx/>
              <a:buFontTx/>
              <a:buNone/>
              <a:tabLst/>
              <a:defRPr/>
            </a:pPr>
            <a:endParaRPr kumimoji="0" lang="en-GB" sz="1800" b="0" i="0" u="none" strike="noStrike" kern="100" cap="none" spc="0" normalizeH="0" baseline="0" noProof="0" dirty="0">
              <a:ln>
                <a:noFill/>
              </a:ln>
              <a:solidFill>
                <a:srgbClr val="000000"/>
              </a:solidFill>
              <a:effectLst/>
              <a:uLnTx/>
              <a:uFillTx/>
              <a:latin typeface="Poppins Medium" panose="00000600000000000000" pitchFamily="2" charset="0"/>
              <a:ea typeface="Calibri" panose="020F0502020204030204" pitchFamily="34" charset="0"/>
              <a:cs typeface="Poppins Medium" panose="00000600000000000000" pitchFamily="2" charset="0"/>
            </a:endParaRPr>
          </a:p>
        </p:txBody>
      </p:sp>
      <p:sp>
        <p:nvSpPr>
          <p:cNvPr id="4" name="TextBox 3">
            <a:extLst>
              <a:ext uri="{FF2B5EF4-FFF2-40B4-BE49-F238E27FC236}">
                <a16:creationId xmlns:a16="http://schemas.microsoft.com/office/drawing/2014/main" id="{177CC2ED-14D7-C751-91FA-F299AC20FC0D}"/>
              </a:ext>
            </a:extLst>
          </p:cNvPr>
          <p:cNvSpPr txBox="1"/>
          <p:nvPr/>
        </p:nvSpPr>
        <p:spPr>
          <a:xfrm>
            <a:off x="765430" y="1060704"/>
            <a:ext cx="10874828" cy="538674"/>
          </a:xfrm>
          <a:prstGeom prst="rect">
            <a:avLst/>
          </a:prstGeom>
          <a:noFill/>
        </p:spPr>
        <p:txBody>
          <a:bodyPr wrap="square" rtlCol="0">
            <a:spAutoFit/>
          </a:bodyPr>
          <a:lstStyle/>
          <a:p>
            <a:pPr marL="0" marR="0" lvl="0" indent="0" algn="l" defTabSz="457200" rtl="0" eaLnBrk="1" fontAlgn="auto" latinLnBrk="0" hangingPunct="1">
              <a:lnSpc>
                <a:spcPct val="107000"/>
              </a:lnSpc>
              <a:spcBef>
                <a:spcPts val="0"/>
              </a:spcBef>
              <a:spcAft>
                <a:spcPts val="800"/>
              </a:spcAft>
              <a:buClrTx/>
              <a:buSzTx/>
              <a:buFontTx/>
              <a:buNone/>
              <a:tabLst/>
              <a:defRPr/>
            </a:pPr>
            <a:r>
              <a:rPr kumimoji="0" lang="en-GB" sz="2800" b="1" i="0" u="none" strike="noStrike" kern="100" cap="none" spc="0" normalizeH="0" baseline="0" noProof="0" dirty="0">
                <a:ln>
                  <a:noFill/>
                </a:ln>
                <a:solidFill>
                  <a:srgbClr val="3763AD"/>
                </a:solidFill>
                <a:effectLst/>
                <a:uLnTx/>
                <a:uFillTx/>
                <a:latin typeface="Poppins" panose="00000500000000000000" pitchFamily="2" charset="0"/>
                <a:ea typeface="Calibri" panose="020F0502020204030204" pitchFamily="34" charset="0"/>
                <a:cs typeface="Poppins" panose="00000500000000000000" pitchFamily="2" charset="0"/>
              </a:rPr>
              <a:t>Our places </a:t>
            </a:r>
            <a:endParaRPr kumimoji="0" lang="en-GB" sz="2800" b="0" i="0" u="none" strike="noStrike" kern="100" cap="none" spc="0" normalizeH="0" baseline="0" noProof="0" dirty="0">
              <a:ln>
                <a:noFill/>
              </a:ln>
              <a:solidFill>
                <a:srgbClr val="000000"/>
              </a:solidFill>
              <a:effectLst/>
              <a:uLnTx/>
              <a:uFillTx/>
              <a:latin typeface="Poppins" panose="00000500000000000000" pitchFamily="2" charset="0"/>
              <a:ea typeface="Calibri" panose="020F0502020204030204" pitchFamily="34" charset="0"/>
              <a:cs typeface="Poppins" panose="00000500000000000000" pitchFamily="2" charset="0"/>
            </a:endParaRPr>
          </a:p>
        </p:txBody>
      </p:sp>
    </p:spTree>
    <p:extLst>
      <p:ext uri="{BB962C8B-B14F-4D97-AF65-F5344CB8AC3E}">
        <p14:creationId xmlns:p14="http://schemas.microsoft.com/office/powerpoint/2010/main" val="115904983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B1EDD4D-9FDB-DA6F-3C42-42EBBACEFBA3}"/>
              </a:ext>
            </a:extLst>
          </p:cNvPr>
          <p:cNvSpPr txBox="1"/>
          <p:nvPr/>
        </p:nvSpPr>
        <p:spPr>
          <a:xfrm>
            <a:off x="720471" y="1379922"/>
            <a:ext cx="10751058" cy="5818772"/>
          </a:xfrm>
          <a:prstGeom prst="rect">
            <a:avLst/>
          </a:prstGeom>
          <a:noFill/>
        </p:spPr>
        <p:txBody>
          <a:bodyPr wrap="square">
            <a:spAutoFit/>
          </a:bodyPr>
          <a:lstStyle/>
          <a:p>
            <a:pPr marL="285750" marR="0" lvl="0" indent="-285750" algn="l" defTabSz="457200" rtl="0" eaLnBrk="1" fontAlgn="auto" latinLnBrk="0" hangingPunct="1">
              <a:lnSpc>
                <a:spcPct val="150000"/>
              </a:lnSpc>
              <a:spcBef>
                <a:spcPts val="0"/>
              </a:spcBef>
              <a:spcAft>
                <a:spcPts val="800"/>
              </a:spcAft>
              <a:buClrTx/>
              <a:buSzTx/>
              <a:buFont typeface="Arial" panose="020B0604020202020204" pitchFamily="34" charset="0"/>
              <a:buChar char="•"/>
              <a:tabLst/>
              <a:defRPr/>
            </a:pPr>
            <a:r>
              <a:rPr kumimoji="0" lang="en-GB" sz="1800" b="0" i="0" u="none" strike="noStrike" kern="100" cap="none" spc="0" normalizeH="0" baseline="0" noProof="0" dirty="0">
                <a:ln>
                  <a:noFill/>
                </a:ln>
                <a:solidFill>
                  <a:srgbClr val="000000"/>
                </a:solidFill>
                <a:effectLst/>
                <a:uLnTx/>
                <a:uFillTx/>
                <a:latin typeface="Poppins Medium" panose="00000600000000000000" pitchFamily="2" charset="0"/>
                <a:ea typeface="Calibri" panose="020F0502020204030204" pitchFamily="34" charset="0"/>
                <a:cs typeface="Poppins Medium" panose="00000600000000000000" pitchFamily="2" charset="0"/>
              </a:rPr>
              <a:t>Scarborough:</a:t>
            </a:r>
          </a:p>
          <a:p>
            <a:pPr marL="742950" marR="0" lvl="1" indent="-285750" algn="l" defTabSz="457200"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en-GB" sz="1800" b="0" i="0" u="none" strike="noStrike" kern="100" cap="none" spc="0" normalizeH="0" baseline="0" noProof="0" dirty="0">
                <a:ln>
                  <a:noFill/>
                </a:ln>
                <a:solidFill>
                  <a:srgbClr val="000000"/>
                </a:solidFill>
                <a:effectLst/>
                <a:uLnTx/>
                <a:uFillTx/>
                <a:latin typeface="Poppins Medium" panose="00000600000000000000" pitchFamily="2" charset="0"/>
                <a:ea typeface="Calibri" panose="020F0502020204030204" pitchFamily="34" charset="0"/>
                <a:cs typeface="Poppins Medium" panose="00000600000000000000" pitchFamily="2" charset="0"/>
              </a:rPr>
              <a:t>Coastal area of opportunity</a:t>
            </a:r>
          </a:p>
          <a:p>
            <a:pPr marL="742950" marR="0" lvl="1" indent="-285750" algn="l" defTabSz="457200"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en-GB" sz="1800" b="0" i="0" u="none" strike="noStrike" kern="100" cap="none" spc="0" normalizeH="0" baseline="0" noProof="0" dirty="0">
                <a:ln>
                  <a:noFill/>
                </a:ln>
                <a:solidFill>
                  <a:srgbClr val="000000"/>
                </a:solidFill>
                <a:effectLst/>
                <a:uLnTx/>
                <a:uFillTx/>
                <a:latin typeface="Poppins Medium" panose="00000600000000000000" pitchFamily="2" charset="0"/>
                <a:ea typeface="Calibri" panose="020F0502020204030204" pitchFamily="34" charset="0"/>
                <a:cs typeface="Poppins Medium" panose="00000600000000000000" pitchFamily="2" charset="0"/>
              </a:rPr>
              <a:t>IMD </a:t>
            </a:r>
          </a:p>
          <a:p>
            <a:pPr marL="742950" marR="0" lvl="1" indent="-285750" algn="l" defTabSz="457200"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en-GB" sz="1800" b="0" i="0" u="none" strike="noStrike" kern="100" cap="none" spc="0" normalizeH="0" baseline="0" noProof="0" dirty="0">
                <a:ln>
                  <a:noFill/>
                </a:ln>
                <a:solidFill>
                  <a:srgbClr val="000000"/>
                </a:solidFill>
                <a:effectLst/>
                <a:uLnTx/>
                <a:uFillTx/>
                <a:latin typeface="Poppins Medium" panose="00000600000000000000" pitchFamily="2" charset="0"/>
                <a:ea typeface="Calibri" panose="020F0502020204030204" pitchFamily="34" charset="0"/>
                <a:cs typeface="Poppins Medium" panose="00000600000000000000" pitchFamily="2" charset="0"/>
              </a:rPr>
              <a:t>Seasonality </a:t>
            </a:r>
          </a:p>
          <a:p>
            <a:pPr marL="742950" marR="0" lvl="1" indent="-285750" algn="l" defTabSz="457200"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en-GB" sz="1800" b="0" i="0" u="none" strike="noStrike" kern="100" cap="none" spc="0" normalizeH="0" baseline="0" noProof="0" dirty="0">
                <a:ln>
                  <a:noFill/>
                </a:ln>
                <a:solidFill>
                  <a:srgbClr val="000000"/>
                </a:solidFill>
                <a:effectLst/>
                <a:uLnTx/>
                <a:uFillTx/>
                <a:latin typeface="Poppins Medium" panose="00000600000000000000" pitchFamily="2" charset="0"/>
                <a:ea typeface="Calibri" panose="020F0502020204030204" pitchFamily="34" charset="0"/>
                <a:cs typeface="Poppins Medium" panose="00000600000000000000" pitchFamily="2" charset="0"/>
              </a:rPr>
              <a:t>So why Central ward? </a:t>
            </a:r>
          </a:p>
          <a:p>
            <a:pPr marL="457200" marR="0" lvl="1" indent="0" algn="l" defTabSz="457200" rtl="0" eaLnBrk="1" fontAlgn="auto" latinLnBrk="0" hangingPunct="1">
              <a:lnSpc>
                <a:spcPct val="100000"/>
              </a:lnSpc>
              <a:spcBef>
                <a:spcPts val="0"/>
              </a:spcBef>
              <a:spcAft>
                <a:spcPts val="800"/>
              </a:spcAft>
              <a:buClrTx/>
              <a:buSzTx/>
              <a:buFontTx/>
              <a:buNone/>
              <a:tabLst/>
              <a:defRPr/>
            </a:pPr>
            <a:endParaRPr kumimoji="0" lang="en-GB" sz="1800" b="0" i="0" u="none" strike="noStrike" kern="100" cap="none" spc="0" normalizeH="0" baseline="0" noProof="0" dirty="0">
              <a:ln>
                <a:noFill/>
              </a:ln>
              <a:solidFill>
                <a:srgbClr val="000000"/>
              </a:solidFill>
              <a:effectLst/>
              <a:uLnTx/>
              <a:uFillTx/>
              <a:latin typeface="Poppins Medium" panose="00000600000000000000" pitchFamily="2" charset="0"/>
              <a:ea typeface="Calibri" panose="020F0502020204030204" pitchFamily="34" charset="0"/>
              <a:cs typeface="Poppins Medium" panose="00000600000000000000" pitchFamily="2" charset="0"/>
            </a:endParaRPr>
          </a:p>
          <a:p>
            <a:pPr marL="285750" marR="0" lvl="0" indent="-285750" algn="l" defTabSz="457200" rtl="0" eaLnBrk="1" fontAlgn="auto" latinLnBrk="0" hangingPunct="1">
              <a:lnSpc>
                <a:spcPct val="150000"/>
              </a:lnSpc>
              <a:spcBef>
                <a:spcPts val="0"/>
              </a:spcBef>
              <a:spcAft>
                <a:spcPts val="800"/>
              </a:spcAft>
              <a:buClrTx/>
              <a:buSzTx/>
              <a:buFont typeface="Arial" panose="020B0604020202020204" pitchFamily="34" charset="0"/>
              <a:buChar char="•"/>
              <a:tabLst/>
              <a:defRPr/>
            </a:pPr>
            <a:r>
              <a:rPr kumimoji="0" lang="en-GB" sz="1800" b="0" i="0" u="none" strike="noStrike" kern="100" cap="none" spc="0" normalizeH="0" baseline="0" noProof="0" dirty="0">
                <a:ln>
                  <a:noFill/>
                </a:ln>
                <a:solidFill>
                  <a:srgbClr val="000000"/>
                </a:solidFill>
                <a:effectLst/>
                <a:uLnTx/>
                <a:uFillTx/>
                <a:latin typeface="Poppins Medium" panose="00000600000000000000" pitchFamily="2" charset="0"/>
                <a:ea typeface="Calibri" panose="020F0502020204030204" pitchFamily="34" charset="0"/>
                <a:cs typeface="Poppins Medium" panose="00000600000000000000" pitchFamily="2" charset="0"/>
              </a:rPr>
              <a:t>Colburn:</a:t>
            </a:r>
          </a:p>
          <a:p>
            <a:pPr marL="742950" marR="0" lvl="1" indent="-285750" algn="l" defTabSz="457200"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en-GB" sz="1800" b="0" i="0" u="none" strike="noStrike" kern="100" cap="none" spc="0" normalizeH="0" baseline="0" noProof="0" dirty="0">
                <a:ln>
                  <a:noFill/>
                </a:ln>
                <a:solidFill>
                  <a:srgbClr val="000000"/>
                </a:solidFill>
                <a:effectLst/>
                <a:uLnTx/>
                <a:uFillTx/>
                <a:latin typeface="Poppins Medium" panose="00000600000000000000" pitchFamily="2" charset="0"/>
                <a:ea typeface="Calibri" panose="020F0502020204030204" pitchFamily="34" charset="0"/>
                <a:cs typeface="Poppins Medium" panose="00000600000000000000" pitchFamily="2" charset="0"/>
              </a:rPr>
              <a:t>Previous work</a:t>
            </a:r>
          </a:p>
          <a:p>
            <a:pPr marL="742950" marR="0" lvl="1" indent="-285750" algn="l" defTabSz="457200"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en-GB" sz="1800" b="0" i="0" u="none" strike="noStrike" kern="100" cap="none" spc="0" normalizeH="0" baseline="0" noProof="0" dirty="0">
                <a:ln>
                  <a:noFill/>
                </a:ln>
                <a:solidFill>
                  <a:srgbClr val="000000"/>
                </a:solidFill>
                <a:effectLst/>
                <a:uLnTx/>
                <a:uFillTx/>
                <a:latin typeface="Poppins Medium" panose="00000600000000000000" pitchFamily="2" charset="0"/>
                <a:ea typeface="Calibri" panose="020F0502020204030204" pitchFamily="34" charset="0"/>
                <a:cs typeface="Poppins Medium" panose="00000600000000000000" pitchFamily="2" charset="0"/>
              </a:rPr>
              <a:t>Military </a:t>
            </a:r>
          </a:p>
          <a:p>
            <a:pPr marL="742950" marR="0" lvl="1" indent="-285750" algn="l" defTabSz="457200"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en-GB" sz="1800" b="0" i="0" u="none" strike="noStrike" kern="100" cap="none" spc="0" normalizeH="0" baseline="0" noProof="0" dirty="0">
                <a:ln>
                  <a:noFill/>
                </a:ln>
                <a:solidFill>
                  <a:srgbClr val="000000"/>
                </a:solidFill>
                <a:effectLst/>
                <a:uLnTx/>
                <a:uFillTx/>
                <a:latin typeface="Poppins Medium" panose="00000600000000000000" pitchFamily="2" charset="0"/>
                <a:ea typeface="Calibri" panose="020F0502020204030204" pitchFamily="34" charset="0"/>
                <a:cs typeface="Poppins Medium" panose="00000600000000000000" pitchFamily="2" charset="0"/>
              </a:rPr>
              <a:t>ASB</a:t>
            </a:r>
          </a:p>
          <a:p>
            <a:pPr marL="742950" marR="0" lvl="1" indent="-285750" algn="l" defTabSz="457200"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en-GB" sz="1800" b="0" i="0" u="none" strike="noStrike" kern="100" cap="none" spc="0" normalizeH="0" baseline="0" noProof="0" dirty="0">
                <a:ln>
                  <a:noFill/>
                </a:ln>
                <a:solidFill>
                  <a:srgbClr val="000000"/>
                </a:solidFill>
                <a:effectLst/>
                <a:uLnTx/>
                <a:uFillTx/>
                <a:latin typeface="Poppins Medium" panose="00000600000000000000" pitchFamily="2" charset="0"/>
                <a:ea typeface="Calibri" panose="020F0502020204030204" pitchFamily="34" charset="0"/>
                <a:cs typeface="Poppins Medium" panose="00000600000000000000" pitchFamily="2" charset="0"/>
              </a:rPr>
              <a:t>Current work of NYS (FEAST/OSF/Military Families)</a:t>
            </a:r>
          </a:p>
          <a:p>
            <a:pPr marL="742950" marR="0" lvl="1" indent="-285750" algn="l" defTabSz="457200"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en-GB" sz="1800" b="0" i="0" u="none" strike="noStrike" kern="100" cap="none" spc="0" normalizeH="0" baseline="0" noProof="0" dirty="0">
                <a:ln>
                  <a:noFill/>
                </a:ln>
                <a:solidFill>
                  <a:srgbClr val="000000"/>
                </a:solidFill>
                <a:effectLst/>
                <a:uLnTx/>
                <a:uFillTx/>
                <a:latin typeface="Poppins Medium" panose="00000600000000000000" pitchFamily="2" charset="0"/>
                <a:ea typeface="Calibri" panose="020F0502020204030204" pitchFamily="34" charset="0"/>
                <a:cs typeface="Poppins Medium" panose="00000600000000000000" pitchFamily="2" charset="0"/>
              </a:rPr>
              <a:t>Opening School Facilities </a:t>
            </a:r>
          </a:p>
          <a:p>
            <a:pPr marL="285750" marR="0" lvl="0" indent="-285750" algn="l" defTabSz="457200" rtl="0" eaLnBrk="1" fontAlgn="auto" latinLnBrk="0" hangingPunct="1">
              <a:lnSpc>
                <a:spcPct val="150000"/>
              </a:lnSpc>
              <a:spcBef>
                <a:spcPts val="0"/>
              </a:spcBef>
              <a:spcAft>
                <a:spcPts val="800"/>
              </a:spcAft>
              <a:buClrTx/>
              <a:buSzTx/>
              <a:buFont typeface="Arial" panose="020B0604020202020204" pitchFamily="34" charset="0"/>
              <a:buChar char="•"/>
              <a:tabLst/>
              <a:defRPr/>
            </a:pPr>
            <a:endParaRPr kumimoji="0" lang="en-GB" sz="1800" b="0" i="0" u="none" strike="noStrike" kern="100" cap="none" spc="0" normalizeH="0" baseline="0" noProof="0" dirty="0">
              <a:ln>
                <a:noFill/>
              </a:ln>
              <a:solidFill>
                <a:srgbClr val="000000"/>
              </a:solidFill>
              <a:effectLst/>
              <a:uLnTx/>
              <a:uFillTx/>
              <a:latin typeface="Poppins Medium" panose="00000600000000000000" pitchFamily="2" charset="0"/>
              <a:ea typeface="Calibri" panose="020F0502020204030204" pitchFamily="34" charset="0"/>
              <a:cs typeface="Poppins Medium" panose="00000600000000000000" pitchFamily="2" charset="0"/>
            </a:endParaRPr>
          </a:p>
          <a:p>
            <a:pPr marL="0" marR="0" lvl="0" indent="0" algn="l" defTabSz="457200" rtl="0" eaLnBrk="1" fontAlgn="auto" latinLnBrk="0" hangingPunct="1">
              <a:lnSpc>
                <a:spcPct val="150000"/>
              </a:lnSpc>
              <a:spcBef>
                <a:spcPts val="0"/>
              </a:spcBef>
              <a:spcAft>
                <a:spcPts val="800"/>
              </a:spcAft>
              <a:buClrTx/>
              <a:buSzTx/>
              <a:buFontTx/>
              <a:buNone/>
              <a:tabLst/>
              <a:defRPr/>
            </a:pPr>
            <a:endParaRPr kumimoji="0" lang="en-GB" sz="1800" b="0" i="0" u="none" strike="noStrike" kern="100" cap="none" spc="0" normalizeH="0" baseline="0" noProof="0" dirty="0">
              <a:ln>
                <a:noFill/>
              </a:ln>
              <a:solidFill>
                <a:srgbClr val="000000"/>
              </a:solidFill>
              <a:effectLst/>
              <a:uLnTx/>
              <a:uFillTx/>
              <a:latin typeface="Poppins Medium" panose="00000600000000000000" pitchFamily="2" charset="0"/>
              <a:ea typeface="Calibri" panose="020F0502020204030204" pitchFamily="34" charset="0"/>
              <a:cs typeface="Poppins Medium" panose="00000600000000000000" pitchFamily="2" charset="0"/>
            </a:endParaRPr>
          </a:p>
        </p:txBody>
      </p:sp>
      <p:sp>
        <p:nvSpPr>
          <p:cNvPr id="4" name="TextBox 3">
            <a:extLst>
              <a:ext uri="{FF2B5EF4-FFF2-40B4-BE49-F238E27FC236}">
                <a16:creationId xmlns:a16="http://schemas.microsoft.com/office/drawing/2014/main" id="{177CC2ED-14D7-C751-91FA-F299AC20FC0D}"/>
              </a:ext>
            </a:extLst>
          </p:cNvPr>
          <p:cNvSpPr txBox="1"/>
          <p:nvPr/>
        </p:nvSpPr>
        <p:spPr>
          <a:xfrm>
            <a:off x="720471" y="841248"/>
            <a:ext cx="10874828" cy="538674"/>
          </a:xfrm>
          <a:prstGeom prst="rect">
            <a:avLst/>
          </a:prstGeom>
          <a:noFill/>
        </p:spPr>
        <p:txBody>
          <a:bodyPr wrap="square" rtlCol="0">
            <a:spAutoFit/>
          </a:bodyPr>
          <a:lstStyle/>
          <a:p>
            <a:pPr marL="0" marR="0" lvl="0" indent="0" algn="l" defTabSz="457200" rtl="0" eaLnBrk="1" fontAlgn="auto" latinLnBrk="0" hangingPunct="1">
              <a:lnSpc>
                <a:spcPct val="107000"/>
              </a:lnSpc>
              <a:spcBef>
                <a:spcPts val="0"/>
              </a:spcBef>
              <a:spcAft>
                <a:spcPts val="800"/>
              </a:spcAft>
              <a:buClrTx/>
              <a:buSzTx/>
              <a:buFontTx/>
              <a:buNone/>
              <a:tabLst/>
              <a:defRPr/>
            </a:pPr>
            <a:r>
              <a:rPr kumimoji="0" lang="en-GB" sz="2800" b="1" i="0" u="none" strike="noStrike" kern="100" cap="none" spc="0" normalizeH="0" baseline="0" noProof="0" dirty="0">
                <a:ln>
                  <a:noFill/>
                </a:ln>
                <a:solidFill>
                  <a:srgbClr val="3763AD"/>
                </a:solidFill>
                <a:effectLst/>
                <a:uLnTx/>
                <a:uFillTx/>
                <a:latin typeface="Poppins" panose="00000500000000000000" pitchFamily="2" charset="0"/>
                <a:ea typeface="Calibri" panose="020F0502020204030204" pitchFamily="34" charset="0"/>
                <a:cs typeface="Poppins" panose="00000500000000000000" pitchFamily="2" charset="0"/>
              </a:rPr>
              <a:t>Our places </a:t>
            </a:r>
            <a:endParaRPr kumimoji="0" lang="en-GB" sz="2800" b="0" i="0" u="none" strike="noStrike" kern="100" cap="none" spc="0" normalizeH="0" baseline="0" noProof="0" dirty="0">
              <a:ln>
                <a:noFill/>
              </a:ln>
              <a:solidFill>
                <a:srgbClr val="000000"/>
              </a:solidFill>
              <a:effectLst/>
              <a:uLnTx/>
              <a:uFillTx/>
              <a:latin typeface="Poppins" panose="00000500000000000000" pitchFamily="2" charset="0"/>
              <a:ea typeface="Calibri" panose="020F0502020204030204" pitchFamily="34" charset="0"/>
              <a:cs typeface="Poppins" panose="00000500000000000000" pitchFamily="2" charset="0"/>
            </a:endParaRPr>
          </a:p>
        </p:txBody>
      </p:sp>
    </p:spTree>
    <p:extLst>
      <p:ext uri="{BB962C8B-B14F-4D97-AF65-F5344CB8AC3E}">
        <p14:creationId xmlns:p14="http://schemas.microsoft.com/office/powerpoint/2010/main" val="71120008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B1EDD4D-9FDB-DA6F-3C42-42EBBACEFBA3}"/>
              </a:ext>
            </a:extLst>
          </p:cNvPr>
          <p:cNvSpPr txBox="1"/>
          <p:nvPr/>
        </p:nvSpPr>
        <p:spPr>
          <a:xfrm>
            <a:off x="454152" y="1678082"/>
            <a:ext cx="11283696" cy="5074979"/>
          </a:xfrm>
          <a:prstGeom prst="rect">
            <a:avLst/>
          </a:prstGeom>
          <a:noFill/>
        </p:spPr>
        <p:txBody>
          <a:bodyPr wrap="square">
            <a:spAutoFit/>
          </a:bodyPr>
          <a:lstStyle/>
          <a:p>
            <a:pPr marL="285750" marR="0" lvl="0" indent="-285750" algn="l" defTabSz="457200" rtl="0" eaLnBrk="1" fontAlgn="auto" latinLnBrk="0" hangingPunct="1">
              <a:lnSpc>
                <a:spcPct val="150000"/>
              </a:lnSpc>
              <a:spcBef>
                <a:spcPts val="0"/>
              </a:spcBef>
              <a:spcAft>
                <a:spcPts val="800"/>
              </a:spcAft>
              <a:buClrTx/>
              <a:buSzTx/>
              <a:buFont typeface="Arial" panose="020B0604020202020204" pitchFamily="34" charset="0"/>
              <a:buChar char="•"/>
              <a:tabLst/>
              <a:defRPr/>
            </a:pPr>
            <a:r>
              <a:rPr kumimoji="0" lang="en-GB" sz="1800" b="0" i="0" u="none" strike="noStrike" kern="100" cap="none" spc="0" normalizeH="0" baseline="0" noProof="0" dirty="0">
                <a:ln>
                  <a:noFill/>
                </a:ln>
                <a:solidFill>
                  <a:srgbClr val="000000"/>
                </a:solidFill>
                <a:effectLst/>
                <a:uLnTx/>
                <a:uFillTx/>
                <a:latin typeface="Poppins Medium" panose="00000600000000000000" pitchFamily="2" charset="0"/>
                <a:ea typeface="Calibri" panose="020F0502020204030204" pitchFamily="34" charset="0"/>
                <a:cs typeface="Poppins Medium" panose="00000600000000000000" pitchFamily="2" charset="0"/>
              </a:rPr>
              <a:t>Speaking to people!!                                                                                                                                                  (organisations and community members)</a:t>
            </a:r>
          </a:p>
          <a:p>
            <a:pPr marL="285750" marR="0" lvl="0" indent="-285750" algn="l" defTabSz="457200" rtl="0" eaLnBrk="1" fontAlgn="auto" latinLnBrk="0" hangingPunct="1">
              <a:lnSpc>
                <a:spcPct val="150000"/>
              </a:lnSpc>
              <a:spcBef>
                <a:spcPts val="0"/>
              </a:spcBef>
              <a:spcAft>
                <a:spcPts val="800"/>
              </a:spcAft>
              <a:buClrTx/>
              <a:buSzTx/>
              <a:buFont typeface="Arial" panose="020B0604020202020204" pitchFamily="34" charset="0"/>
              <a:buChar char="•"/>
              <a:tabLst/>
              <a:defRPr/>
            </a:pPr>
            <a:endParaRPr kumimoji="0" lang="en-GB" sz="1000" b="0" i="0" u="none" strike="noStrike" kern="100" cap="none" spc="0" normalizeH="0" baseline="0" noProof="0" dirty="0">
              <a:ln>
                <a:noFill/>
              </a:ln>
              <a:solidFill>
                <a:srgbClr val="000000"/>
              </a:solidFill>
              <a:effectLst/>
              <a:uLnTx/>
              <a:uFillTx/>
              <a:latin typeface="Poppins Medium" panose="00000600000000000000" pitchFamily="2" charset="0"/>
              <a:ea typeface="Calibri" panose="020F0502020204030204" pitchFamily="34" charset="0"/>
              <a:cs typeface="Poppins Medium" panose="00000600000000000000" pitchFamily="2" charset="0"/>
            </a:endParaRPr>
          </a:p>
          <a:p>
            <a:pPr marL="285750" marR="0" lvl="0" indent="-285750" algn="l" defTabSz="457200" rtl="0" eaLnBrk="1" fontAlgn="auto" latinLnBrk="0" hangingPunct="1">
              <a:lnSpc>
                <a:spcPct val="150000"/>
              </a:lnSpc>
              <a:spcBef>
                <a:spcPts val="0"/>
              </a:spcBef>
              <a:spcAft>
                <a:spcPts val="800"/>
              </a:spcAft>
              <a:buClrTx/>
              <a:buSzTx/>
              <a:buFont typeface="Arial" panose="020B0604020202020204" pitchFamily="34" charset="0"/>
              <a:buChar char="•"/>
              <a:tabLst/>
              <a:defRPr/>
            </a:pPr>
            <a:r>
              <a:rPr kumimoji="0" lang="en-GB" sz="1800" b="0" i="0" u="none" strike="noStrike" kern="100" cap="none" spc="0" normalizeH="0" baseline="0" noProof="0" dirty="0">
                <a:ln>
                  <a:noFill/>
                </a:ln>
                <a:solidFill>
                  <a:srgbClr val="000000"/>
                </a:solidFill>
                <a:effectLst/>
                <a:uLnTx/>
                <a:uFillTx/>
                <a:latin typeface="Poppins Medium" panose="00000600000000000000" pitchFamily="2" charset="0"/>
                <a:ea typeface="Calibri" panose="020F0502020204030204" pitchFamily="34" charset="0"/>
                <a:cs typeface="Poppins Medium" panose="00000600000000000000" pitchFamily="2" charset="0"/>
              </a:rPr>
              <a:t>Learning, getting to know the place                                                                                                                            (organisations and community members)</a:t>
            </a:r>
          </a:p>
          <a:p>
            <a:pPr marL="0" marR="0" lvl="0" indent="0" algn="l" defTabSz="457200" rtl="0" eaLnBrk="1" fontAlgn="auto" latinLnBrk="0" hangingPunct="1">
              <a:lnSpc>
                <a:spcPct val="150000"/>
              </a:lnSpc>
              <a:spcBef>
                <a:spcPts val="0"/>
              </a:spcBef>
              <a:spcAft>
                <a:spcPts val="800"/>
              </a:spcAft>
              <a:buClrTx/>
              <a:buSzTx/>
              <a:buFontTx/>
              <a:buNone/>
              <a:tabLst/>
              <a:defRPr/>
            </a:pPr>
            <a:endParaRPr kumimoji="0" lang="en-GB" sz="1000" b="0" i="0" u="none" strike="noStrike" kern="100" cap="none" spc="0" normalizeH="0" baseline="0" noProof="0" dirty="0">
              <a:ln>
                <a:noFill/>
              </a:ln>
              <a:solidFill>
                <a:srgbClr val="000000"/>
              </a:solidFill>
              <a:effectLst/>
              <a:uLnTx/>
              <a:uFillTx/>
              <a:latin typeface="Poppins Medium" panose="00000600000000000000" pitchFamily="2" charset="0"/>
              <a:ea typeface="Calibri" panose="020F0502020204030204" pitchFamily="34" charset="0"/>
              <a:cs typeface="Poppins Medium" panose="00000600000000000000" pitchFamily="2" charset="0"/>
            </a:endParaRPr>
          </a:p>
          <a:p>
            <a:pPr marL="285750" marR="0" lvl="0" indent="-285750" algn="l" defTabSz="457200" rtl="0" eaLnBrk="1" fontAlgn="auto" latinLnBrk="0" hangingPunct="1">
              <a:lnSpc>
                <a:spcPct val="150000"/>
              </a:lnSpc>
              <a:spcBef>
                <a:spcPts val="0"/>
              </a:spcBef>
              <a:spcAft>
                <a:spcPts val="800"/>
              </a:spcAft>
              <a:buClrTx/>
              <a:buSzTx/>
              <a:buFont typeface="Arial" panose="020B0604020202020204" pitchFamily="34" charset="0"/>
              <a:buChar char="•"/>
              <a:tabLst/>
              <a:defRPr/>
            </a:pPr>
            <a:r>
              <a:rPr kumimoji="0" lang="en-GB" sz="1800" b="0" i="0" u="none" strike="noStrike" kern="100" cap="none" spc="0" normalizeH="0" baseline="0" noProof="0" dirty="0">
                <a:ln>
                  <a:noFill/>
                </a:ln>
                <a:solidFill>
                  <a:srgbClr val="000000"/>
                </a:solidFill>
                <a:effectLst/>
                <a:uLnTx/>
                <a:uFillTx/>
                <a:latin typeface="Poppins Medium" panose="00000600000000000000" pitchFamily="2" charset="0"/>
                <a:ea typeface="Calibri" panose="020F0502020204030204" pitchFamily="34" charset="0"/>
                <a:cs typeface="Poppins Medium" panose="00000600000000000000" pitchFamily="2" charset="0"/>
              </a:rPr>
              <a:t>Identifying needs / gaps / issues / barriers </a:t>
            </a:r>
          </a:p>
          <a:p>
            <a:pPr marL="285750" marR="0" lvl="0" indent="-285750" algn="l" defTabSz="457200" rtl="0" eaLnBrk="1" fontAlgn="auto" latinLnBrk="0" hangingPunct="1">
              <a:lnSpc>
                <a:spcPct val="150000"/>
              </a:lnSpc>
              <a:spcBef>
                <a:spcPts val="0"/>
              </a:spcBef>
              <a:spcAft>
                <a:spcPts val="800"/>
              </a:spcAft>
              <a:buClrTx/>
              <a:buSzTx/>
              <a:buFont typeface="Arial" panose="020B0604020202020204" pitchFamily="34" charset="0"/>
              <a:buChar char="•"/>
              <a:tabLst/>
              <a:defRPr/>
            </a:pPr>
            <a:r>
              <a:rPr kumimoji="0" lang="en-GB" sz="1800" b="0" i="0" u="none" strike="noStrike" kern="100" cap="none" spc="0" normalizeH="0" baseline="0" noProof="0" dirty="0">
                <a:ln>
                  <a:noFill/>
                </a:ln>
                <a:solidFill>
                  <a:srgbClr val="000000"/>
                </a:solidFill>
                <a:effectLst/>
                <a:uLnTx/>
                <a:uFillTx/>
                <a:latin typeface="Poppins Medium" panose="00000600000000000000" pitchFamily="2" charset="0"/>
                <a:ea typeface="Calibri" panose="020F0502020204030204" pitchFamily="34" charset="0"/>
                <a:cs typeface="Poppins Medium" panose="00000600000000000000" pitchFamily="2" charset="0"/>
              </a:rPr>
              <a:t>Are there any crisis points </a:t>
            </a:r>
          </a:p>
          <a:p>
            <a:pPr marL="285750" marR="0" lvl="0" indent="-285750" algn="l" defTabSz="457200" rtl="0" eaLnBrk="1" fontAlgn="auto" latinLnBrk="0" hangingPunct="1">
              <a:lnSpc>
                <a:spcPct val="150000"/>
              </a:lnSpc>
              <a:spcBef>
                <a:spcPts val="0"/>
              </a:spcBef>
              <a:spcAft>
                <a:spcPts val="800"/>
              </a:spcAft>
              <a:buClrTx/>
              <a:buSzTx/>
              <a:buFont typeface="Arial" panose="020B0604020202020204" pitchFamily="34" charset="0"/>
              <a:buChar char="•"/>
              <a:tabLst/>
              <a:defRPr/>
            </a:pPr>
            <a:endParaRPr kumimoji="0" lang="en-GB" sz="1000" b="0" i="0" u="none" strike="noStrike" kern="100" cap="none" spc="0" normalizeH="0" baseline="0" noProof="0" dirty="0">
              <a:ln>
                <a:noFill/>
              </a:ln>
              <a:solidFill>
                <a:srgbClr val="000000"/>
              </a:solidFill>
              <a:effectLst/>
              <a:uLnTx/>
              <a:uFillTx/>
              <a:latin typeface="Poppins Medium" panose="00000600000000000000" pitchFamily="2" charset="0"/>
              <a:ea typeface="Calibri" panose="020F0502020204030204" pitchFamily="34" charset="0"/>
              <a:cs typeface="Poppins Medium" panose="00000600000000000000" pitchFamily="2" charset="0"/>
            </a:endParaRPr>
          </a:p>
          <a:p>
            <a:pPr marL="285750" marR="0" lvl="0" indent="-285750" algn="l" defTabSz="457200" rtl="0" eaLnBrk="1" fontAlgn="auto" latinLnBrk="0" hangingPunct="1">
              <a:lnSpc>
                <a:spcPct val="150000"/>
              </a:lnSpc>
              <a:spcBef>
                <a:spcPts val="0"/>
              </a:spcBef>
              <a:spcAft>
                <a:spcPts val="800"/>
              </a:spcAft>
              <a:buClrTx/>
              <a:buSzTx/>
              <a:buFont typeface="Arial" panose="020B0604020202020204" pitchFamily="34" charset="0"/>
              <a:buChar char="•"/>
              <a:tabLst/>
              <a:defRPr/>
            </a:pPr>
            <a:r>
              <a:rPr kumimoji="0" lang="en-GB" sz="1800" b="0" i="0" u="none" strike="noStrike" kern="100" cap="none" spc="0" normalizeH="0" baseline="0" noProof="0" dirty="0">
                <a:ln>
                  <a:noFill/>
                </a:ln>
                <a:solidFill>
                  <a:srgbClr val="000000"/>
                </a:solidFill>
                <a:effectLst/>
                <a:uLnTx/>
                <a:uFillTx/>
                <a:latin typeface="Poppins Medium" panose="00000600000000000000" pitchFamily="2" charset="0"/>
                <a:ea typeface="Calibri" panose="020F0502020204030204" pitchFamily="34" charset="0"/>
                <a:cs typeface="Poppins Medium" panose="00000600000000000000" pitchFamily="2" charset="0"/>
              </a:rPr>
              <a:t>This will be ongoing…..</a:t>
            </a:r>
          </a:p>
          <a:p>
            <a:pPr marL="0" marR="0" lvl="0" indent="0" algn="l" defTabSz="457200" rtl="0" eaLnBrk="1" fontAlgn="auto" latinLnBrk="0" hangingPunct="1">
              <a:lnSpc>
                <a:spcPct val="150000"/>
              </a:lnSpc>
              <a:spcBef>
                <a:spcPts val="0"/>
              </a:spcBef>
              <a:spcAft>
                <a:spcPts val="800"/>
              </a:spcAft>
              <a:buClrTx/>
              <a:buSzTx/>
              <a:buFontTx/>
              <a:buNone/>
              <a:tabLst/>
              <a:defRPr/>
            </a:pPr>
            <a:endParaRPr kumimoji="0" lang="en-GB" sz="1800" b="0" i="0" u="none" strike="noStrike" kern="100" cap="none" spc="0" normalizeH="0" baseline="0" noProof="0" dirty="0">
              <a:ln>
                <a:noFill/>
              </a:ln>
              <a:solidFill>
                <a:srgbClr val="000000"/>
              </a:solidFill>
              <a:effectLst/>
              <a:uLnTx/>
              <a:uFillTx/>
              <a:latin typeface="Poppins Medium" panose="00000600000000000000" pitchFamily="2" charset="0"/>
              <a:ea typeface="Calibri" panose="020F0502020204030204" pitchFamily="34" charset="0"/>
              <a:cs typeface="Poppins Medium" panose="00000600000000000000" pitchFamily="2" charset="0"/>
            </a:endParaRPr>
          </a:p>
        </p:txBody>
      </p:sp>
      <p:sp>
        <p:nvSpPr>
          <p:cNvPr id="4" name="TextBox 3">
            <a:extLst>
              <a:ext uri="{FF2B5EF4-FFF2-40B4-BE49-F238E27FC236}">
                <a16:creationId xmlns:a16="http://schemas.microsoft.com/office/drawing/2014/main" id="{177CC2ED-14D7-C751-91FA-F299AC20FC0D}"/>
              </a:ext>
            </a:extLst>
          </p:cNvPr>
          <p:cNvSpPr txBox="1"/>
          <p:nvPr/>
        </p:nvSpPr>
        <p:spPr>
          <a:xfrm>
            <a:off x="454152" y="914400"/>
            <a:ext cx="10874828" cy="538674"/>
          </a:xfrm>
          <a:prstGeom prst="rect">
            <a:avLst/>
          </a:prstGeom>
          <a:noFill/>
        </p:spPr>
        <p:txBody>
          <a:bodyPr wrap="square" rtlCol="0">
            <a:spAutoFit/>
          </a:bodyPr>
          <a:lstStyle/>
          <a:p>
            <a:pPr marL="0" marR="0" lvl="0" indent="0" algn="l" defTabSz="457200" rtl="0" eaLnBrk="1" fontAlgn="auto" latinLnBrk="0" hangingPunct="1">
              <a:lnSpc>
                <a:spcPct val="107000"/>
              </a:lnSpc>
              <a:spcBef>
                <a:spcPts val="0"/>
              </a:spcBef>
              <a:spcAft>
                <a:spcPts val="800"/>
              </a:spcAft>
              <a:buClrTx/>
              <a:buSzTx/>
              <a:buFontTx/>
              <a:buNone/>
              <a:tabLst/>
              <a:defRPr/>
            </a:pPr>
            <a:r>
              <a:rPr kumimoji="0" lang="en-GB" sz="2800" b="1" i="0" u="none" strike="noStrike" kern="100" cap="none" spc="0" normalizeH="0" baseline="0" noProof="0" dirty="0">
                <a:ln>
                  <a:noFill/>
                </a:ln>
                <a:solidFill>
                  <a:srgbClr val="3763AD"/>
                </a:solidFill>
                <a:effectLst/>
                <a:uLnTx/>
                <a:uFillTx/>
                <a:latin typeface="Poppins" panose="00000500000000000000" pitchFamily="2" charset="0"/>
                <a:ea typeface="Calibri" panose="020F0502020204030204" pitchFamily="34" charset="0"/>
                <a:cs typeface="Poppins" panose="00000500000000000000" pitchFamily="2" charset="0"/>
              </a:rPr>
              <a:t>Starting our work in place</a:t>
            </a:r>
            <a:endParaRPr kumimoji="0" lang="en-GB" sz="2800" b="0" i="0" u="none" strike="noStrike" kern="100" cap="none" spc="0" normalizeH="0" baseline="0" noProof="0" dirty="0">
              <a:ln>
                <a:noFill/>
              </a:ln>
              <a:solidFill>
                <a:srgbClr val="000000"/>
              </a:solidFill>
              <a:effectLst/>
              <a:uLnTx/>
              <a:uFillTx/>
              <a:latin typeface="Poppins" panose="00000500000000000000" pitchFamily="2" charset="0"/>
              <a:ea typeface="Calibri" panose="020F0502020204030204" pitchFamily="34" charset="0"/>
              <a:cs typeface="Poppins" panose="00000500000000000000" pitchFamily="2" charset="0"/>
            </a:endParaRPr>
          </a:p>
        </p:txBody>
      </p:sp>
    </p:spTree>
    <p:extLst>
      <p:ext uri="{BB962C8B-B14F-4D97-AF65-F5344CB8AC3E}">
        <p14:creationId xmlns:p14="http://schemas.microsoft.com/office/powerpoint/2010/main" val="318852851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77CC2ED-14D7-C751-91FA-F299AC20FC0D}"/>
              </a:ext>
            </a:extLst>
          </p:cNvPr>
          <p:cNvSpPr txBox="1"/>
          <p:nvPr/>
        </p:nvSpPr>
        <p:spPr>
          <a:xfrm>
            <a:off x="454152" y="941832"/>
            <a:ext cx="10874828" cy="538674"/>
          </a:xfrm>
          <a:prstGeom prst="rect">
            <a:avLst/>
          </a:prstGeom>
          <a:noFill/>
        </p:spPr>
        <p:txBody>
          <a:bodyPr wrap="square" rtlCol="0">
            <a:spAutoFit/>
          </a:bodyPr>
          <a:lstStyle/>
          <a:p>
            <a:pPr marL="0" marR="0" lvl="0" indent="0" algn="l" defTabSz="457200" rtl="0" eaLnBrk="1" fontAlgn="auto" latinLnBrk="0" hangingPunct="1">
              <a:lnSpc>
                <a:spcPct val="107000"/>
              </a:lnSpc>
              <a:spcBef>
                <a:spcPts val="0"/>
              </a:spcBef>
              <a:spcAft>
                <a:spcPts val="800"/>
              </a:spcAft>
              <a:buClrTx/>
              <a:buSzTx/>
              <a:buFontTx/>
              <a:buNone/>
              <a:tabLst/>
              <a:defRPr/>
            </a:pPr>
            <a:r>
              <a:rPr kumimoji="0" lang="en-GB" sz="2800" b="1" i="0" u="none" strike="noStrike" kern="100" cap="none" spc="0" normalizeH="0" baseline="0" noProof="0">
                <a:ln>
                  <a:noFill/>
                </a:ln>
                <a:solidFill>
                  <a:srgbClr val="3763AD"/>
                </a:solidFill>
                <a:effectLst/>
                <a:uLnTx/>
                <a:uFillTx/>
                <a:latin typeface="Poppins" panose="00000500000000000000" pitchFamily="2" charset="0"/>
                <a:ea typeface="Calibri" panose="020F0502020204030204" pitchFamily="34" charset="0"/>
                <a:cs typeface="Poppins" panose="00000500000000000000" pitchFamily="2" charset="0"/>
              </a:rPr>
              <a:t>Who we have /will connect with </a:t>
            </a:r>
            <a:endParaRPr kumimoji="0" lang="en-GB" sz="2800" b="0" i="0" u="none" strike="noStrike" kern="100" cap="none" spc="0" normalizeH="0" baseline="0" noProof="0">
              <a:ln>
                <a:noFill/>
              </a:ln>
              <a:solidFill>
                <a:srgbClr val="000000"/>
              </a:solidFill>
              <a:effectLst/>
              <a:uLnTx/>
              <a:uFillTx/>
              <a:latin typeface="Poppins" panose="00000500000000000000" pitchFamily="2" charset="0"/>
              <a:ea typeface="Calibri" panose="020F0502020204030204" pitchFamily="34" charset="0"/>
              <a:cs typeface="Poppins" panose="00000500000000000000" pitchFamily="2" charset="0"/>
            </a:endParaRPr>
          </a:p>
        </p:txBody>
      </p:sp>
      <p:sp>
        <p:nvSpPr>
          <p:cNvPr id="5" name="Oval 4">
            <a:extLst>
              <a:ext uri="{FF2B5EF4-FFF2-40B4-BE49-F238E27FC236}">
                <a16:creationId xmlns:a16="http://schemas.microsoft.com/office/drawing/2014/main" id="{6DF4A213-C131-F36C-A00F-AD76976C950A}"/>
              </a:ext>
            </a:extLst>
          </p:cNvPr>
          <p:cNvSpPr/>
          <p:nvPr/>
        </p:nvSpPr>
        <p:spPr>
          <a:xfrm>
            <a:off x="234688" y="2818911"/>
            <a:ext cx="1542506" cy="988374"/>
          </a:xfrm>
          <a:prstGeom prst="ellipse">
            <a:avLst/>
          </a:prstGeom>
          <a:solidFill>
            <a:schemeClr val="accent3">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000000"/>
                </a:solidFill>
                <a:effectLst/>
                <a:uLnTx/>
                <a:uFillTx/>
                <a:latin typeface="Calibri" panose="020F0502020204030204"/>
                <a:ea typeface="+mn-ea"/>
                <a:cs typeface="+mn-cs"/>
              </a:rPr>
              <a:t>Food banks </a:t>
            </a:r>
          </a:p>
        </p:txBody>
      </p:sp>
      <p:sp>
        <p:nvSpPr>
          <p:cNvPr id="6" name="Oval 5">
            <a:extLst>
              <a:ext uri="{FF2B5EF4-FFF2-40B4-BE49-F238E27FC236}">
                <a16:creationId xmlns:a16="http://schemas.microsoft.com/office/drawing/2014/main" id="{273C904F-374A-D2DE-482D-A0CC3216F3FF}"/>
              </a:ext>
            </a:extLst>
          </p:cNvPr>
          <p:cNvSpPr/>
          <p:nvPr/>
        </p:nvSpPr>
        <p:spPr>
          <a:xfrm>
            <a:off x="1963431" y="5662486"/>
            <a:ext cx="2075688" cy="988374"/>
          </a:xfrm>
          <a:prstGeom prst="ellipse">
            <a:avLst/>
          </a:prstGeom>
          <a:solidFill>
            <a:schemeClr val="accent3">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000000"/>
                </a:solidFill>
                <a:effectLst/>
                <a:uLnTx/>
                <a:uFillTx/>
                <a:latin typeface="Calibri" panose="020F0502020204030204"/>
                <a:ea typeface="+mn-ea"/>
                <a:cs typeface="+mn-cs"/>
              </a:rPr>
              <a:t>Closer Communities</a:t>
            </a:r>
          </a:p>
        </p:txBody>
      </p:sp>
      <p:sp>
        <p:nvSpPr>
          <p:cNvPr id="7" name="Oval 6">
            <a:extLst>
              <a:ext uri="{FF2B5EF4-FFF2-40B4-BE49-F238E27FC236}">
                <a16:creationId xmlns:a16="http://schemas.microsoft.com/office/drawing/2014/main" id="{9D043DC1-C243-9813-EC34-5BA205F5EA69}"/>
              </a:ext>
            </a:extLst>
          </p:cNvPr>
          <p:cNvSpPr/>
          <p:nvPr/>
        </p:nvSpPr>
        <p:spPr>
          <a:xfrm>
            <a:off x="4586502" y="2050069"/>
            <a:ext cx="1542506" cy="1053019"/>
          </a:xfrm>
          <a:prstGeom prst="ellipse">
            <a:avLst/>
          </a:prstGeom>
          <a:solidFill>
            <a:schemeClr val="accent3">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000000"/>
                </a:solidFill>
                <a:effectLst/>
                <a:uLnTx/>
                <a:uFillTx/>
                <a:latin typeface="Calibri" panose="020F0502020204030204"/>
                <a:ea typeface="+mn-ea"/>
                <a:cs typeface="+mn-cs"/>
              </a:rPr>
              <a:t>PCSO’s</a:t>
            </a:r>
          </a:p>
        </p:txBody>
      </p:sp>
      <p:sp>
        <p:nvSpPr>
          <p:cNvPr id="8" name="Oval 7">
            <a:extLst>
              <a:ext uri="{FF2B5EF4-FFF2-40B4-BE49-F238E27FC236}">
                <a16:creationId xmlns:a16="http://schemas.microsoft.com/office/drawing/2014/main" id="{B4BBADF8-824E-A83F-5B5F-E595A557DAB2}"/>
              </a:ext>
            </a:extLst>
          </p:cNvPr>
          <p:cNvSpPr/>
          <p:nvPr/>
        </p:nvSpPr>
        <p:spPr>
          <a:xfrm>
            <a:off x="5593305" y="4152892"/>
            <a:ext cx="1542506" cy="988374"/>
          </a:xfrm>
          <a:prstGeom prst="ellipse">
            <a:avLst/>
          </a:prstGeom>
          <a:solidFill>
            <a:schemeClr val="accent3">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000000"/>
                </a:solidFill>
                <a:effectLst/>
                <a:uLnTx/>
                <a:uFillTx/>
                <a:latin typeface="Calibri" panose="020F0502020204030204"/>
                <a:ea typeface="+mn-ea"/>
                <a:cs typeface="+mn-cs"/>
              </a:rPr>
              <a:t>Fire Service </a:t>
            </a:r>
          </a:p>
        </p:txBody>
      </p:sp>
      <p:sp>
        <p:nvSpPr>
          <p:cNvPr id="9" name="Oval 8">
            <a:extLst>
              <a:ext uri="{FF2B5EF4-FFF2-40B4-BE49-F238E27FC236}">
                <a16:creationId xmlns:a16="http://schemas.microsoft.com/office/drawing/2014/main" id="{A63AFB9D-7C22-C27C-A658-3750B45E6E56}"/>
              </a:ext>
            </a:extLst>
          </p:cNvPr>
          <p:cNvSpPr/>
          <p:nvPr/>
        </p:nvSpPr>
        <p:spPr>
          <a:xfrm>
            <a:off x="4537885" y="3704668"/>
            <a:ext cx="1542506" cy="988374"/>
          </a:xfrm>
          <a:prstGeom prst="ellipse">
            <a:avLst/>
          </a:prstGeom>
          <a:solidFill>
            <a:schemeClr val="accent3">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000000"/>
                </a:solidFill>
                <a:effectLst/>
                <a:uLnTx/>
                <a:uFillTx/>
                <a:latin typeface="Calibri" panose="020F0502020204030204"/>
                <a:ea typeface="+mn-ea"/>
                <a:cs typeface="+mn-cs"/>
              </a:rPr>
              <a:t>Libraries</a:t>
            </a:r>
          </a:p>
        </p:txBody>
      </p:sp>
      <p:sp>
        <p:nvSpPr>
          <p:cNvPr id="10" name="Oval 9">
            <a:extLst>
              <a:ext uri="{FF2B5EF4-FFF2-40B4-BE49-F238E27FC236}">
                <a16:creationId xmlns:a16="http://schemas.microsoft.com/office/drawing/2014/main" id="{74621A62-6886-1A46-F2D2-91BF67325B01}"/>
              </a:ext>
            </a:extLst>
          </p:cNvPr>
          <p:cNvSpPr/>
          <p:nvPr/>
        </p:nvSpPr>
        <p:spPr>
          <a:xfrm>
            <a:off x="3382471" y="3275489"/>
            <a:ext cx="1542506" cy="988374"/>
          </a:xfrm>
          <a:prstGeom prst="ellipse">
            <a:avLst/>
          </a:prstGeom>
          <a:solidFill>
            <a:schemeClr val="accent3">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000000"/>
                </a:solidFill>
                <a:effectLst/>
                <a:uLnTx/>
                <a:uFillTx/>
                <a:latin typeface="Calibri" panose="020F0502020204030204"/>
                <a:ea typeface="+mn-ea"/>
                <a:cs typeface="+mn-cs"/>
              </a:rPr>
              <a:t>Youth workers</a:t>
            </a:r>
          </a:p>
        </p:txBody>
      </p:sp>
      <p:sp>
        <p:nvSpPr>
          <p:cNvPr id="11" name="Oval 10">
            <a:extLst>
              <a:ext uri="{FF2B5EF4-FFF2-40B4-BE49-F238E27FC236}">
                <a16:creationId xmlns:a16="http://schemas.microsoft.com/office/drawing/2014/main" id="{FA900C32-6FEB-C502-CBA5-51F3D3708390}"/>
              </a:ext>
            </a:extLst>
          </p:cNvPr>
          <p:cNvSpPr/>
          <p:nvPr/>
        </p:nvSpPr>
        <p:spPr>
          <a:xfrm>
            <a:off x="4495453" y="2939578"/>
            <a:ext cx="1494403" cy="988374"/>
          </a:xfrm>
          <a:prstGeom prst="ellipse">
            <a:avLst/>
          </a:prstGeom>
          <a:solidFill>
            <a:schemeClr val="accent3">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000000"/>
                </a:solidFill>
                <a:effectLst/>
                <a:uLnTx/>
                <a:uFillTx/>
                <a:latin typeface="Calibri" panose="020F0502020204030204"/>
                <a:ea typeface="+mn-ea"/>
                <a:cs typeface="+mn-cs"/>
              </a:rPr>
              <a:t>Town Councils</a:t>
            </a:r>
          </a:p>
        </p:txBody>
      </p:sp>
      <p:sp>
        <p:nvSpPr>
          <p:cNvPr id="12" name="Oval 11">
            <a:extLst>
              <a:ext uri="{FF2B5EF4-FFF2-40B4-BE49-F238E27FC236}">
                <a16:creationId xmlns:a16="http://schemas.microsoft.com/office/drawing/2014/main" id="{4D50C725-571A-5CC0-0506-6C64E6CF714A}"/>
              </a:ext>
            </a:extLst>
          </p:cNvPr>
          <p:cNvSpPr/>
          <p:nvPr/>
        </p:nvSpPr>
        <p:spPr>
          <a:xfrm>
            <a:off x="2211377" y="1874468"/>
            <a:ext cx="1612566" cy="988374"/>
          </a:xfrm>
          <a:prstGeom prst="ellipse">
            <a:avLst/>
          </a:prstGeom>
          <a:solidFill>
            <a:schemeClr val="accent3">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000000"/>
                </a:solidFill>
                <a:effectLst/>
                <a:uLnTx/>
                <a:uFillTx/>
                <a:latin typeface="Calibri" panose="020F0502020204030204"/>
                <a:ea typeface="+mn-ea"/>
                <a:cs typeface="+mn-cs"/>
              </a:rPr>
              <a:t>Volunteer centres</a:t>
            </a:r>
          </a:p>
        </p:txBody>
      </p:sp>
      <p:sp>
        <p:nvSpPr>
          <p:cNvPr id="13" name="Oval 12">
            <a:extLst>
              <a:ext uri="{FF2B5EF4-FFF2-40B4-BE49-F238E27FC236}">
                <a16:creationId xmlns:a16="http://schemas.microsoft.com/office/drawing/2014/main" id="{4B44CA83-7E54-35F7-61CA-0C2030529B1C}"/>
              </a:ext>
            </a:extLst>
          </p:cNvPr>
          <p:cNvSpPr/>
          <p:nvPr/>
        </p:nvSpPr>
        <p:spPr>
          <a:xfrm>
            <a:off x="4631760" y="5348050"/>
            <a:ext cx="2075688" cy="988374"/>
          </a:xfrm>
          <a:prstGeom prst="ellipse">
            <a:avLst/>
          </a:prstGeom>
          <a:solidFill>
            <a:schemeClr val="accent3">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000000"/>
                </a:solidFill>
                <a:effectLst/>
                <a:uLnTx/>
                <a:uFillTx/>
                <a:latin typeface="Calibri" panose="020F0502020204030204"/>
                <a:ea typeface="+mn-ea"/>
                <a:cs typeface="+mn-cs"/>
              </a:rPr>
              <a:t>Resident groups</a:t>
            </a:r>
          </a:p>
        </p:txBody>
      </p:sp>
      <p:sp>
        <p:nvSpPr>
          <p:cNvPr id="14" name="Oval 13">
            <a:extLst>
              <a:ext uri="{FF2B5EF4-FFF2-40B4-BE49-F238E27FC236}">
                <a16:creationId xmlns:a16="http://schemas.microsoft.com/office/drawing/2014/main" id="{E0B588B9-D7F7-5D63-E6FD-5BD77BABCE59}"/>
              </a:ext>
            </a:extLst>
          </p:cNvPr>
          <p:cNvSpPr/>
          <p:nvPr/>
        </p:nvSpPr>
        <p:spPr>
          <a:xfrm>
            <a:off x="5566250" y="2552689"/>
            <a:ext cx="1361475" cy="988374"/>
          </a:xfrm>
          <a:prstGeom prst="ellipse">
            <a:avLst/>
          </a:prstGeom>
          <a:solidFill>
            <a:schemeClr val="accent3">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000000"/>
                </a:solidFill>
                <a:effectLst/>
                <a:uLnTx/>
                <a:uFillTx/>
                <a:latin typeface="Calibri" panose="020F0502020204030204"/>
                <a:ea typeface="+mn-ea"/>
                <a:cs typeface="+mn-cs"/>
              </a:rPr>
              <a:t>Regen teams </a:t>
            </a:r>
          </a:p>
        </p:txBody>
      </p:sp>
      <p:sp>
        <p:nvSpPr>
          <p:cNvPr id="15" name="Oval 14">
            <a:extLst>
              <a:ext uri="{FF2B5EF4-FFF2-40B4-BE49-F238E27FC236}">
                <a16:creationId xmlns:a16="http://schemas.microsoft.com/office/drawing/2014/main" id="{A5DC5D42-DA2E-88E1-BAF3-E680845146C1}"/>
              </a:ext>
            </a:extLst>
          </p:cNvPr>
          <p:cNvSpPr/>
          <p:nvPr/>
        </p:nvSpPr>
        <p:spPr>
          <a:xfrm>
            <a:off x="1271760" y="4083536"/>
            <a:ext cx="1542506" cy="988374"/>
          </a:xfrm>
          <a:prstGeom prst="ellipse">
            <a:avLst/>
          </a:prstGeom>
          <a:solidFill>
            <a:schemeClr val="accent3">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000000"/>
                </a:solidFill>
                <a:effectLst/>
                <a:uLnTx/>
                <a:uFillTx/>
                <a:latin typeface="Calibri" panose="020F0502020204030204"/>
                <a:ea typeface="+mn-ea"/>
                <a:cs typeface="+mn-cs"/>
              </a:rPr>
              <a:t>MIND</a:t>
            </a:r>
          </a:p>
        </p:txBody>
      </p:sp>
      <p:sp>
        <p:nvSpPr>
          <p:cNvPr id="16" name="Oval 15">
            <a:extLst>
              <a:ext uri="{FF2B5EF4-FFF2-40B4-BE49-F238E27FC236}">
                <a16:creationId xmlns:a16="http://schemas.microsoft.com/office/drawing/2014/main" id="{C8A9D3FC-12C4-8A11-6BE6-427DC5DBC761}"/>
              </a:ext>
            </a:extLst>
          </p:cNvPr>
          <p:cNvSpPr/>
          <p:nvPr/>
        </p:nvSpPr>
        <p:spPr>
          <a:xfrm>
            <a:off x="342823" y="3685172"/>
            <a:ext cx="1491288" cy="988374"/>
          </a:xfrm>
          <a:prstGeom prst="ellipse">
            <a:avLst/>
          </a:prstGeom>
          <a:solidFill>
            <a:schemeClr val="accent3">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000000"/>
                </a:solidFill>
                <a:effectLst/>
                <a:uLnTx/>
                <a:uFillTx/>
                <a:latin typeface="Calibri" panose="020F0502020204030204"/>
                <a:ea typeface="+mn-ea"/>
                <a:cs typeface="+mn-cs"/>
              </a:rPr>
              <a:t>Age UK</a:t>
            </a:r>
          </a:p>
        </p:txBody>
      </p:sp>
      <p:sp>
        <p:nvSpPr>
          <p:cNvPr id="17" name="Oval 16">
            <a:extLst>
              <a:ext uri="{FF2B5EF4-FFF2-40B4-BE49-F238E27FC236}">
                <a16:creationId xmlns:a16="http://schemas.microsoft.com/office/drawing/2014/main" id="{D6B25D81-719C-C918-08AC-196CA57645A3}"/>
              </a:ext>
            </a:extLst>
          </p:cNvPr>
          <p:cNvSpPr/>
          <p:nvPr/>
        </p:nvSpPr>
        <p:spPr>
          <a:xfrm>
            <a:off x="1224192" y="2432433"/>
            <a:ext cx="1542506" cy="988374"/>
          </a:xfrm>
          <a:prstGeom prst="ellipse">
            <a:avLst/>
          </a:prstGeom>
          <a:solidFill>
            <a:schemeClr val="accent3">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000000"/>
                </a:solidFill>
                <a:effectLst/>
                <a:uLnTx/>
                <a:uFillTx/>
                <a:latin typeface="Calibri" panose="020F0502020204030204"/>
                <a:ea typeface="+mn-ea"/>
                <a:cs typeface="+mn-cs"/>
              </a:rPr>
              <a:t>Church groups</a:t>
            </a:r>
          </a:p>
        </p:txBody>
      </p:sp>
      <p:sp>
        <p:nvSpPr>
          <p:cNvPr id="18" name="Oval 17">
            <a:extLst>
              <a:ext uri="{FF2B5EF4-FFF2-40B4-BE49-F238E27FC236}">
                <a16:creationId xmlns:a16="http://schemas.microsoft.com/office/drawing/2014/main" id="{F1D43EAA-B6A8-DF72-6364-912FE2037AF7}"/>
              </a:ext>
            </a:extLst>
          </p:cNvPr>
          <p:cNvSpPr/>
          <p:nvPr/>
        </p:nvSpPr>
        <p:spPr>
          <a:xfrm>
            <a:off x="4670088" y="4661075"/>
            <a:ext cx="1510391" cy="890828"/>
          </a:xfrm>
          <a:prstGeom prst="ellipse">
            <a:avLst/>
          </a:prstGeom>
          <a:solidFill>
            <a:schemeClr val="accent3">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000000"/>
                </a:solidFill>
                <a:effectLst/>
                <a:uLnTx/>
                <a:uFillTx/>
                <a:latin typeface="Calibri" panose="020F0502020204030204"/>
                <a:ea typeface="+mn-ea"/>
                <a:cs typeface="+mn-cs"/>
              </a:rPr>
              <a:t>LA’s</a:t>
            </a:r>
          </a:p>
        </p:txBody>
      </p:sp>
      <p:sp>
        <p:nvSpPr>
          <p:cNvPr id="19" name="Oval 18">
            <a:extLst>
              <a:ext uri="{FF2B5EF4-FFF2-40B4-BE49-F238E27FC236}">
                <a16:creationId xmlns:a16="http://schemas.microsoft.com/office/drawing/2014/main" id="{72CF475F-BB80-3931-D86F-A937A12D13D1}"/>
              </a:ext>
            </a:extLst>
          </p:cNvPr>
          <p:cNvSpPr/>
          <p:nvPr/>
        </p:nvSpPr>
        <p:spPr>
          <a:xfrm>
            <a:off x="2323226" y="4503137"/>
            <a:ext cx="1411224" cy="988374"/>
          </a:xfrm>
          <a:prstGeom prst="ellipse">
            <a:avLst/>
          </a:prstGeom>
          <a:solidFill>
            <a:schemeClr val="accent3">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000000"/>
                </a:solidFill>
                <a:effectLst/>
                <a:uLnTx/>
                <a:uFillTx/>
                <a:latin typeface="Calibri" panose="020F0502020204030204"/>
                <a:ea typeface="+mn-ea"/>
                <a:cs typeface="+mn-cs"/>
              </a:rPr>
              <a:t>YMCA</a:t>
            </a:r>
          </a:p>
        </p:txBody>
      </p:sp>
      <p:sp>
        <p:nvSpPr>
          <p:cNvPr id="20" name="Oval 19">
            <a:extLst>
              <a:ext uri="{FF2B5EF4-FFF2-40B4-BE49-F238E27FC236}">
                <a16:creationId xmlns:a16="http://schemas.microsoft.com/office/drawing/2014/main" id="{443A2651-DC4A-3851-03AE-7FAE0B8A6C48}"/>
              </a:ext>
            </a:extLst>
          </p:cNvPr>
          <p:cNvSpPr/>
          <p:nvPr/>
        </p:nvSpPr>
        <p:spPr>
          <a:xfrm>
            <a:off x="3490082" y="2323883"/>
            <a:ext cx="1542506" cy="1077918"/>
          </a:xfrm>
          <a:prstGeom prst="ellipse">
            <a:avLst/>
          </a:prstGeom>
          <a:solidFill>
            <a:schemeClr val="accent3">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000000"/>
                </a:solidFill>
                <a:effectLst/>
                <a:uLnTx/>
                <a:uFillTx/>
                <a:latin typeface="Calibri" panose="020F0502020204030204"/>
                <a:ea typeface="+mn-ea"/>
                <a:cs typeface="+mn-cs"/>
              </a:rPr>
              <a:t>Family Centres</a:t>
            </a:r>
          </a:p>
        </p:txBody>
      </p:sp>
      <p:sp>
        <p:nvSpPr>
          <p:cNvPr id="22" name="Oval 21">
            <a:extLst>
              <a:ext uri="{FF2B5EF4-FFF2-40B4-BE49-F238E27FC236}">
                <a16:creationId xmlns:a16="http://schemas.microsoft.com/office/drawing/2014/main" id="{51ADDA22-671E-DADE-C9E9-CF0B2BE29108}"/>
              </a:ext>
            </a:extLst>
          </p:cNvPr>
          <p:cNvSpPr/>
          <p:nvPr/>
        </p:nvSpPr>
        <p:spPr>
          <a:xfrm>
            <a:off x="6057290" y="4874925"/>
            <a:ext cx="2075688" cy="988374"/>
          </a:xfrm>
          <a:prstGeom prst="ellipse">
            <a:avLst/>
          </a:prstGeom>
          <a:solidFill>
            <a:schemeClr val="accent3">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000000"/>
                </a:solidFill>
                <a:effectLst/>
                <a:uLnTx/>
                <a:uFillTx/>
                <a:latin typeface="Calibri" panose="020F0502020204030204"/>
                <a:ea typeface="+mn-ea"/>
                <a:cs typeface="+mn-cs"/>
              </a:rPr>
              <a:t>Public Health </a:t>
            </a:r>
          </a:p>
        </p:txBody>
      </p:sp>
      <p:sp>
        <p:nvSpPr>
          <p:cNvPr id="23" name="Oval 22">
            <a:extLst>
              <a:ext uri="{FF2B5EF4-FFF2-40B4-BE49-F238E27FC236}">
                <a16:creationId xmlns:a16="http://schemas.microsoft.com/office/drawing/2014/main" id="{EE99E777-D9E2-12B3-EB05-42091BA9DFF7}"/>
              </a:ext>
            </a:extLst>
          </p:cNvPr>
          <p:cNvSpPr/>
          <p:nvPr/>
        </p:nvSpPr>
        <p:spPr>
          <a:xfrm>
            <a:off x="719226" y="5470274"/>
            <a:ext cx="1298738" cy="988374"/>
          </a:xfrm>
          <a:prstGeom prst="ellipse">
            <a:avLst/>
          </a:prstGeom>
          <a:solidFill>
            <a:schemeClr val="accent3">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000000"/>
                </a:solidFill>
                <a:effectLst/>
                <a:uLnTx/>
                <a:uFillTx/>
                <a:latin typeface="Calibri" panose="020F0502020204030204"/>
                <a:ea typeface="+mn-ea"/>
                <a:cs typeface="+mn-cs"/>
              </a:rPr>
              <a:t>NHS</a:t>
            </a:r>
          </a:p>
        </p:txBody>
      </p:sp>
      <p:sp>
        <p:nvSpPr>
          <p:cNvPr id="24" name="Oval 23">
            <a:extLst>
              <a:ext uri="{FF2B5EF4-FFF2-40B4-BE49-F238E27FC236}">
                <a16:creationId xmlns:a16="http://schemas.microsoft.com/office/drawing/2014/main" id="{787D9158-F2AE-BF7A-160F-81B2835B36B4}"/>
              </a:ext>
            </a:extLst>
          </p:cNvPr>
          <p:cNvSpPr/>
          <p:nvPr/>
        </p:nvSpPr>
        <p:spPr>
          <a:xfrm>
            <a:off x="2517964" y="2723994"/>
            <a:ext cx="1361475" cy="851995"/>
          </a:xfrm>
          <a:prstGeom prst="ellipse">
            <a:avLst/>
          </a:prstGeom>
          <a:solidFill>
            <a:schemeClr val="accent3">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000000"/>
                </a:solidFill>
                <a:effectLst/>
                <a:uLnTx/>
                <a:uFillTx/>
                <a:latin typeface="Calibri" panose="020F0502020204030204"/>
                <a:ea typeface="+mn-ea"/>
                <a:cs typeface="+mn-cs"/>
              </a:rPr>
              <a:t>CIC’s</a:t>
            </a:r>
          </a:p>
        </p:txBody>
      </p:sp>
      <p:sp>
        <p:nvSpPr>
          <p:cNvPr id="25" name="Oval 24">
            <a:extLst>
              <a:ext uri="{FF2B5EF4-FFF2-40B4-BE49-F238E27FC236}">
                <a16:creationId xmlns:a16="http://schemas.microsoft.com/office/drawing/2014/main" id="{955335B2-3DE3-1B50-6E05-51C290849080}"/>
              </a:ext>
            </a:extLst>
          </p:cNvPr>
          <p:cNvSpPr/>
          <p:nvPr/>
        </p:nvSpPr>
        <p:spPr>
          <a:xfrm>
            <a:off x="3533175" y="4182608"/>
            <a:ext cx="1684299" cy="988374"/>
          </a:xfrm>
          <a:prstGeom prst="ellipse">
            <a:avLst/>
          </a:prstGeom>
          <a:solidFill>
            <a:schemeClr val="accent3">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000000"/>
                </a:solidFill>
                <a:effectLst/>
                <a:uLnTx/>
                <a:uFillTx/>
                <a:latin typeface="Calibri" panose="020F0502020204030204"/>
                <a:ea typeface="+mn-ea"/>
                <a:cs typeface="+mn-cs"/>
              </a:rPr>
              <a:t>Refugee Council</a:t>
            </a:r>
          </a:p>
        </p:txBody>
      </p:sp>
      <p:sp>
        <p:nvSpPr>
          <p:cNvPr id="26" name="Oval 25">
            <a:extLst>
              <a:ext uri="{FF2B5EF4-FFF2-40B4-BE49-F238E27FC236}">
                <a16:creationId xmlns:a16="http://schemas.microsoft.com/office/drawing/2014/main" id="{BD3F921E-E8D1-74A3-281D-E45A52DEF90B}"/>
              </a:ext>
            </a:extLst>
          </p:cNvPr>
          <p:cNvSpPr/>
          <p:nvPr/>
        </p:nvSpPr>
        <p:spPr>
          <a:xfrm>
            <a:off x="5627410" y="3322248"/>
            <a:ext cx="2075688" cy="988374"/>
          </a:xfrm>
          <a:prstGeom prst="ellipse">
            <a:avLst/>
          </a:prstGeom>
          <a:solidFill>
            <a:schemeClr val="accent3">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000000"/>
                </a:solidFill>
                <a:effectLst/>
                <a:uLnTx/>
                <a:uFillTx/>
                <a:latin typeface="Calibri" panose="020F0502020204030204"/>
                <a:ea typeface="+mn-ea"/>
                <a:cs typeface="+mn-cs"/>
              </a:rPr>
              <a:t>Social Prescribers</a:t>
            </a:r>
          </a:p>
        </p:txBody>
      </p:sp>
      <p:sp>
        <p:nvSpPr>
          <p:cNvPr id="27" name="Oval 26">
            <a:extLst>
              <a:ext uri="{FF2B5EF4-FFF2-40B4-BE49-F238E27FC236}">
                <a16:creationId xmlns:a16="http://schemas.microsoft.com/office/drawing/2014/main" id="{3B35EA3F-74CD-94C6-5B5E-E3D006500224}"/>
              </a:ext>
            </a:extLst>
          </p:cNvPr>
          <p:cNvSpPr/>
          <p:nvPr/>
        </p:nvSpPr>
        <p:spPr>
          <a:xfrm>
            <a:off x="1408018" y="5020810"/>
            <a:ext cx="1584052" cy="993599"/>
          </a:xfrm>
          <a:prstGeom prst="ellipse">
            <a:avLst/>
          </a:prstGeom>
          <a:solidFill>
            <a:schemeClr val="accent3">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000000"/>
                </a:solidFill>
                <a:effectLst/>
                <a:uLnTx/>
                <a:uFillTx/>
                <a:latin typeface="Calibri" panose="020F0502020204030204"/>
                <a:ea typeface="+mn-ea"/>
                <a:cs typeface="+mn-cs"/>
              </a:rPr>
              <a:t>CAMHS</a:t>
            </a:r>
          </a:p>
        </p:txBody>
      </p:sp>
      <p:sp>
        <p:nvSpPr>
          <p:cNvPr id="28" name="Oval 27">
            <a:extLst>
              <a:ext uri="{FF2B5EF4-FFF2-40B4-BE49-F238E27FC236}">
                <a16:creationId xmlns:a16="http://schemas.microsoft.com/office/drawing/2014/main" id="{8623843C-08A8-588E-F437-FB24B287FAE0}"/>
              </a:ext>
            </a:extLst>
          </p:cNvPr>
          <p:cNvSpPr/>
          <p:nvPr/>
        </p:nvSpPr>
        <p:spPr>
          <a:xfrm>
            <a:off x="2939191" y="5020546"/>
            <a:ext cx="1997261" cy="988374"/>
          </a:xfrm>
          <a:prstGeom prst="ellipse">
            <a:avLst/>
          </a:prstGeom>
          <a:solidFill>
            <a:schemeClr val="accent3">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000000"/>
                </a:solidFill>
                <a:effectLst/>
                <a:uLnTx/>
                <a:uFillTx/>
                <a:latin typeface="Calibri" panose="020F0502020204030204"/>
                <a:ea typeface="+mn-ea"/>
                <a:cs typeface="+mn-cs"/>
              </a:rPr>
              <a:t>Housing orgs</a:t>
            </a:r>
          </a:p>
        </p:txBody>
      </p:sp>
      <p:sp>
        <p:nvSpPr>
          <p:cNvPr id="29" name="Oval 28">
            <a:extLst>
              <a:ext uri="{FF2B5EF4-FFF2-40B4-BE49-F238E27FC236}">
                <a16:creationId xmlns:a16="http://schemas.microsoft.com/office/drawing/2014/main" id="{95285FE6-A2AF-629F-1D8D-D16A6340C9FC}"/>
              </a:ext>
            </a:extLst>
          </p:cNvPr>
          <p:cNvSpPr/>
          <p:nvPr/>
        </p:nvSpPr>
        <p:spPr>
          <a:xfrm>
            <a:off x="6670866" y="2583385"/>
            <a:ext cx="1621536" cy="946588"/>
          </a:xfrm>
          <a:prstGeom prst="ellipse">
            <a:avLst/>
          </a:prstGeom>
          <a:solidFill>
            <a:schemeClr val="accent3">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000000"/>
                </a:solidFill>
                <a:effectLst/>
                <a:uLnTx/>
                <a:uFillTx/>
                <a:latin typeface="Calibri" panose="020F0502020204030204"/>
                <a:ea typeface="+mn-ea"/>
                <a:cs typeface="+mn-cs"/>
              </a:rPr>
              <a:t>Adult Services</a:t>
            </a:r>
          </a:p>
        </p:txBody>
      </p:sp>
      <p:sp>
        <p:nvSpPr>
          <p:cNvPr id="30" name="Oval 29">
            <a:extLst>
              <a:ext uri="{FF2B5EF4-FFF2-40B4-BE49-F238E27FC236}">
                <a16:creationId xmlns:a16="http://schemas.microsoft.com/office/drawing/2014/main" id="{3AD63786-BCA1-D30A-2078-2FF92A7FFA19}"/>
              </a:ext>
            </a:extLst>
          </p:cNvPr>
          <p:cNvSpPr/>
          <p:nvPr/>
        </p:nvSpPr>
        <p:spPr>
          <a:xfrm>
            <a:off x="3701203" y="5819015"/>
            <a:ext cx="1724080" cy="946588"/>
          </a:xfrm>
          <a:prstGeom prst="ellipse">
            <a:avLst/>
          </a:prstGeom>
          <a:solidFill>
            <a:schemeClr val="accent3">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000000"/>
                </a:solidFill>
                <a:effectLst/>
                <a:uLnTx/>
                <a:uFillTx/>
                <a:latin typeface="Calibri" panose="020F0502020204030204"/>
                <a:ea typeface="+mn-ea"/>
                <a:cs typeface="+mn-cs"/>
              </a:rPr>
              <a:t>Early Help</a:t>
            </a:r>
          </a:p>
        </p:txBody>
      </p:sp>
      <p:sp>
        <p:nvSpPr>
          <p:cNvPr id="31" name="Oval 30">
            <a:extLst>
              <a:ext uri="{FF2B5EF4-FFF2-40B4-BE49-F238E27FC236}">
                <a16:creationId xmlns:a16="http://schemas.microsoft.com/office/drawing/2014/main" id="{D6CF7903-93D8-C253-DECD-58F0E3C4586F}"/>
              </a:ext>
            </a:extLst>
          </p:cNvPr>
          <p:cNvSpPr/>
          <p:nvPr/>
        </p:nvSpPr>
        <p:spPr>
          <a:xfrm>
            <a:off x="6749896" y="4141802"/>
            <a:ext cx="1542506" cy="812851"/>
          </a:xfrm>
          <a:prstGeom prst="ellipse">
            <a:avLst/>
          </a:prstGeom>
          <a:solidFill>
            <a:schemeClr val="accent3">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000000"/>
                </a:solidFill>
                <a:effectLst/>
                <a:uLnTx/>
                <a:uFillTx/>
                <a:latin typeface="Calibri" panose="020F0502020204030204"/>
                <a:ea typeface="+mn-ea"/>
                <a:cs typeface="+mn-cs"/>
              </a:rPr>
              <a:t>MWF Service</a:t>
            </a:r>
          </a:p>
        </p:txBody>
      </p:sp>
      <p:sp>
        <p:nvSpPr>
          <p:cNvPr id="32" name="Oval 31">
            <a:extLst>
              <a:ext uri="{FF2B5EF4-FFF2-40B4-BE49-F238E27FC236}">
                <a16:creationId xmlns:a16="http://schemas.microsoft.com/office/drawing/2014/main" id="{02C5EFC3-771A-1620-1F35-6358CA0229CD}"/>
              </a:ext>
            </a:extLst>
          </p:cNvPr>
          <p:cNvSpPr/>
          <p:nvPr/>
        </p:nvSpPr>
        <p:spPr>
          <a:xfrm>
            <a:off x="268845" y="4593487"/>
            <a:ext cx="1703587" cy="960582"/>
          </a:xfrm>
          <a:prstGeom prst="ellipse">
            <a:avLst/>
          </a:prstGeom>
          <a:solidFill>
            <a:schemeClr val="accent3">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Calibri" panose="020F0502020204030204"/>
                <a:ea typeface="+mn-ea"/>
                <a:cs typeface="+mn-cs"/>
              </a:rPr>
              <a:t>Parkinsons</a:t>
            </a:r>
          </a:p>
        </p:txBody>
      </p:sp>
      <p:sp>
        <p:nvSpPr>
          <p:cNvPr id="33" name="Oval 32">
            <a:extLst>
              <a:ext uri="{FF2B5EF4-FFF2-40B4-BE49-F238E27FC236}">
                <a16:creationId xmlns:a16="http://schemas.microsoft.com/office/drawing/2014/main" id="{F6671DC7-D6C5-0E55-47B2-DFF672FEE655}"/>
              </a:ext>
            </a:extLst>
          </p:cNvPr>
          <p:cNvSpPr/>
          <p:nvPr/>
        </p:nvSpPr>
        <p:spPr>
          <a:xfrm>
            <a:off x="1458259" y="3263119"/>
            <a:ext cx="2075688" cy="988374"/>
          </a:xfrm>
          <a:prstGeom prst="ellipse">
            <a:avLst/>
          </a:prstGeom>
          <a:solidFill>
            <a:schemeClr val="accent3">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000000"/>
                </a:solidFill>
                <a:effectLst/>
                <a:uLnTx/>
                <a:uFillTx/>
                <a:latin typeface="Calibri" panose="020F0502020204030204"/>
                <a:ea typeface="+mn-ea"/>
                <a:cs typeface="+mn-cs"/>
              </a:rPr>
              <a:t>Carers plus</a:t>
            </a:r>
          </a:p>
        </p:txBody>
      </p:sp>
      <p:sp>
        <p:nvSpPr>
          <p:cNvPr id="35" name="Oval 34">
            <a:extLst>
              <a:ext uri="{FF2B5EF4-FFF2-40B4-BE49-F238E27FC236}">
                <a16:creationId xmlns:a16="http://schemas.microsoft.com/office/drawing/2014/main" id="{88AB72F6-ED6E-8550-A82F-A007DE4F7FE1}"/>
              </a:ext>
            </a:extLst>
          </p:cNvPr>
          <p:cNvSpPr/>
          <p:nvPr/>
        </p:nvSpPr>
        <p:spPr>
          <a:xfrm>
            <a:off x="2173826" y="3912310"/>
            <a:ext cx="1865293" cy="776871"/>
          </a:xfrm>
          <a:prstGeom prst="ellipse">
            <a:avLst/>
          </a:prstGeom>
          <a:solidFill>
            <a:schemeClr val="accent3">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000000"/>
                </a:solidFill>
                <a:effectLst/>
                <a:uLnTx/>
                <a:uFillTx/>
                <a:latin typeface="Calibri" panose="020F0502020204030204"/>
                <a:ea typeface="+mn-ea"/>
                <a:cs typeface="+mn-cs"/>
              </a:rPr>
              <a:t>Network groups </a:t>
            </a:r>
          </a:p>
        </p:txBody>
      </p:sp>
      <p:sp>
        <p:nvSpPr>
          <p:cNvPr id="36" name="Rectangle: Rounded Corners 35">
            <a:extLst>
              <a:ext uri="{FF2B5EF4-FFF2-40B4-BE49-F238E27FC236}">
                <a16:creationId xmlns:a16="http://schemas.microsoft.com/office/drawing/2014/main" id="{119D868B-24C4-DEDF-A2E1-68D716DD6635}"/>
              </a:ext>
            </a:extLst>
          </p:cNvPr>
          <p:cNvSpPr/>
          <p:nvPr/>
        </p:nvSpPr>
        <p:spPr>
          <a:xfrm>
            <a:off x="8478470" y="2454235"/>
            <a:ext cx="3059354" cy="3348029"/>
          </a:xfrm>
          <a:prstGeom prst="roundRect">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50000"/>
              </a:lnSpc>
              <a:spcBef>
                <a:spcPts val="0"/>
              </a:spcBef>
              <a:spcAft>
                <a:spcPts val="800"/>
              </a:spcAft>
              <a:buClrTx/>
              <a:buSzTx/>
              <a:buFontTx/>
              <a:buNone/>
              <a:tabLst/>
              <a:defRPr/>
            </a:pPr>
            <a:r>
              <a:rPr kumimoji="0" lang="en-GB" sz="1800" b="0" i="0" u="none" strike="noStrike" kern="100" cap="none" spc="0" normalizeH="0" baseline="0" noProof="0">
                <a:ln>
                  <a:noFill/>
                </a:ln>
                <a:solidFill>
                  <a:srgbClr val="000000"/>
                </a:solidFill>
                <a:effectLst/>
                <a:uLnTx/>
                <a:uFillTx/>
                <a:latin typeface="Poppins Medium" panose="00000600000000000000" pitchFamily="2" charset="0"/>
                <a:ea typeface="Calibri" panose="020F0502020204030204" pitchFamily="34" charset="0"/>
                <a:cs typeface="Poppins Medium" panose="00000600000000000000" pitchFamily="2" charset="0"/>
              </a:rPr>
              <a:t>Using this learning</a:t>
            </a:r>
          </a:p>
          <a:p>
            <a:pPr marL="0" marR="0" lvl="0" indent="0" algn="ctr" defTabSz="457200" rtl="0" eaLnBrk="1" fontAlgn="auto" latinLnBrk="0" hangingPunct="1">
              <a:lnSpc>
                <a:spcPct val="150000"/>
              </a:lnSpc>
              <a:spcBef>
                <a:spcPts val="0"/>
              </a:spcBef>
              <a:spcAft>
                <a:spcPts val="800"/>
              </a:spcAft>
              <a:buClrTx/>
              <a:buSzTx/>
              <a:buFontTx/>
              <a:buNone/>
              <a:tabLst/>
              <a:defRPr/>
            </a:pPr>
            <a:r>
              <a:rPr kumimoji="0" lang="en-GB" sz="1800" b="0" i="0" u="none" strike="noStrike" kern="100" cap="none" spc="0" normalizeH="0" baseline="0" noProof="0">
                <a:ln>
                  <a:noFill/>
                </a:ln>
                <a:solidFill>
                  <a:srgbClr val="000000"/>
                </a:solidFill>
                <a:effectLst/>
                <a:uLnTx/>
                <a:uFillTx/>
                <a:latin typeface="Poppins Medium" panose="00000600000000000000" pitchFamily="2" charset="0"/>
                <a:ea typeface="Calibri" panose="020F0502020204030204" pitchFamily="34" charset="0"/>
                <a:cs typeface="Poppins Medium" panose="00000600000000000000" pitchFamily="2" charset="0"/>
              </a:rPr>
              <a:t>Building a picture</a:t>
            </a:r>
          </a:p>
          <a:p>
            <a:pPr marL="0" marR="0" lvl="0" indent="0" algn="ctr" defTabSz="457200" rtl="0" eaLnBrk="1" fontAlgn="auto" latinLnBrk="0" hangingPunct="1">
              <a:lnSpc>
                <a:spcPct val="150000"/>
              </a:lnSpc>
              <a:spcBef>
                <a:spcPts val="0"/>
              </a:spcBef>
              <a:spcAft>
                <a:spcPts val="800"/>
              </a:spcAft>
              <a:buClrTx/>
              <a:buSzTx/>
              <a:buFontTx/>
              <a:buNone/>
              <a:tabLst/>
              <a:defRPr/>
            </a:pPr>
            <a:r>
              <a:rPr kumimoji="0" lang="en-GB" sz="1800" b="0" i="0" u="none" strike="noStrike" kern="100" cap="none" spc="0" normalizeH="0" baseline="0" noProof="0">
                <a:ln>
                  <a:noFill/>
                </a:ln>
                <a:solidFill>
                  <a:srgbClr val="000000"/>
                </a:solidFill>
                <a:effectLst/>
                <a:uLnTx/>
                <a:uFillTx/>
                <a:latin typeface="Poppins Medium" panose="00000600000000000000" pitchFamily="2" charset="0"/>
                <a:ea typeface="Calibri" panose="020F0502020204030204" pitchFamily="34" charset="0"/>
                <a:cs typeface="Poppins Medium" panose="00000600000000000000" pitchFamily="2" charset="0"/>
              </a:rPr>
              <a:t>Mapping </a:t>
            </a:r>
          </a:p>
        </p:txBody>
      </p:sp>
    </p:spTree>
    <p:extLst>
      <p:ext uri="{BB962C8B-B14F-4D97-AF65-F5344CB8AC3E}">
        <p14:creationId xmlns:p14="http://schemas.microsoft.com/office/powerpoint/2010/main" val="39773061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screenshot, design&#10;&#10;Description automatically generated">
            <a:extLst>
              <a:ext uri="{FF2B5EF4-FFF2-40B4-BE49-F238E27FC236}">
                <a16:creationId xmlns:a16="http://schemas.microsoft.com/office/drawing/2014/main" id="{742A5663-489B-04F1-CD91-079142A1297C}"/>
              </a:ext>
            </a:extLst>
          </p:cNvPr>
          <p:cNvPicPr>
            <a:picLocks noChangeAspect="1"/>
          </p:cNvPicPr>
          <p:nvPr/>
        </p:nvPicPr>
        <p:blipFill>
          <a:blip r:embed="rId2"/>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63BEDCBE-3332-0EC5-C78A-1974AD6CBDB7}"/>
              </a:ext>
            </a:extLst>
          </p:cNvPr>
          <p:cNvSpPr txBox="1"/>
          <p:nvPr/>
        </p:nvSpPr>
        <p:spPr>
          <a:xfrm>
            <a:off x="2760340" y="1316112"/>
            <a:ext cx="6671319" cy="156966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800"/>
              </a:spcBef>
              <a:spcAft>
                <a:spcPts val="0"/>
              </a:spcAft>
              <a:buClrTx/>
              <a:buSzTx/>
              <a:buFontTx/>
              <a:buNone/>
              <a:tabLst/>
              <a:defRPr/>
            </a:pPr>
            <a:r>
              <a:rPr kumimoji="0" lang="en-GB" sz="9600" b="1" i="0" u="none" strike="noStrike" kern="1200" cap="none" spc="0" normalizeH="0" baseline="0" noProof="0">
                <a:ln>
                  <a:noFill/>
                </a:ln>
                <a:solidFill>
                  <a:srgbClr val="3763AD"/>
                </a:solidFill>
                <a:effectLst/>
                <a:uLnTx/>
                <a:uFillTx/>
                <a:latin typeface="Poppins SemiBold" pitchFamily="2" charset="77"/>
                <a:ea typeface="+mn-ea"/>
                <a:cs typeface="Poppins SemiBold" pitchFamily="2" charset="77"/>
              </a:rPr>
              <a:t>Thank you</a:t>
            </a:r>
          </a:p>
        </p:txBody>
      </p:sp>
    </p:spTree>
    <p:extLst>
      <p:ext uri="{BB962C8B-B14F-4D97-AF65-F5344CB8AC3E}">
        <p14:creationId xmlns:p14="http://schemas.microsoft.com/office/powerpoint/2010/main" val="354595983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BAC08366-0E33-98C0-CE65-30D71D81EC94}"/>
              </a:ext>
            </a:extLst>
          </p:cNvPr>
          <p:cNvSpPr>
            <a:spLocks noGrp="1"/>
          </p:cNvSpPr>
          <p:nvPr>
            <p:ph type="subTitle" idx="1"/>
          </p:nvPr>
        </p:nvSpPr>
        <p:spPr>
          <a:xfrm>
            <a:off x="1524000" y="3860830"/>
            <a:ext cx="9050867" cy="539935"/>
          </a:xfrm>
        </p:spPr>
        <p:txBody>
          <a:bodyPr/>
          <a:lstStyle/>
          <a:p>
            <a:r>
              <a:rPr lang="en-US" dirty="0"/>
              <a:t>Brought to you by</a:t>
            </a:r>
          </a:p>
        </p:txBody>
      </p:sp>
      <p:pic>
        <p:nvPicPr>
          <p:cNvPr id="5" name="Picture 4">
            <a:extLst>
              <a:ext uri="{FF2B5EF4-FFF2-40B4-BE49-F238E27FC236}">
                <a16:creationId xmlns:a16="http://schemas.microsoft.com/office/drawing/2014/main" id="{E84A1E13-E62E-B85E-E87F-375C68277A49}"/>
              </a:ext>
            </a:extLst>
          </p:cNvPr>
          <p:cNvPicPr>
            <a:picLocks noChangeAspect="1"/>
          </p:cNvPicPr>
          <p:nvPr/>
        </p:nvPicPr>
        <p:blipFill rotWithShape="1">
          <a:blip r:embed="rId2"/>
          <a:srcRect l="73096" t="-442" r="100" b="73639"/>
          <a:stretch/>
        </p:blipFill>
        <p:spPr>
          <a:xfrm>
            <a:off x="746391" y="4458047"/>
            <a:ext cx="1849474" cy="895898"/>
          </a:xfrm>
          <a:prstGeom prst="rect">
            <a:avLst/>
          </a:prstGeom>
        </p:spPr>
      </p:pic>
      <p:pic>
        <p:nvPicPr>
          <p:cNvPr id="8" name="Picture 7">
            <a:extLst>
              <a:ext uri="{FF2B5EF4-FFF2-40B4-BE49-F238E27FC236}">
                <a16:creationId xmlns:a16="http://schemas.microsoft.com/office/drawing/2014/main" id="{187E05F2-EEF5-1DEF-EF3A-F6B00B2CB514}"/>
              </a:ext>
            </a:extLst>
          </p:cNvPr>
          <p:cNvPicPr>
            <a:picLocks noChangeAspect="1"/>
          </p:cNvPicPr>
          <p:nvPr/>
        </p:nvPicPr>
        <p:blipFill rotWithShape="1">
          <a:blip r:embed="rId2"/>
          <a:srcRect l="348" t="30578" r="72640" b="39952"/>
          <a:stretch/>
        </p:blipFill>
        <p:spPr>
          <a:xfrm>
            <a:off x="7910921" y="5331944"/>
            <a:ext cx="2211092" cy="1158634"/>
          </a:xfrm>
          <a:prstGeom prst="rect">
            <a:avLst/>
          </a:prstGeom>
        </p:spPr>
      </p:pic>
      <p:pic>
        <p:nvPicPr>
          <p:cNvPr id="9" name="Picture 8">
            <a:extLst>
              <a:ext uri="{FF2B5EF4-FFF2-40B4-BE49-F238E27FC236}">
                <a16:creationId xmlns:a16="http://schemas.microsoft.com/office/drawing/2014/main" id="{D4CB9EFE-C440-8F6A-42D9-79214E2179E3}"/>
              </a:ext>
            </a:extLst>
          </p:cNvPr>
          <p:cNvPicPr>
            <a:picLocks noChangeAspect="1"/>
          </p:cNvPicPr>
          <p:nvPr/>
        </p:nvPicPr>
        <p:blipFill rotWithShape="1">
          <a:blip r:embed="rId2"/>
          <a:srcRect l="9333" t="70412" r="70642" b="1912"/>
          <a:stretch/>
        </p:blipFill>
        <p:spPr>
          <a:xfrm>
            <a:off x="5816493" y="4388388"/>
            <a:ext cx="1381762" cy="925040"/>
          </a:xfrm>
          <a:prstGeom prst="rect">
            <a:avLst/>
          </a:prstGeom>
        </p:spPr>
      </p:pic>
      <p:pic>
        <p:nvPicPr>
          <p:cNvPr id="10" name="Picture 9">
            <a:extLst>
              <a:ext uri="{FF2B5EF4-FFF2-40B4-BE49-F238E27FC236}">
                <a16:creationId xmlns:a16="http://schemas.microsoft.com/office/drawing/2014/main" id="{36EDB48B-C575-1AC1-536D-5405D1049B6F}"/>
              </a:ext>
            </a:extLst>
          </p:cNvPr>
          <p:cNvPicPr>
            <a:picLocks noChangeAspect="1"/>
          </p:cNvPicPr>
          <p:nvPr/>
        </p:nvPicPr>
        <p:blipFill rotWithShape="1">
          <a:blip r:embed="rId2"/>
          <a:srcRect l="32426" t="70413" r="42442" b="2784"/>
          <a:stretch/>
        </p:blipFill>
        <p:spPr>
          <a:xfrm>
            <a:off x="4004698" y="5659208"/>
            <a:ext cx="1734154" cy="895898"/>
          </a:xfrm>
          <a:prstGeom prst="rect">
            <a:avLst/>
          </a:prstGeom>
        </p:spPr>
      </p:pic>
      <p:pic>
        <p:nvPicPr>
          <p:cNvPr id="11" name="Picture 10">
            <a:extLst>
              <a:ext uri="{FF2B5EF4-FFF2-40B4-BE49-F238E27FC236}">
                <a16:creationId xmlns:a16="http://schemas.microsoft.com/office/drawing/2014/main" id="{06E3A27A-7C4A-F3BB-0F52-0E6D65D9D055}"/>
              </a:ext>
            </a:extLst>
          </p:cNvPr>
          <p:cNvPicPr>
            <a:picLocks noChangeAspect="1"/>
          </p:cNvPicPr>
          <p:nvPr/>
        </p:nvPicPr>
        <p:blipFill rotWithShape="1">
          <a:blip r:embed="rId2"/>
          <a:srcRect l="35300" t="30578" r="33902" b="43613"/>
          <a:stretch/>
        </p:blipFill>
        <p:spPr>
          <a:xfrm>
            <a:off x="9306453" y="4419572"/>
            <a:ext cx="2125134" cy="862672"/>
          </a:xfrm>
          <a:prstGeom prst="rect">
            <a:avLst/>
          </a:prstGeom>
        </p:spPr>
      </p:pic>
      <p:pic>
        <p:nvPicPr>
          <p:cNvPr id="12" name="Picture 11">
            <a:extLst>
              <a:ext uri="{FF2B5EF4-FFF2-40B4-BE49-F238E27FC236}">
                <a16:creationId xmlns:a16="http://schemas.microsoft.com/office/drawing/2014/main" id="{E86EE4D3-B2CC-8E83-AEDA-C14947C5F986}"/>
              </a:ext>
            </a:extLst>
          </p:cNvPr>
          <p:cNvPicPr>
            <a:picLocks noChangeAspect="1"/>
          </p:cNvPicPr>
          <p:nvPr/>
        </p:nvPicPr>
        <p:blipFill rotWithShape="1">
          <a:blip r:embed="rId2"/>
          <a:srcRect l="73739" t="30578" r="447" b="41746"/>
          <a:stretch/>
        </p:blipFill>
        <p:spPr>
          <a:xfrm>
            <a:off x="6133402" y="5512487"/>
            <a:ext cx="1781191" cy="925041"/>
          </a:xfrm>
          <a:prstGeom prst="rect">
            <a:avLst/>
          </a:prstGeom>
        </p:spPr>
      </p:pic>
      <p:pic>
        <p:nvPicPr>
          <p:cNvPr id="13" name="Picture 12">
            <a:extLst>
              <a:ext uri="{FF2B5EF4-FFF2-40B4-BE49-F238E27FC236}">
                <a16:creationId xmlns:a16="http://schemas.microsoft.com/office/drawing/2014/main" id="{022D3383-D68E-8EBF-0749-BF5F35114467}"/>
              </a:ext>
            </a:extLst>
          </p:cNvPr>
          <p:cNvPicPr>
            <a:picLocks noChangeAspect="1"/>
          </p:cNvPicPr>
          <p:nvPr/>
        </p:nvPicPr>
        <p:blipFill rotWithShape="1">
          <a:blip r:embed="rId2"/>
          <a:srcRect l="62979" t="70013" r="1221" b="852"/>
          <a:stretch/>
        </p:blipFill>
        <p:spPr>
          <a:xfrm>
            <a:off x="1310785" y="5452514"/>
            <a:ext cx="2470278" cy="973812"/>
          </a:xfrm>
          <a:prstGeom prst="rect">
            <a:avLst/>
          </a:prstGeom>
        </p:spPr>
      </p:pic>
      <p:pic>
        <p:nvPicPr>
          <p:cNvPr id="15" name="Picture 14">
            <a:extLst>
              <a:ext uri="{FF2B5EF4-FFF2-40B4-BE49-F238E27FC236}">
                <a16:creationId xmlns:a16="http://schemas.microsoft.com/office/drawing/2014/main" id="{ECE9E2C2-E2BE-130C-D835-03101D4A594B}"/>
              </a:ext>
            </a:extLst>
          </p:cNvPr>
          <p:cNvPicPr>
            <a:picLocks noChangeAspect="1"/>
          </p:cNvPicPr>
          <p:nvPr/>
        </p:nvPicPr>
        <p:blipFill rotWithShape="1">
          <a:blip r:embed="rId2"/>
          <a:srcRect l="52049" t="-442" r="27026" b="74658"/>
          <a:stretch/>
        </p:blipFill>
        <p:spPr>
          <a:xfrm>
            <a:off x="4139837" y="4388388"/>
            <a:ext cx="1443823" cy="861840"/>
          </a:xfrm>
          <a:prstGeom prst="rect">
            <a:avLst/>
          </a:prstGeom>
        </p:spPr>
      </p:pic>
      <p:pic>
        <p:nvPicPr>
          <p:cNvPr id="16" name="Picture 15">
            <a:extLst>
              <a:ext uri="{FF2B5EF4-FFF2-40B4-BE49-F238E27FC236}">
                <a16:creationId xmlns:a16="http://schemas.microsoft.com/office/drawing/2014/main" id="{98B5D248-F6DD-84C6-D6E7-67E3BA37E9AB}"/>
              </a:ext>
            </a:extLst>
          </p:cNvPr>
          <p:cNvPicPr>
            <a:picLocks noChangeAspect="1"/>
          </p:cNvPicPr>
          <p:nvPr/>
        </p:nvPicPr>
        <p:blipFill rotWithShape="1">
          <a:blip r:embed="rId2"/>
          <a:srcRect l="25733" t="-442" r="50462" b="75642"/>
          <a:stretch/>
        </p:blipFill>
        <p:spPr>
          <a:xfrm>
            <a:off x="7431087" y="4478948"/>
            <a:ext cx="1642535" cy="828922"/>
          </a:xfrm>
          <a:prstGeom prst="rect">
            <a:avLst/>
          </a:prstGeom>
        </p:spPr>
      </p:pic>
      <p:pic>
        <p:nvPicPr>
          <p:cNvPr id="2" name="Picture 3" descr="A picture containing company name&#10;&#10;Description automatically generated">
            <a:extLst>
              <a:ext uri="{FF2B5EF4-FFF2-40B4-BE49-F238E27FC236}">
                <a16:creationId xmlns:a16="http://schemas.microsoft.com/office/drawing/2014/main" id="{A189366F-ED25-EB73-4896-680C27D05D84}"/>
              </a:ext>
            </a:extLst>
          </p:cNvPr>
          <p:cNvPicPr>
            <a:picLocks noChangeAspect="1"/>
          </p:cNvPicPr>
          <p:nvPr/>
        </p:nvPicPr>
        <p:blipFill>
          <a:blip r:embed="rId3"/>
          <a:stretch>
            <a:fillRect/>
          </a:stretch>
        </p:blipFill>
        <p:spPr>
          <a:xfrm>
            <a:off x="4321834" y="306261"/>
            <a:ext cx="3332671" cy="3456270"/>
          </a:xfrm>
          <a:prstGeom prst="rect">
            <a:avLst/>
          </a:prstGeom>
        </p:spPr>
      </p:pic>
      <p:pic>
        <p:nvPicPr>
          <p:cNvPr id="17" name="Picture 16">
            <a:extLst>
              <a:ext uri="{FF2B5EF4-FFF2-40B4-BE49-F238E27FC236}">
                <a16:creationId xmlns:a16="http://schemas.microsoft.com/office/drawing/2014/main" id="{9EE4923C-F930-1E51-BDA0-278151D1E321}"/>
              </a:ext>
            </a:extLst>
          </p:cNvPr>
          <p:cNvPicPr>
            <a:picLocks noChangeAspect="1"/>
          </p:cNvPicPr>
          <p:nvPr/>
        </p:nvPicPr>
        <p:blipFill rotWithShape="1">
          <a:blip r:embed="rId2"/>
          <a:srcRect l="695" t="-442" r="78194" b="70972"/>
          <a:stretch/>
        </p:blipFill>
        <p:spPr>
          <a:xfrm>
            <a:off x="2725228" y="4408083"/>
            <a:ext cx="1456703" cy="985014"/>
          </a:xfrm>
          <a:prstGeom prst="rect">
            <a:avLst/>
          </a:prstGeom>
        </p:spPr>
      </p:pic>
    </p:spTree>
    <p:extLst>
      <p:ext uri="{BB962C8B-B14F-4D97-AF65-F5344CB8AC3E}">
        <p14:creationId xmlns:p14="http://schemas.microsoft.com/office/powerpoint/2010/main" val="21965350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5000"/>
            <a:lum/>
          </a:blip>
          <a:srcRect/>
          <a:stretch>
            <a:fillRect/>
          </a:stretch>
        </a:blipFill>
        <a:effectLst/>
      </p:bgPr>
    </p:bg>
    <p:spTree>
      <p:nvGrpSpPr>
        <p:cNvPr id="1" name="Shape 57"/>
        <p:cNvGrpSpPr/>
        <p:nvPr/>
      </p:nvGrpSpPr>
      <p:grpSpPr>
        <a:xfrm>
          <a:off x="0" y="0"/>
          <a:ext cx="0" cy="0"/>
          <a:chOff x="0" y="0"/>
          <a:chExt cx="0" cy="0"/>
        </a:xfrm>
      </p:grpSpPr>
      <p:sp>
        <p:nvSpPr>
          <p:cNvPr id="58" name="Google Shape;58;p12"/>
          <p:cNvSpPr txBox="1">
            <a:spLocks noGrp="1"/>
          </p:cNvSpPr>
          <p:nvPr>
            <p:ph type="ctrTitle"/>
          </p:nvPr>
        </p:nvSpPr>
        <p:spPr>
          <a:xfrm>
            <a:off x="3061800" y="1516317"/>
            <a:ext cx="6068400" cy="1546400"/>
          </a:xfrm>
          <a:prstGeom prst="rect">
            <a:avLst/>
          </a:prstGeom>
        </p:spPr>
        <p:txBody>
          <a:bodyPr spcFirstLastPara="1" wrap="square" lIns="0" tIns="0" rIns="0" bIns="0" anchor="ctr" anchorCtr="0">
            <a:noAutofit/>
          </a:bodyPr>
          <a:lstStyle/>
          <a:p>
            <a:r>
              <a:rPr lang="en-GB">
                <a:solidFill>
                  <a:schemeClr val="bg1"/>
                </a:solidFill>
                <a:latin typeface="Calibri"/>
              </a:rPr>
              <a:t>Where did we start</a:t>
            </a:r>
          </a:p>
        </p:txBody>
      </p:sp>
      <p:pic>
        <p:nvPicPr>
          <p:cNvPr id="2" name="Picture 1">
            <a:extLst>
              <a:ext uri="{FF2B5EF4-FFF2-40B4-BE49-F238E27FC236}">
                <a16:creationId xmlns:a16="http://schemas.microsoft.com/office/drawing/2014/main" id="{5C08265A-76C2-90A1-3312-58FB5DD29384}"/>
              </a:ext>
            </a:extLst>
          </p:cNvPr>
          <p:cNvPicPr>
            <a:picLocks noChangeAspect="1"/>
          </p:cNvPicPr>
          <p:nvPr/>
        </p:nvPicPr>
        <p:blipFill rotWithShape="1">
          <a:blip r:embed="rId4"/>
          <a:srcRect r="55481"/>
          <a:stretch/>
        </p:blipFill>
        <p:spPr>
          <a:xfrm>
            <a:off x="2690553" y="3062717"/>
            <a:ext cx="3156492" cy="2393750"/>
          </a:xfrm>
          <a:prstGeom prst="rect">
            <a:avLst/>
          </a:prstGeom>
        </p:spPr>
      </p:pic>
      <p:pic>
        <p:nvPicPr>
          <p:cNvPr id="3" name="Picture 2">
            <a:extLst>
              <a:ext uri="{FF2B5EF4-FFF2-40B4-BE49-F238E27FC236}">
                <a16:creationId xmlns:a16="http://schemas.microsoft.com/office/drawing/2014/main" id="{5B143F3B-402A-AF7B-1A0B-6D05ADD478B1}"/>
              </a:ext>
            </a:extLst>
          </p:cNvPr>
          <p:cNvPicPr>
            <a:picLocks noChangeAspect="1"/>
          </p:cNvPicPr>
          <p:nvPr/>
        </p:nvPicPr>
        <p:blipFill rotWithShape="1">
          <a:blip r:embed="rId5">
            <a:biLevel thresh="75000"/>
          </a:blip>
          <a:srcRect l="52159"/>
          <a:stretch/>
        </p:blipFill>
        <p:spPr>
          <a:xfrm>
            <a:off x="6096000" y="3062717"/>
            <a:ext cx="3396896" cy="2393750"/>
          </a:xfrm>
          <a:prstGeom prst="rect">
            <a:avLst/>
          </a:prstGeom>
        </p:spPr>
      </p:pic>
    </p:spTree>
  </p:cSld>
  <p:clrMapOvr>
    <a:masterClrMapping/>
  </p:clrMapOvr>
  <p:transition spd="slow">
    <p:cove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p17"/>
          <p:cNvSpPr txBox="1">
            <a:spLocks noGrp="1"/>
          </p:cNvSpPr>
          <p:nvPr>
            <p:ph type="title"/>
          </p:nvPr>
        </p:nvSpPr>
        <p:spPr>
          <a:xfrm>
            <a:off x="4233422" y="0"/>
            <a:ext cx="3889645" cy="533685"/>
          </a:xfrm>
          <a:prstGeom prst="rect">
            <a:avLst/>
          </a:prstGeom>
        </p:spPr>
        <p:txBody>
          <a:bodyPr spcFirstLastPara="1" wrap="square" lIns="0" tIns="0" rIns="0" bIns="0" anchor="ctr" anchorCtr="0">
            <a:noAutofit/>
          </a:bodyPr>
          <a:lstStyle/>
          <a:p>
            <a:br>
              <a:rPr lang="en-GB" sz="3200"/>
            </a:br>
            <a:r>
              <a:rPr lang="en-GB" sz="3600">
                <a:solidFill>
                  <a:schemeClr val="tx1"/>
                </a:solidFill>
                <a:latin typeface="Calibri"/>
              </a:rPr>
              <a:t>What did we know</a:t>
            </a:r>
            <a:endParaRPr lang="en-US" sz="3600">
              <a:solidFill>
                <a:schemeClr val="tx1"/>
              </a:solidFill>
              <a:latin typeface="Calibri"/>
            </a:endParaRPr>
          </a:p>
        </p:txBody>
      </p:sp>
      <p:pic>
        <p:nvPicPr>
          <p:cNvPr id="5" name="Content Placeholder 3" descr="guijt_ppme_2015_to_share_final.pdf - Adobe Reader">
            <a:extLst>
              <a:ext uri="{FF2B5EF4-FFF2-40B4-BE49-F238E27FC236}">
                <a16:creationId xmlns:a16="http://schemas.microsoft.com/office/drawing/2014/main" id="{AE862D3E-499A-412B-AB4F-D4B32DEFD8AC}"/>
              </a:ext>
            </a:extLst>
          </p:cNvPr>
          <p:cNvPicPr>
            <a:picLocks noChangeAspect="1"/>
          </p:cNvPicPr>
          <p:nvPr/>
        </p:nvPicPr>
        <p:blipFill rotWithShape="1">
          <a:blip r:embed="rId3">
            <a:extLst>
              <a:ext uri="{28A0092B-C50C-407E-A947-70E740481C1C}">
                <a14:useLocalDpi xmlns:a14="http://schemas.microsoft.com/office/drawing/2010/main" val="0"/>
              </a:ext>
            </a:extLst>
          </a:blip>
          <a:srcRect l="22450" t="20039" r="22450" b="4442"/>
          <a:stretch/>
        </p:blipFill>
        <p:spPr>
          <a:xfrm>
            <a:off x="2770246" y="1012043"/>
            <a:ext cx="6450022" cy="4718181"/>
          </a:xfrm>
          <a:prstGeom prst="rect">
            <a:avLst/>
          </a:prstGeom>
        </p:spPr>
      </p:pic>
    </p:spTree>
    <p:extLst>
      <p:ext uri="{BB962C8B-B14F-4D97-AF65-F5344CB8AC3E}">
        <p14:creationId xmlns:p14="http://schemas.microsoft.com/office/powerpoint/2010/main" val="3698602529"/>
      </p:ext>
    </p:extLst>
  </p:cSld>
  <p:clrMapOvr>
    <a:masterClrMapping/>
  </p:clrMapOvr>
  <p:transition spd="slow">
    <p:cover/>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5DF4BF-FC66-44AF-9AA1-D1B59518F742}"/>
              </a:ext>
            </a:extLst>
          </p:cNvPr>
          <p:cNvSpPr>
            <a:spLocks noGrp="1"/>
          </p:cNvSpPr>
          <p:nvPr>
            <p:ph type="title"/>
          </p:nvPr>
        </p:nvSpPr>
        <p:spPr>
          <a:xfrm>
            <a:off x="3996073" y="3747063"/>
            <a:ext cx="4937937" cy="1363215"/>
          </a:xfrm>
        </p:spPr>
        <p:txBody>
          <a:bodyPr vert="horz" lIns="91440" tIns="45720" rIns="91440" bIns="45720" rtlCol="0" anchor="t">
            <a:normAutofit fontScale="90000"/>
          </a:bodyPr>
          <a:lstStyle/>
          <a:p>
            <a:pPr>
              <a:spcBef>
                <a:spcPct val="0"/>
              </a:spcBef>
            </a:pPr>
            <a:br>
              <a:rPr lang="en-US" kern="1200"/>
            </a:br>
            <a:r>
              <a:rPr lang="en-US" sz="4800" b="1" kern="1200">
                <a:latin typeface="Calibri"/>
                <a:ea typeface="Calibri"/>
                <a:cs typeface="Calibri"/>
              </a:rPr>
              <a:t>How did we engage?</a:t>
            </a:r>
          </a:p>
        </p:txBody>
      </p:sp>
      <p:sp>
        <p:nvSpPr>
          <p:cNvPr id="1077" name="Freeform: Shape 1066">
            <a:extLst>
              <a:ext uri="{FF2B5EF4-FFF2-40B4-BE49-F238E27FC236}">
                <a16:creationId xmlns:a16="http://schemas.microsoft.com/office/drawing/2014/main" id="{F6E384F5-137A-40B1-97F0-694CC6ECD5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122218"/>
            <a:ext cx="3730752" cy="4735782"/>
          </a:xfrm>
          <a:custGeom>
            <a:avLst/>
            <a:gdLst>
              <a:gd name="connsiteX0" fmla="*/ 640080 w 3730752"/>
              <a:gd name="connsiteY0" fmla="*/ 0 h 4735782"/>
              <a:gd name="connsiteX1" fmla="*/ 3730752 w 3730752"/>
              <a:gd name="connsiteY1" fmla="*/ 3090672 h 4735782"/>
              <a:gd name="connsiteX2" fmla="*/ 3357725 w 3730752"/>
              <a:gd name="connsiteY2" fmla="*/ 4563870 h 4735782"/>
              <a:gd name="connsiteX3" fmla="*/ 3253285 w 3730752"/>
              <a:gd name="connsiteY3" fmla="*/ 4735782 h 4735782"/>
              <a:gd name="connsiteX4" fmla="*/ 0 w 3730752"/>
              <a:gd name="connsiteY4" fmla="*/ 4735782 h 4735782"/>
              <a:gd name="connsiteX5" fmla="*/ 0 w 3730752"/>
              <a:gd name="connsiteY5" fmla="*/ 67215 h 4735782"/>
              <a:gd name="connsiteX6" fmla="*/ 17202 w 3730752"/>
              <a:gd name="connsiteY6" fmla="*/ 62792 h 4735782"/>
              <a:gd name="connsiteX7" fmla="*/ 640080 w 3730752"/>
              <a:gd name="connsiteY7" fmla="*/ 0 h 4735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30752" h="4735782">
                <a:moveTo>
                  <a:pt x="640080" y="0"/>
                </a:moveTo>
                <a:cubicBezTo>
                  <a:pt x="2347011" y="0"/>
                  <a:pt x="3730752" y="1383741"/>
                  <a:pt x="3730752" y="3090672"/>
                </a:cubicBezTo>
                <a:cubicBezTo>
                  <a:pt x="3730752" y="3624088"/>
                  <a:pt x="3595621" y="4125943"/>
                  <a:pt x="3357725" y="4563870"/>
                </a:cubicBezTo>
                <a:lnTo>
                  <a:pt x="3253285" y="4735782"/>
                </a:lnTo>
                <a:lnTo>
                  <a:pt x="0" y="4735782"/>
                </a:lnTo>
                <a:lnTo>
                  <a:pt x="0" y="67215"/>
                </a:lnTo>
                <a:lnTo>
                  <a:pt x="17202" y="62792"/>
                </a:lnTo>
                <a:cubicBezTo>
                  <a:pt x="218397" y="21621"/>
                  <a:pt x="426714" y="0"/>
                  <a:pt x="640080"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78" name="Freeform: Shape 1068">
            <a:extLst>
              <a:ext uri="{FF2B5EF4-FFF2-40B4-BE49-F238E27FC236}">
                <a16:creationId xmlns:a16="http://schemas.microsoft.com/office/drawing/2014/main" id="{9DBC4630-03DA-474F-BBCB-BA3AE6B317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1982" y="-4332"/>
            <a:ext cx="4242816" cy="2454158"/>
          </a:xfrm>
          <a:custGeom>
            <a:avLst/>
            <a:gdLst>
              <a:gd name="connsiteX0" fmla="*/ 28633 w 4242816"/>
              <a:gd name="connsiteY0" fmla="*/ 0 h 2454158"/>
              <a:gd name="connsiteX1" fmla="*/ 4214183 w 4242816"/>
              <a:gd name="connsiteY1" fmla="*/ 0 h 2454158"/>
              <a:gd name="connsiteX2" fmla="*/ 4231864 w 4242816"/>
              <a:gd name="connsiteY2" fmla="*/ 115848 h 2454158"/>
              <a:gd name="connsiteX3" fmla="*/ 4242816 w 4242816"/>
              <a:gd name="connsiteY3" fmla="*/ 332750 h 2454158"/>
              <a:gd name="connsiteX4" fmla="*/ 2121408 w 4242816"/>
              <a:gd name="connsiteY4" fmla="*/ 2454158 h 2454158"/>
              <a:gd name="connsiteX5" fmla="*/ 0 w 4242816"/>
              <a:gd name="connsiteY5" fmla="*/ 332750 h 2454158"/>
              <a:gd name="connsiteX6" fmla="*/ 10953 w 4242816"/>
              <a:gd name="connsiteY6" fmla="*/ 115848 h 2454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2816" h="2454158">
                <a:moveTo>
                  <a:pt x="28633" y="0"/>
                </a:moveTo>
                <a:lnTo>
                  <a:pt x="4214183" y="0"/>
                </a:lnTo>
                <a:lnTo>
                  <a:pt x="4231864" y="115848"/>
                </a:lnTo>
                <a:cubicBezTo>
                  <a:pt x="4239106" y="187164"/>
                  <a:pt x="4242816" y="259524"/>
                  <a:pt x="4242816" y="332750"/>
                </a:cubicBezTo>
                <a:cubicBezTo>
                  <a:pt x="4242816" y="1504371"/>
                  <a:pt x="3293029" y="2454158"/>
                  <a:pt x="2121408" y="2454158"/>
                </a:cubicBezTo>
                <a:cubicBezTo>
                  <a:pt x="949787" y="2454158"/>
                  <a:pt x="0" y="1504371"/>
                  <a:pt x="0" y="332750"/>
                </a:cubicBezTo>
                <a:cubicBezTo>
                  <a:pt x="0" y="259524"/>
                  <a:pt x="3710" y="187164"/>
                  <a:pt x="10953" y="115848"/>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58B7A5C0-23A6-29A7-DAC5-0445B7299328}"/>
              </a:ext>
            </a:extLst>
          </p:cNvPr>
          <p:cNvPicPr>
            <a:picLocks noChangeAspect="1"/>
          </p:cNvPicPr>
          <p:nvPr/>
        </p:nvPicPr>
        <p:blipFill rotWithShape="1">
          <a:blip r:embed="rId3"/>
          <a:srcRect t="15514" r="-1" b="6631"/>
          <a:stretch/>
        </p:blipFill>
        <p:spPr>
          <a:xfrm>
            <a:off x="1246573" y="10"/>
            <a:ext cx="3913632" cy="2285224"/>
          </a:xfrm>
          <a:custGeom>
            <a:avLst/>
            <a:gdLst/>
            <a:ahLst/>
            <a:cxnLst/>
            <a:rect l="l" t="t" r="r" b="b"/>
            <a:pathLst>
              <a:path w="3913632" h="2285234">
                <a:moveTo>
                  <a:pt x="29691" y="0"/>
                </a:moveTo>
                <a:lnTo>
                  <a:pt x="3883942" y="0"/>
                </a:lnTo>
                <a:lnTo>
                  <a:pt x="3903529" y="128345"/>
                </a:lnTo>
                <a:cubicBezTo>
                  <a:pt x="3910210" y="194127"/>
                  <a:pt x="3913632" y="260873"/>
                  <a:pt x="3913632" y="328418"/>
                </a:cubicBezTo>
                <a:cubicBezTo>
                  <a:pt x="3913632" y="1409138"/>
                  <a:pt x="3037536" y="2285234"/>
                  <a:pt x="1956816" y="2285234"/>
                </a:cubicBezTo>
                <a:cubicBezTo>
                  <a:pt x="876096" y="2285234"/>
                  <a:pt x="0" y="1409138"/>
                  <a:pt x="0" y="328418"/>
                </a:cubicBezTo>
                <a:cubicBezTo>
                  <a:pt x="0" y="260873"/>
                  <a:pt x="3422" y="194127"/>
                  <a:pt x="10103" y="128345"/>
                </a:cubicBezTo>
                <a:close/>
              </a:path>
            </a:pathLst>
          </a:custGeom>
        </p:spPr>
      </p:pic>
      <p:pic>
        <p:nvPicPr>
          <p:cNvPr id="1034" name="Picture 10">
            <a:extLst>
              <a:ext uri="{FF2B5EF4-FFF2-40B4-BE49-F238E27FC236}">
                <a16:creationId xmlns:a16="http://schemas.microsoft.com/office/drawing/2014/main" id="{878DB960-086F-5941-F77D-5C34FD399ED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1" b="3853"/>
          <a:stretch/>
        </p:blipFill>
        <p:spPr bwMode="auto">
          <a:xfrm>
            <a:off x="20" y="2288331"/>
            <a:ext cx="3564618" cy="4569668"/>
          </a:xfrm>
          <a:custGeom>
            <a:avLst/>
            <a:gdLst/>
            <a:ahLst/>
            <a:cxnLst/>
            <a:rect l="l" t="t" r="r" b="b"/>
            <a:pathLst>
              <a:path w="3564638" h="4569668">
                <a:moveTo>
                  <a:pt x="640080" y="0"/>
                </a:moveTo>
                <a:cubicBezTo>
                  <a:pt x="2255269" y="0"/>
                  <a:pt x="3564638" y="1309369"/>
                  <a:pt x="3564638" y="2924558"/>
                </a:cubicBezTo>
                <a:cubicBezTo>
                  <a:pt x="3564638" y="3530254"/>
                  <a:pt x="3380508" y="4092944"/>
                  <a:pt x="3065170" y="4559707"/>
                </a:cubicBezTo>
                <a:lnTo>
                  <a:pt x="3057720" y="4569668"/>
                </a:lnTo>
                <a:lnTo>
                  <a:pt x="0" y="4569668"/>
                </a:lnTo>
                <a:lnTo>
                  <a:pt x="0" y="72448"/>
                </a:lnTo>
                <a:lnTo>
                  <a:pt x="50679" y="59417"/>
                </a:lnTo>
                <a:cubicBezTo>
                  <a:pt x="241061" y="20459"/>
                  <a:pt x="438181" y="0"/>
                  <a:pt x="640080" y="0"/>
                </a:cubicBezTo>
                <a:close/>
              </a:path>
            </a:pathLst>
          </a:custGeom>
          <a:noFill/>
          <a:extLst>
            <a:ext uri="{909E8E84-426E-40DD-AFC4-6F175D3DCCD1}">
              <a14:hiddenFill xmlns:a14="http://schemas.microsoft.com/office/drawing/2010/main">
                <a:solidFill>
                  <a:srgbClr val="FFFFFF"/>
                </a:solidFill>
              </a14:hiddenFill>
            </a:ext>
          </a:extLst>
        </p:spPr>
      </p:pic>
      <p:sp>
        <p:nvSpPr>
          <p:cNvPr id="1079" name="Oval 1070">
            <a:extLst>
              <a:ext uri="{FF2B5EF4-FFF2-40B4-BE49-F238E27FC236}">
                <a16:creationId xmlns:a16="http://schemas.microsoft.com/office/drawing/2014/main" id="{78418A25-6EAC-4140-BFE6-284E1925B5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60967" y="561316"/>
            <a:ext cx="3182112" cy="3182112"/>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Image">
            <a:extLst>
              <a:ext uri="{FF2B5EF4-FFF2-40B4-BE49-F238E27FC236}">
                <a16:creationId xmlns:a16="http://schemas.microsoft.com/office/drawing/2014/main" id="{04719D89-A9A3-2E76-74E0-C06C8CB7EB20}"/>
              </a:ext>
            </a:extLst>
          </p:cNvPr>
          <p:cNvPicPr>
            <a:picLocks noChangeAspect="1"/>
          </p:cNvPicPr>
          <p:nvPr/>
        </p:nvPicPr>
        <p:blipFill rotWithShape="1">
          <a:blip r:embed="rId5">
            <a:extLst>
              <a:ext uri="{28A0092B-C50C-407E-A947-70E740481C1C}">
                <a14:useLocalDpi xmlns:a14="http://schemas.microsoft.com/office/drawing/2010/main" val="0"/>
              </a:ext>
            </a:extLst>
          </a:blip>
          <a:srcRect t="13576" r="3" b="11426"/>
          <a:stretch/>
        </p:blipFill>
        <p:spPr bwMode="auto">
          <a:xfrm>
            <a:off x="5525559" y="725908"/>
            <a:ext cx="2852928" cy="2852928"/>
          </a:xfrm>
          <a:custGeom>
            <a:avLst/>
            <a:gdLst/>
            <a:ahLst/>
            <a:cxnLst/>
            <a:rect l="l" t="t" r="r" b="b"/>
            <a:pathLst>
              <a:path w="2852928" h="2852928">
                <a:moveTo>
                  <a:pt x="1426464" y="0"/>
                </a:moveTo>
                <a:cubicBezTo>
                  <a:pt x="2214278" y="0"/>
                  <a:pt x="2852928" y="638650"/>
                  <a:pt x="2852928" y="1426464"/>
                </a:cubicBezTo>
                <a:cubicBezTo>
                  <a:pt x="2852928" y="2214278"/>
                  <a:pt x="2214278" y="2852928"/>
                  <a:pt x="1426464" y="2852928"/>
                </a:cubicBezTo>
                <a:cubicBezTo>
                  <a:pt x="638650" y="2852928"/>
                  <a:pt x="0" y="2214278"/>
                  <a:pt x="0" y="1426464"/>
                </a:cubicBezTo>
                <a:cubicBezTo>
                  <a:pt x="0" y="638650"/>
                  <a:pt x="638650" y="0"/>
                  <a:pt x="1426464" y="0"/>
                </a:cubicBezTo>
                <a:close/>
              </a:path>
            </a:pathLst>
          </a:custGeom>
          <a:noFill/>
          <a:extLst>
            <a:ext uri="{909E8E84-426E-40DD-AFC4-6F175D3DCCD1}">
              <a14:hiddenFill xmlns:a14="http://schemas.microsoft.com/office/drawing/2010/main">
                <a:solidFill>
                  <a:srgbClr val="FFFFFF"/>
                </a:solidFill>
              </a14:hiddenFill>
            </a:ext>
          </a:extLst>
        </p:spPr>
      </p:pic>
      <p:sp>
        <p:nvSpPr>
          <p:cNvPr id="1080" name="Freeform: Shape 1072">
            <a:extLst>
              <a:ext uri="{FF2B5EF4-FFF2-40B4-BE49-F238E27FC236}">
                <a16:creationId xmlns:a16="http://schemas.microsoft.com/office/drawing/2014/main" id="{6B9D64DB-4D5C-4A91-B45F-F301E3174F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52568" y="-4332"/>
            <a:ext cx="3439432" cy="3550083"/>
          </a:xfrm>
          <a:custGeom>
            <a:avLst/>
            <a:gdLst>
              <a:gd name="connsiteX0" fmla="*/ 115336 w 3439432"/>
              <a:gd name="connsiteY0" fmla="*/ 0 h 3550083"/>
              <a:gd name="connsiteX1" fmla="*/ 3439432 w 3439432"/>
              <a:gd name="connsiteY1" fmla="*/ 0 h 3550083"/>
              <a:gd name="connsiteX2" fmla="*/ 3439432 w 3439432"/>
              <a:gd name="connsiteY2" fmla="*/ 3462762 h 3550083"/>
              <a:gd name="connsiteX3" fmla="*/ 3318024 w 3439432"/>
              <a:gd name="connsiteY3" fmla="*/ 3493980 h 3550083"/>
              <a:gd name="connsiteX4" fmla="*/ 2761488 w 3439432"/>
              <a:gd name="connsiteY4" fmla="*/ 3550083 h 3550083"/>
              <a:gd name="connsiteX5" fmla="*/ 0 w 3439432"/>
              <a:gd name="connsiteY5" fmla="*/ 788595 h 3550083"/>
              <a:gd name="connsiteX6" fmla="*/ 70713 w 3439432"/>
              <a:gd name="connsiteY6" fmla="*/ 164949 h 3550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39432" h="3550083">
                <a:moveTo>
                  <a:pt x="115336" y="0"/>
                </a:moveTo>
                <a:lnTo>
                  <a:pt x="3439432" y="0"/>
                </a:lnTo>
                <a:lnTo>
                  <a:pt x="3439432" y="3462762"/>
                </a:lnTo>
                <a:lnTo>
                  <a:pt x="3318024" y="3493980"/>
                </a:lnTo>
                <a:cubicBezTo>
                  <a:pt x="3138258" y="3530765"/>
                  <a:pt x="2952129" y="3550083"/>
                  <a:pt x="2761488" y="3550083"/>
                </a:cubicBezTo>
                <a:cubicBezTo>
                  <a:pt x="1236360" y="3550083"/>
                  <a:pt x="0" y="2313723"/>
                  <a:pt x="0" y="788595"/>
                </a:cubicBezTo>
                <a:cubicBezTo>
                  <a:pt x="0" y="574124"/>
                  <a:pt x="24450" y="365364"/>
                  <a:pt x="70713" y="164949"/>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Image preview">
            <a:extLst>
              <a:ext uri="{FF2B5EF4-FFF2-40B4-BE49-F238E27FC236}">
                <a16:creationId xmlns:a16="http://schemas.microsoft.com/office/drawing/2014/main" id="{897D9C43-7F94-76C3-5CB6-9B064D51A93C}"/>
              </a:ext>
            </a:extLst>
          </p:cNvPr>
          <p:cNvPicPr>
            <a:picLocks noChangeAspect="1"/>
          </p:cNvPicPr>
          <p:nvPr/>
        </p:nvPicPr>
        <p:blipFill rotWithShape="1">
          <a:blip r:embed="rId6">
            <a:extLst>
              <a:ext uri="{28A0092B-C50C-407E-A947-70E740481C1C}">
                <a14:useLocalDpi xmlns:a14="http://schemas.microsoft.com/office/drawing/2010/main" val="0"/>
              </a:ext>
            </a:extLst>
          </a:blip>
          <a:srcRect l="39812" r="3842" b="-1"/>
          <a:stretch/>
        </p:blipFill>
        <p:spPr bwMode="auto">
          <a:xfrm>
            <a:off x="8918761" y="-4331"/>
            <a:ext cx="3273238" cy="3383891"/>
          </a:xfrm>
          <a:custGeom>
            <a:avLst/>
            <a:gdLst/>
            <a:ahLst/>
            <a:cxnLst/>
            <a:rect l="l" t="t" r="r" b="b"/>
            <a:pathLst>
              <a:path w="3273238" h="3383891">
                <a:moveTo>
                  <a:pt x="122841" y="0"/>
                </a:moveTo>
                <a:lnTo>
                  <a:pt x="3273238" y="0"/>
                </a:lnTo>
                <a:lnTo>
                  <a:pt x="3273238" y="3291335"/>
                </a:lnTo>
                <a:lnTo>
                  <a:pt x="3118338" y="3331164"/>
                </a:lnTo>
                <a:cubicBezTo>
                  <a:pt x="2949390" y="3365736"/>
                  <a:pt x="2774463" y="3383891"/>
                  <a:pt x="2595295" y="3383891"/>
                </a:cubicBezTo>
                <a:cubicBezTo>
                  <a:pt x="1161953" y="3383891"/>
                  <a:pt x="0" y="2221938"/>
                  <a:pt x="0" y="788596"/>
                </a:cubicBezTo>
                <a:cubicBezTo>
                  <a:pt x="0" y="519845"/>
                  <a:pt x="40850" y="260634"/>
                  <a:pt x="116679" y="16835"/>
                </a:cubicBezTo>
                <a:close/>
              </a:path>
            </a:pathLst>
          </a:custGeom>
          <a:noFill/>
        </p:spPr>
      </p:pic>
      <p:sp>
        <p:nvSpPr>
          <p:cNvPr id="1081" name="Freeform: Shape 1074">
            <a:extLst>
              <a:ext uri="{FF2B5EF4-FFF2-40B4-BE49-F238E27FC236}">
                <a16:creationId xmlns:a16="http://schemas.microsoft.com/office/drawing/2014/main" id="{CB14CE1B-4BC5-4EF2-BE3D-05E4F580B3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99331" y="3907418"/>
            <a:ext cx="2992669" cy="2950582"/>
          </a:xfrm>
          <a:custGeom>
            <a:avLst/>
            <a:gdLst>
              <a:gd name="connsiteX0" fmla="*/ 2052140 w 2992669"/>
              <a:gd name="connsiteY0" fmla="*/ 0 h 2950582"/>
              <a:gd name="connsiteX1" fmla="*/ 2850926 w 2992669"/>
              <a:gd name="connsiteY1" fmla="*/ 161267 h 2950582"/>
              <a:gd name="connsiteX2" fmla="*/ 2992669 w 2992669"/>
              <a:gd name="connsiteY2" fmla="*/ 229549 h 2950582"/>
              <a:gd name="connsiteX3" fmla="*/ 2992669 w 2992669"/>
              <a:gd name="connsiteY3" fmla="*/ 2950582 h 2950582"/>
              <a:gd name="connsiteX4" fmla="*/ 209274 w 2992669"/>
              <a:gd name="connsiteY4" fmla="*/ 2950582 h 2950582"/>
              <a:gd name="connsiteX5" fmla="*/ 161267 w 2992669"/>
              <a:gd name="connsiteY5" fmla="*/ 2850926 h 2950582"/>
              <a:gd name="connsiteX6" fmla="*/ 0 w 2992669"/>
              <a:gd name="connsiteY6" fmla="*/ 2052140 h 2950582"/>
              <a:gd name="connsiteX7" fmla="*/ 2052140 w 2992669"/>
              <a:gd name="connsiteY7" fmla="*/ 0 h 2950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92669" h="2950582">
                <a:moveTo>
                  <a:pt x="2052140" y="0"/>
                </a:moveTo>
                <a:cubicBezTo>
                  <a:pt x="2335482" y="0"/>
                  <a:pt x="2605411" y="57424"/>
                  <a:pt x="2850926" y="161267"/>
                </a:cubicBezTo>
                <a:lnTo>
                  <a:pt x="2992669" y="229549"/>
                </a:lnTo>
                <a:lnTo>
                  <a:pt x="2992669" y="2950582"/>
                </a:lnTo>
                <a:lnTo>
                  <a:pt x="209274" y="2950582"/>
                </a:lnTo>
                <a:lnTo>
                  <a:pt x="161267" y="2850926"/>
                </a:lnTo>
                <a:cubicBezTo>
                  <a:pt x="57423" y="2605411"/>
                  <a:pt x="0" y="2335482"/>
                  <a:pt x="0" y="2052140"/>
                </a:cubicBezTo>
                <a:cubicBezTo>
                  <a:pt x="0" y="918774"/>
                  <a:pt x="918774" y="0"/>
                  <a:pt x="2052140"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30" name="Picture 6">
            <a:extLst>
              <a:ext uri="{FF2B5EF4-FFF2-40B4-BE49-F238E27FC236}">
                <a16:creationId xmlns:a16="http://schemas.microsoft.com/office/drawing/2014/main" id="{32B9E5B4-2534-1503-0BB9-0F470EB52A51}"/>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9813" r="23850" b="3"/>
          <a:stretch/>
        </p:blipFill>
        <p:spPr bwMode="auto">
          <a:xfrm>
            <a:off x="9363236" y="4071322"/>
            <a:ext cx="2828765" cy="2786678"/>
          </a:xfrm>
          <a:custGeom>
            <a:avLst/>
            <a:gdLst/>
            <a:ahLst/>
            <a:cxnLst/>
            <a:rect l="l" t="t" r="r" b="b"/>
            <a:pathLst>
              <a:path w="2828765" h="2786678">
                <a:moveTo>
                  <a:pt x="1888236" y="0"/>
                </a:moveTo>
                <a:cubicBezTo>
                  <a:pt x="2214125" y="0"/>
                  <a:pt x="2520731" y="82558"/>
                  <a:pt x="2788281" y="227900"/>
                </a:cubicBezTo>
                <a:lnTo>
                  <a:pt x="2828765" y="252495"/>
                </a:lnTo>
                <a:lnTo>
                  <a:pt x="2828765" y="2786678"/>
                </a:lnTo>
                <a:lnTo>
                  <a:pt x="227128" y="2786678"/>
                </a:lnTo>
                <a:lnTo>
                  <a:pt x="148387" y="2623223"/>
                </a:lnTo>
                <a:cubicBezTo>
                  <a:pt x="52837" y="2397318"/>
                  <a:pt x="0" y="2148947"/>
                  <a:pt x="0" y="1888236"/>
                </a:cubicBezTo>
                <a:cubicBezTo>
                  <a:pt x="0" y="845392"/>
                  <a:pt x="845392" y="0"/>
                  <a:pt x="1888236" y="0"/>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163926"/>
      </p:ext>
    </p:extLst>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 name="Arrow: Right 8">
            <a:extLst>
              <a:ext uri="{FF2B5EF4-FFF2-40B4-BE49-F238E27FC236}">
                <a16:creationId xmlns:a16="http://schemas.microsoft.com/office/drawing/2014/main" id="{342BEE13-51F1-0CC0-4BA7-72CB1C94A23E}"/>
              </a:ext>
            </a:extLst>
          </p:cNvPr>
          <p:cNvSpPr/>
          <p:nvPr/>
        </p:nvSpPr>
        <p:spPr>
          <a:xfrm>
            <a:off x="806099" y="1069631"/>
            <a:ext cx="10576700" cy="57363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Rounded Corners 10">
            <a:extLst>
              <a:ext uri="{FF2B5EF4-FFF2-40B4-BE49-F238E27FC236}">
                <a16:creationId xmlns:a16="http://schemas.microsoft.com/office/drawing/2014/main" id="{DED3D1A3-A166-9B4D-D094-246E698751FD}"/>
              </a:ext>
            </a:extLst>
          </p:cNvPr>
          <p:cNvSpPr/>
          <p:nvPr/>
        </p:nvSpPr>
        <p:spPr>
          <a:xfrm>
            <a:off x="712129" y="1844783"/>
            <a:ext cx="2483394" cy="190138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2200"/>
              <a:t>2019/20  </a:t>
            </a:r>
            <a:endParaRPr lang="en-GB" sz="2200">
              <a:cs typeface="Calibri"/>
            </a:endParaRPr>
          </a:p>
          <a:p>
            <a:pPr algn="ctr"/>
            <a:r>
              <a:rPr lang="en-GB" sz="2200"/>
              <a:t>1 year engagement in the town</a:t>
            </a:r>
            <a:endParaRPr lang="en-GB" sz="2200">
              <a:cs typeface="Calibri"/>
            </a:endParaRPr>
          </a:p>
        </p:txBody>
      </p:sp>
      <p:sp>
        <p:nvSpPr>
          <p:cNvPr id="13" name="Rectangle: Rounded Corners 12">
            <a:extLst>
              <a:ext uri="{FF2B5EF4-FFF2-40B4-BE49-F238E27FC236}">
                <a16:creationId xmlns:a16="http://schemas.microsoft.com/office/drawing/2014/main" id="{55196378-5585-1668-4B33-D077357D50AE}"/>
              </a:ext>
            </a:extLst>
          </p:cNvPr>
          <p:cNvSpPr/>
          <p:nvPr/>
        </p:nvSpPr>
        <p:spPr>
          <a:xfrm>
            <a:off x="3394323" y="1838775"/>
            <a:ext cx="2331070" cy="190195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2200" u="sng"/>
              <a:t>PharmOutcomes</a:t>
            </a:r>
            <a:endParaRPr lang="en-GB" sz="2200" u="sng">
              <a:cs typeface="Calibri"/>
            </a:endParaRPr>
          </a:p>
          <a:p>
            <a:pPr algn="ctr"/>
            <a:r>
              <a:rPr lang="en-GB" sz="2200"/>
              <a:t>(holding bay for the raw data)</a:t>
            </a:r>
            <a:endParaRPr lang="en-GB" sz="2200">
              <a:cs typeface="Calibri"/>
            </a:endParaRPr>
          </a:p>
        </p:txBody>
      </p:sp>
      <p:sp>
        <p:nvSpPr>
          <p:cNvPr id="15" name="Rectangle: Rounded Corners 14">
            <a:extLst>
              <a:ext uri="{FF2B5EF4-FFF2-40B4-BE49-F238E27FC236}">
                <a16:creationId xmlns:a16="http://schemas.microsoft.com/office/drawing/2014/main" id="{C00BF5B9-DDF2-018B-7B10-B7C1E948545E}"/>
              </a:ext>
            </a:extLst>
          </p:cNvPr>
          <p:cNvSpPr/>
          <p:nvPr/>
        </p:nvSpPr>
        <p:spPr>
          <a:xfrm>
            <a:off x="6003655" y="1844144"/>
            <a:ext cx="2671105" cy="190195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2200" u="sng"/>
              <a:t>Nvivo</a:t>
            </a:r>
            <a:br>
              <a:rPr lang="en-GB" sz="2200"/>
            </a:br>
            <a:r>
              <a:rPr lang="en-GB" sz="2200"/>
              <a:t>(qualitative analysis software produced flags and themes</a:t>
            </a:r>
          </a:p>
        </p:txBody>
      </p:sp>
      <p:sp>
        <p:nvSpPr>
          <p:cNvPr id="17" name="Rectangle: Rounded Corners 16">
            <a:extLst>
              <a:ext uri="{FF2B5EF4-FFF2-40B4-BE49-F238E27FC236}">
                <a16:creationId xmlns:a16="http://schemas.microsoft.com/office/drawing/2014/main" id="{F6A2573B-7E2F-B17D-91AD-C32EE422FDC7}"/>
              </a:ext>
            </a:extLst>
          </p:cNvPr>
          <p:cNvSpPr/>
          <p:nvPr/>
        </p:nvSpPr>
        <p:spPr>
          <a:xfrm>
            <a:off x="8934549" y="1844144"/>
            <a:ext cx="2159806" cy="190195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2800" b="1"/>
              <a:t>Deep Themes</a:t>
            </a:r>
          </a:p>
        </p:txBody>
      </p:sp>
      <p:sp>
        <p:nvSpPr>
          <p:cNvPr id="19" name="Content Placeholder 2">
            <a:extLst>
              <a:ext uri="{FF2B5EF4-FFF2-40B4-BE49-F238E27FC236}">
                <a16:creationId xmlns:a16="http://schemas.microsoft.com/office/drawing/2014/main" id="{9C2F4910-DFBE-F1A7-530D-C587CFAC7122}"/>
              </a:ext>
            </a:extLst>
          </p:cNvPr>
          <p:cNvSpPr txBox="1">
            <a:spLocks/>
          </p:cNvSpPr>
          <p:nvPr/>
        </p:nvSpPr>
        <p:spPr>
          <a:xfrm>
            <a:off x="709342" y="4098626"/>
            <a:ext cx="4689527" cy="1573544"/>
          </a:xfrm>
          <a:prstGeom prst="rect">
            <a:avLst/>
          </a:prstGeom>
        </p:spPr>
        <p:txBody>
          <a:bodyPr spcFirstLastPara="1" vert="horz" wrap="square" lIns="91440" tIns="45720" rIns="91440" bIns="45720" rtlCol="0" anchor="t" anchorCtr="0">
            <a:normAutofit lnSpcReduction="10000"/>
          </a:bodyPr>
          <a:lstStyle>
            <a:lvl1pPr marL="609585" lvl="0" indent="-507987" algn="l" defTabSz="914400" rtl="0" eaLnBrk="1" latinLnBrk="0" hangingPunct="1">
              <a:lnSpc>
                <a:spcPct val="90000"/>
              </a:lnSpc>
              <a:spcBef>
                <a:spcPts val="800"/>
              </a:spcBef>
              <a:spcAft>
                <a:spcPts val="0"/>
              </a:spcAft>
              <a:buSzPts val="2400"/>
              <a:buFont typeface="Arial" panose="020B0604020202020204" pitchFamily="34" charset="0"/>
              <a:buChar char="⊡"/>
              <a:defRPr sz="3200" kern="1200">
                <a:solidFill>
                  <a:schemeClr val="tx1"/>
                </a:solidFill>
                <a:latin typeface="+mn-lt"/>
                <a:ea typeface="+mn-ea"/>
                <a:cs typeface="+mn-cs"/>
              </a:defRPr>
            </a:lvl1pPr>
            <a:lvl2pPr marL="1219170" lvl="1" indent="-507987" algn="l" defTabSz="914400" rtl="0" eaLnBrk="1" latinLnBrk="0" hangingPunct="1">
              <a:lnSpc>
                <a:spcPct val="90000"/>
              </a:lnSpc>
              <a:spcBef>
                <a:spcPts val="0"/>
              </a:spcBef>
              <a:spcAft>
                <a:spcPts val="0"/>
              </a:spcAft>
              <a:buSzPts val="2400"/>
              <a:buFont typeface="Arial" panose="020B0604020202020204" pitchFamily="34" charset="0"/>
              <a:buChar char="□"/>
              <a:defRPr sz="2400" kern="1200">
                <a:solidFill>
                  <a:schemeClr val="tx1"/>
                </a:solidFill>
                <a:latin typeface="+mn-lt"/>
                <a:ea typeface="+mn-ea"/>
                <a:cs typeface="+mn-cs"/>
              </a:defRPr>
            </a:lvl2pPr>
            <a:lvl3pPr marL="1828754" lvl="2" indent="-507987" algn="l" defTabSz="914400" rtl="0" eaLnBrk="1" latinLnBrk="0" hangingPunct="1">
              <a:lnSpc>
                <a:spcPct val="90000"/>
              </a:lnSpc>
              <a:spcBef>
                <a:spcPts val="0"/>
              </a:spcBef>
              <a:spcAft>
                <a:spcPts val="0"/>
              </a:spcAft>
              <a:buSzPts val="2400"/>
              <a:buFont typeface="Arial" panose="020B0604020202020204" pitchFamily="34" charset="0"/>
              <a:buChar char="■"/>
              <a:defRPr sz="2000" kern="1200">
                <a:solidFill>
                  <a:schemeClr val="tx1"/>
                </a:solidFill>
                <a:latin typeface="+mn-lt"/>
                <a:ea typeface="+mn-ea"/>
                <a:cs typeface="+mn-cs"/>
              </a:defRPr>
            </a:lvl3pPr>
            <a:lvl4pPr marL="2438339" lvl="3" indent="-507987" algn="l" defTabSz="914400" rtl="0" eaLnBrk="1" latinLnBrk="0" hangingPunct="1">
              <a:lnSpc>
                <a:spcPct val="90000"/>
              </a:lnSpc>
              <a:spcBef>
                <a:spcPts val="0"/>
              </a:spcBef>
              <a:spcAft>
                <a:spcPts val="0"/>
              </a:spcAft>
              <a:buSzPts val="2400"/>
              <a:buFont typeface="Arial" panose="020B0604020202020204" pitchFamily="34" charset="0"/>
              <a:buChar char="●"/>
              <a:defRPr sz="3200" kern="1200">
                <a:solidFill>
                  <a:schemeClr val="tx1"/>
                </a:solidFill>
                <a:latin typeface="+mn-lt"/>
                <a:ea typeface="+mn-ea"/>
                <a:cs typeface="+mn-cs"/>
              </a:defRPr>
            </a:lvl4pPr>
            <a:lvl5pPr marL="3047924" lvl="4" indent="-507987" algn="l" defTabSz="914400" rtl="0" eaLnBrk="1" latinLnBrk="0" hangingPunct="1">
              <a:lnSpc>
                <a:spcPct val="90000"/>
              </a:lnSpc>
              <a:spcBef>
                <a:spcPts val="0"/>
              </a:spcBef>
              <a:spcAft>
                <a:spcPts val="0"/>
              </a:spcAft>
              <a:buSzPts val="2400"/>
              <a:buFont typeface="Arial" panose="020B0604020202020204" pitchFamily="34" charset="0"/>
              <a:buChar char="○"/>
              <a:defRPr sz="3200" kern="1200">
                <a:solidFill>
                  <a:schemeClr val="tx1"/>
                </a:solidFill>
                <a:latin typeface="+mn-lt"/>
                <a:ea typeface="+mn-ea"/>
                <a:cs typeface="+mn-cs"/>
              </a:defRPr>
            </a:lvl5pPr>
            <a:lvl6pPr marL="3657509" lvl="5" indent="-507987" algn="l" defTabSz="914400" rtl="0" eaLnBrk="1" latinLnBrk="0" hangingPunct="1">
              <a:lnSpc>
                <a:spcPct val="90000"/>
              </a:lnSpc>
              <a:spcBef>
                <a:spcPts val="0"/>
              </a:spcBef>
              <a:spcAft>
                <a:spcPts val="0"/>
              </a:spcAft>
              <a:buSzPts val="2400"/>
              <a:buFont typeface="Arial" panose="020B0604020202020204" pitchFamily="34" charset="0"/>
              <a:buChar char="■"/>
              <a:defRPr sz="3200" kern="1200">
                <a:solidFill>
                  <a:schemeClr val="tx1"/>
                </a:solidFill>
                <a:latin typeface="+mn-lt"/>
                <a:ea typeface="+mn-ea"/>
                <a:cs typeface="+mn-cs"/>
              </a:defRPr>
            </a:lvl6pPr>
            <a:lvl7pPr marL="4267093" lvl="6" indent="-507987" algn="l" defTabSz="914400" rtl="0" eaLnBrk="1" latinLnBrk="0" hangingPunct="1">
              <a:lnSpc>
                <a:spcPct val="90000"/>
              </a:lnSpc>
              <a:spcBef>
                <a:spcPts val="0"/>
              </a:spcBef>
              <a:spcAft>
                <a:spcPts val="0"/>
              </a:spcAft>
              <a:buSzPts val="2400"/>
              <a:buFont typeface="Arial" panose="020B0604020202020204" pitchFamily="34" charset="0"/>
              <a:buChar char="●"/>
              <a:defRPr sz="3200" kern="1200">
                <a:solidFill>
                  <a:schemeClr val="tx1"/>
                </a:solidFill>
                <a:latin typeface="+mn-lt"/>
                <a:ea typeface="+mn-ea"/>
                <a:cs typeface="+mn-cs"/>
              </a:defRPr>
            </a:lvl7pPr>
            <a:lvl8pPr marL="4876678" lvl="7" indent="-507987" algn="l" defTabSz="914400" rtl="0" eaLnBrk="1" latinLnBrk="0" hangingPunct="1">
              <a:lnSpc>
                <a:spcPct val="90000"/>
              </a:lnSpc>
              <a:spcBef>
                <a:spcPts val="0"/>
              </a:spcBef>
              <a:spcAft>
                <a:spcPts val="0"/>
              </a:spcAft>
              <a:buSzPts val="2400"/>
              <a:buFont typeface="Arial" panose="020B0604020202020204" pitchFamily="34" charset="0"/>
              <a:buChar char="○"/>
              <a:defRPr sz="3200" kern="1200">
                <a:solidFill>
                  <a:schemeClr val="tx1"/>
                </a:solidFill>
                <a:latin typeface="+mn-lt"/>
                <a:ea typeface="+mn-ea"/>
                <a:cs typeface="+mn-cs"/>
              </a:defRPr>
            </a:lvl8pPr>
            <a:lvl9pPr marL="5486263" lvl="8" indent="-507987" algn="l" defTabSz="914400" rtl="0" eaLnBrk="1" latinLnBrk="0" hangingPunct="1">
              <a:lnSpc>
                <a:spcPct val="90000"/>
              </a:lnSpc>
              <a:spcBef>
                <a:spcPts val="0"/>
              </a:spcBef>
              <a:spcAft>
                <a:spcPts val="0"/>
              </a:spcAft>
              <a:buSzPts val="2400"/>
              <a:buFont typeface="Arial" panose="020B0604020202020204" pitchFamily="34" charset="0"/>
              <a:buChar char="■"/>
              <a:defRPr sz="3200" kern="1200">
                <a:solidFill>
                  <a:schemeClr val="tx1"/>
                </a:solidFill>
                <a:latin typeface="+mn-lt"/>
                <a:ea typeface="+mn-ea"/>
                <a:cs typeface="+mn-cs"/>
              </a:defRPr>
            </a:lvl9pPr>
          </a:lstStyle>
          <a:p>
            <a:pPr marL="0" indent="0">
              <a:buFont typeface="Arial" panose="020B0604020202020204" pitchFamily="34" charset="0"/>
              <a:buNone/>
            </a:pPr>
            <a:r>
              <a:rPr lang="en-GB" sz="2300" u="sng"/>
              <a:t>Broad open questions</a:t>
            </a:r>
          </a:p>
          <a:p>
            <a:pPr marL="0" indent="0">
              <a:buFont typeface="Arial" panose="020B0604020202020204" pitchFamily="34" charset="0"/>
              <a:buNone/>
            </a:pPr>
            <a:r>
              <a:rPr lang="en-GB" sz="2300"/>
              <a:t>“What is important to you?”</a:t>
            </a:r>
          </a:p>
          <a:p>
            <a:pPr marL="0" indent="0">
              <a:buFont typeface="Arial" panose="020B0604020202020204" pitchFamily="34" charset="0"/>
              <a:buNone/>
            </a:pPr>
            <a:r>
              <a:rPr lang="en-GB" sz="2300"/>
              <a:t>“What would you like to see happen in the town?”</a:t>
            </a:r>
          </a:p>
          <a:p>
            <a:pPr marL="0" indent="0">
              <a:buFont typeface="Arial" panose="020B0604020202020204" pitchFamily="34" charset="0"/>
              <a:buNone/>
            </a:pPr>
            <a:endParaRPr lang="en-GB" sz="2300"/>
          </a:p>
          <a:p>
            <a:pPr marL="0" indent="0">
              <a:buFont typeface="Arial" panose="020B0604020202020204" pitchFamily="34" charset="0"/>
              <a:buNone/>
            </a:pPr>
            <a:endParaRPr lang="en-GB" sz="2300" u="sng">
              <a:latin typeface="Menco Light" pitchFamily="2" charset="77"/>
            </a:endParaRPr>
          </a:p>
          <a:p>
            <a:endParaRPr lang="en-GB"/>
          </a:p>
        </p:txBody>
      </p:sp>
      <p:sp>
        <p:nvSpPr>
          <p:cNvPr id="21" name="Rectangle 20">
            <a:extLst>
              <a:ext uri="{FF2B5EF4-FFF2-40B4-BE49-F238E27FC236}">
                <a16:creationId xmlns:a16="http://schemas.microsoft.com/office/drawing/2014/main" id="{90CE713B-998D-C4EA-9821-2CFFE3ED0325}"/>
              </a:ext>
            </a:extLst>
          </p:cNvPr>
          <p:cNvSpPr/>
          <p:nvPr/>
        </p:nvSpPr>
        <p:spPr>
          <a:xfrm>
            <a:off x="6063970" y="4093281"/>
            <a:ext cx="5211005" cy="1590307"/>
          </a:xfrm>
          <a:prstGeom prst="rect">
            <a:avLst/>
          </a:prstGeom>
        </p:spPr>
        <p:txBody>
          <a:bodyPr wrap="square" lIns="91440" tIns="45720" rIns="91440" bIns="45720" anchor="t">
            <a:spAutoFit/>
          </a:bodyPr>
          <a:lstStyle/>
          <a:p>
            <a:pPr>
              <a:lnSpc>
                <a:spcPct val="107000"/>
              </a:lnSpc>
              <a:spcAft>
                <a:spcPts val="800"/>
              </a:spcAft>
            </a:pPr>
            <a:r>
              <a:rPr lang="en-GB" sz="2300">
                <a:ea typeface="Calibri" panose="020F0502020204030204" pitchFamily="34" charset="0"/>
                <a:cs typeface="Times New Roman"/>
              </a:rPr>
              <a:t>Surface level responses were coded into deeper underlying themes. Sense checked and explored with Withernsea residents to gain a deeper understanding. </a:t>
            </a:r>
            <a:endParaRPr lang="en-GB" sz="2300">
              <a:ea typeface="Calibri" panose="020F0502020204030204" pitchFamily="34" charset="0"/>
              <a:cs typeface="Times New Roman" panose="02020603050405020304" pitchFamily="18" charset="0"/>
            </a:endParaRPr>
          </a:p>
        </p:txBody>
      </p:sp>
      <p:sp>
        <p:nvSpPr>
          <p:cNvPr id="23" name="Title 22">
            <a:extLst>
              <a:ext uri="{FF2B5EF4-FFF2-40B4-BE49-F238E27FC236}">
                <a16:creationId xmlns:a16="http://schemas.microsoft.com/office/drawing/2014/main" id="{6CE0E120-ED7C-6D35-E348-7D98D62AD1AF}"/>
              </a:ext>
            </a:extLst>
          </p:cNvPr>
          <p:cNvSpPr>
            <a:spLocks noGrp="1"/>
          </p:cNvSpPr>
          <p:nvPr>
            <p:ph type="title"/>
          </p:nvPr>
        </p:nvSpPr>
        <p:spPr>
          <a:xfrm>
            <a:off x="4440441" y="237243"/>
            <a:ext cx="3547600" cy="480400"/>
          </a:xfrm>
        </p:spPr>
        <p:txBody>
          <a:bodyPr/>
          <a:lstStyle/>
          <a:p>
            <a:r>
              <a:rPr lang="en-US" b="1">
                <a:latin typeface="Calibri"/>
                <a:cs typeface="Calibri Light"/>
              </a:rPr>
              <a:t>Engagement</a:t>
            </a:r>
            <a:endParaRPr lang="en-US" b="1">
              <a:latin typeface="Calibri"/>
            </a:endParaRPr>
          </a:p>
        </p:txBody>
      </p:sp>
    </p:spTree>
    <p:extLst>
      <p:ext uri="{BB962C8B-B14F-4D97-AF65-F5344CB8AC3E}">
        <p14:creationId xmlns:p14="http://schemas.microsoft.com/office/powerpoint/2010/main" val="2509725806"/>
      </p:ext>
    </p:extLst>
  </p:cSld>
  <p:clrMapOvr>
    <a:masterClrMapping/>
  </p:clrMapOvr>
  <p:transition spd="slow">
    <p:cove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p17"/>
          <p:cNvSpPr txBox="1">
            <a:spLocks noGrp="1"/>
          </p:cNvSpPr>
          <p:nvPr>
            <p:ph type="title"/>
          </p:nvPr>
        </p:nvSpPr>
        <p:spPr>
          <a:xfrm>
            <a:off x="4710388" y="-240200"/>
            <a:ext cx="3547600" cy="480400"/>
          </a:xfrm>
          <a:prstGeom prst="rect">
            <a:avLst/>
          </a:prstGeom>
        </p:spPr>
        <p:txBody>
          <a:bodyPr spcFirstLastPara="1" wrap="square" lIns="0" tIns="0" rIns="0" bIns="0" anchor="ctr" anchorCtr="0">
            <a:noAutofit/>
          </a:bodyPr>
          <a:lstStyle/>
          <a:p>
            <a:br>
              <a:rPr lang="en-GB" sz="3200"/>
            </a:br>
            <a:br>
              <a:rPr lang="en-GB" sz="3200"/>
            </a:br>
            <a:r>
              <a:rPr lang="en-GB" sz="4000" b="1">
                <a:latin typeface="Calibri"/>
                <a:ea typeface="Calibri"/>
                <a:cs typeface="Calibri"/>
              </a:rPr>
              <a:t>Deep Themes</a:t>
            </a:r>
          </a:p>
        </p:txBody>
      </p:sp>
      <p:sp>
        <p:nvSpPr>
          <p:cNvPr id="2" name="Speech Bubble: Rectangle with Corners Rounded 1">
            <a:extLst>
              <a:ext uri="{FF2B5EF4-FFF2-40B4-BE49-F238E27FC236}">
                <a16:creationId xmlns:a16="http://schemas.microsoft.com/office/drawing/2014/main" id="{09E0547E-42E8-BF74-F1DB-E6A54D5823EA}"/>
              </a:ext>
            </a:extLst>
          </p:cNvPr>
          <p:cNvSpPr/>
          <p:nvPr/>
        </p:nvSpPr>
        <p:spPr>
          <a:xfrm>
            <a:off x="839372" y="2616590"/>
            <a:ext cx="4867422" cy="3080825"/>
          </a:xfrm>
          <a:prstGeom prst="wedgeRoundRectCallou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lnSpc>
                <a:spcPct val="90000"/>
              </a:lnSpc>
              <a:spcBef>
                <a:spcPts val="1000"/>
              </a:spcBef>
            </a:pPr>
            <a:r>
              <a:rPr lang="en-GB" b="1">
                <a:solidFill>
                  <a:srgbClr val="000000"/>
                </a:solidFill>
                <a:ea typeface="Times New Roman" panose="02020603050405020304" pitchFamily="18" charset="0"/>
                <a:cs typeface="Times New Roman"/>
              </a:rPr>
              <a:t>Perception</a:t>
            </a:r>
            <a:endParaRPr lang="en-GB" sz="1800" b="1" kern="1200">
              <a:solidFill>
                <a:srgbClr val="000000"/>
              </a:solidFill>
              <a:effectLst/>
              <a:ea typeface="Times New Roman" panose="02020603050405020304" pitchFamily="18" charset="0"/>
              <a:cs typeface="Times New Roman"/>
            </a:endParaRPr>
          </a:p>
          <a:p>
            <a:pPr algn="ctr">
              <a:lnSpc>
                <a:spcPct val="90000"/>
              </a:lnSpc>
              <a:spcBef>
                <a:spcPts val="1000"/>
              </a:spcBef>
            </a:pPr>
            <a:r>
              <a:rPr lang="en-GB" sz="1800" i="1" kern="1200">
                <a:solidFill>
                  <a:srgbClr val="000000"/>
                </a:solidFill>
                <a:effectLst/>
                <a:ea typeface="Times New Roman" panose="02020603050405020304" pitchFamily="18" charset="0"/>
                <a:cs typeface="Times New Roman"/>
              </a:rPr>
              <a:t>“</a:t>
            </a:r>
            <a:r>
              <a:rPr lang="en-GB" sz="1800" i="1" kern="1200">
                <a:solidFill>
                  <a:srgbClr val="2F5496"/>
                </a:solidFill>
                <a:effectLst/>
                <a:ea typeface="Times New Roman" panose="02020603050405020304" pitchFamily="18" charset="0"/>
                <a:cs typeface="Times New Roman"/>
              </a:rPr>
              <a:t>Withernsea is a bit of a problem-place…why would anyone choose to live there?</a:t>
            </a:r>
            <a:r>
              <a:rPr lang="en-GB" sz="1800" i="1" kern="1200">
                <a:solidFill>
                  <a:srgbClr val="000000"/>
                </a:solidFill>
                <a:effectLst/>
                <a:ea typeface="Times New Roman" panose="02020603050405020304" pitchFamily="18" charset="0"/>
                <a:cs typeface="Times New Roman"/>
              </a:rPr>
              <a:t>” From someone living outside of Withernsea</a:t>
            </a:r>
            <a:endParaRPr lang="en-GB" sz="1800">
              <a:effectLst/>
              <a:ea typeface="Times New Roman" panose="02020603050405020304" pitchFamily="18" charset="0"/>
              <a:cs typeface="Times New Roman"/>
            </a:endParaRPr>
          </a:p>
          <a:p>
            <a:pPr algn="ctr">
              <a:lnSpc>
                <a:spcPct val="90000"/>
              </a:lnSpc>
              <a:spcBef>
                <a:spcPts val="1000"/>
              </a:spcBef>
            </a:pPr>
            <a:r>
              <a:rPr lang="en-GB" sz="1800" i="1" kern="1200">
                <a:solidFill>
                  <a:srgbClr val="000000"/>
                </a:solidFill>
                <a:effectLst/>
                <a:ea typeface="Times New Roman" panose="02020603050405020304" pitchFamily="18" charset="0"/>
                <a:cs typeface="Times New Roman"/>
              </a:rPr>
              <a:t>“</a:t>
            </a:r>
            <a:r>
              <a:rPr lang="en-GB" sz="1800" i="1" kern="1200">
                <a:solidFill>
                  <a:srgbClr val="2F5496"/>
                </a:solidFill>
                <a:effectLst/>
                <a:ea typeface="Times New Roman" panose="02020603050405020304" pitchFamily="18" charset="0"/>
                <a:cs typeface="Times New Roman"/>
              </a:rPr>
              <a:t>I don’t feel it’s safe for my children out on the streets of Withernsea</a:t>
            </a:r>
            <a:r>
              <a:rPr lang="en-GB" i="1">
                <a:solidFill>
                  <a:srgbClr val="2F5496"/>
                </a:solidFill>
                <a:ea typeface="Times New Roman" panose="02020603050405020304" pitchFamily="18" charset="0"/>
                <a:cs typeface="Times New Roman"/>
              </a:rPr>
              <a:t>”</a:t>
            </a:r>
            <a:r>
              <a:rPr lang="en-GB" sz="1800" i="1" kern="1200">
                <a:solidFill>
                  <a:srgbClr val="2F5496"/>
                </a:solidFill>
                <a:effectLst/>
                <a:ea typeface="Times New Roman" panose="02020603050405020304" pitchFamily="18" charset="0"/>
                <a:cs typeface="Times New Roman"/>
              </a:rPr>
              <a:t> </a:t>
            </a:r>
            <a:r>
              <a:rPr lang="en-GB" sz="1800" i="1" kern="1200">
                <a:solidFill>
                  <a:srgbClr val="000000"/>
                </a:solidFill>
                <a:effectLst/>
                <a:ea typeface="Times New Roman" panose="02020603050405020304" pitchFamily="18" charset="0"/>
                <a:cs typeface="Times New Roman"/>
              </a:rPr>
              <a:t>From someone whose lived in Withernsea most of her life</a:t>
            </a:r>
            <a:endParaRPr lang="en-GB" sz="1800">
              <a:effectLst/>
              <a:ea typeface="Times New Roman" panose="02020603050405020304" pitchFamily="18" charset="0"/>
              <a:cs typeface="Times New Roman"/>
            </a:endParaRPr>
          </a:p>
        </p:txBody>
      </p:sp>
      <p:sp>
        <p:nvSpPr>
          <p:cNvPr id="4" name="Speech Bubble: Rectangle with Corners Rounded 3">
            <a:extLst>
              <a:ext uri="{FF2B5EF4-FFF2-40B4-BE49-F238E27FC236}">
                <a16:creationId xmlns:a16="http://schemas.microsoft.com/office/drawing/2014/main" id="{0D3A275A-A7D6-8A43-0205-F40F5B46E947}"/>
              </a:ext>
            </a:extLst>
          </p:cNvPr>
          <p:cNvSpPr/>
          <p:nvPr/>
        </p:nvSpPr>
        <p:spPr>
          <a:xfrm rot="21123037">
            <a:off x="1195366" y="1183334"/>
            <a:ext cx="4087932" cy="1350858"/>
          </a:xfrm>
          <a:prstGeom prst="wedgeRoundRectCallou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1000"/>
              </a:spcBef>
            </a:pPr>
            <a:r>
              <a:rPr lang="en-GB" sz="1800" b="1">
                <a:solidFill>
                  <a:srgbClr val="222222"/>
                </a:solidFill>
                <a:effectLst/>
                <a:ea typeface="Times New Roman" panose="02020603050405020304" pitchFamily="18" charset="0"/>
              </a:rPr>
              <a:t>Aspiration</a:t>
            </a:r>
            <a:endParaRPr lang="en-GB" sz="1800">
              <a:solidFill>
                <a:srgbClr val="222222"/>
              </a:solidFill>
              <a:effectLst/>
              <a:ea typeface="Times New Roman" panose="02020603050405020304" pitchFamily="18" charset="0"/>
            </a:endParaRPr>
          </a:p>
          <a:p>
            <a:pPr algn="ctr">
              <a:lnSpc>
                <a:spcPct val="90000"/>
              </a:lnSpc>
              <a:spcBef>
                <a:spcPts val="1000"/>
              </a:spcBef>
            </a:pPr>
            <a:r>
              <a:rPr lang="en-GB" sz="1800" i="1" kern="1200">
                <a:solidFill>
                  <a:srgbClr val="2F5496"/>
                </a:solidFill>
                <a:effectLst/>
                <a:ea typeface="Times New Roman" panose="02020603050405020304" pitchFamily="18" charset="0"/>
                <a:cs typeface="Times New Roman" panose="02020603050405020304" pitchFamily="18" charset="0"/>
              </a:rPr>
              <a:t>“Why should I learn to read? I’m only going to end up in prison like my dad.”</a:t>
            </a:r>
            <a:endParaRPr lang="en-GB" sz="1800">
              <a:effectLst/>
              <a:ea typeface="Times New Roman" panose="02020603050405020304" pitchFamily="18" charset="0"/>
            </a:endParaRPr>
          </a:p>
        </p:txBody>
      </p:sp>
      <p:sp>
        <p:nvSpPr>
          <p:cNvPr id="5" name="Speech Bubble: Rectangle with Corners Rounded 4">
            <a:extLst>
              <a:ext uri="{FF2B5EF4-FFF2-40B4-BE49-F238E27FC236}">
                <a16:creationId xmlns:a16="http://schemas.microsoft.com/office/drawing/2014/main" id="{71E2B9A9-796C-B2CA-CB05-18B1CB76FE24}"/>
              </a:ext>
            </a:extLst>
          </p:cNvPr>
          <p:cNvSpPr/>
          <p:nvPr/>
        </p:nvSpPr>
        <p:spPr>
          <a:xfrm>
            <a:off x="6485206" y="3163947"/>
            <a:ext cx="4867422" cy="2533468"/>
          </a:xfrm>
          <a:prstGeom prst="wedgeRoundRectCallou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7000"/>
              </a:lnSpc>
              <a:spcAft>
                <a:spcPts val="800"/>
              </a:spcAft>
            </a:pPr>
            <a:r>
              <a:rPr lang="en-GB" sz="1800" b="1">
                <a:solidFill>
                  <a:srgbClr val="222222"/>
                </a:solidFill>
                <a:effectLst/>
                <a:ea typeface="Calibri" panose="020F0502020204030204" pitchFamily="34" charset="0"/>
                <a:cs typeface="Times New Roman" panose="02020603050405020304" pitchFamily="18" charset="0"/>
              </a:rPr>
              <a:t>Life Skills</a:t>
            </a:r>
            <a:endParaRPr lang="en-GB" sz="1800">
              <a:solidFill>
                <a:srgbClr val="222222"/>
              </a:solidFill>
              <a:effectLst/>
              <a:ea typeface="Calibri" panose="020F0502020204030204" pitchFamily="34" charset="0"/>
              <a:cs typeface="Times New Roman" panose="02020603050405020304" pitchFamily="18" charset="0"/>
            </a:endParaRPr>
          </a:p>
          <a:p>
            <a:pPr algn="ctr">
              <a:lnSpc>
                <a:spcPct val="107000"/>
              </a:lnSpc>
              <a:spcAft>
                <a:spcPts val="800"/>
              </a:spcAft>
            </a:pPr>
            <a:r>
              <a:rPr lang="en-GB" sz="1800" i="1" kern="1200">
                <a:solidFill>
                  <a:srgbClr val="2F5496"/>
                </a:solidFill>
                <a:effectLst/>
                <a:ea typeface="Times New Roman" panose="02020603050405020304" pitchFamily="18" charset="0"/>
                <a:cs typeface="Times New Roman" panose="02020603050405020304" pitchFamily="18" charset="0"/>
              </a:rPr>
              <a:t>‘[Teacher] asked for the SMASH scheme (from high school) to be made available for primary school children. She was concerned in the lack of life skills that children have, from reading and brushing their teeth through to manners.’</a:t>
            </a:r>
            <a:endParaRPr lang="en-GB" sz="1800">
              <a:effectLst/>
              <a:ea typeface="Calibri" panose="020F0502020204030204" pitchFamily="34" charset="0"/>
              <a:cs typeface="Times New Roman" panose="02020603050405020304" pitchFamily="18" charset="0"/>
            </a:endParaRPr>
          </a:p>
        </p:txBody>
      </p:sp>
      <p:sp>
        <p:nvSpPr>
          <p:cNvPr id="3" name="Speech Bubble: Rectangle with Corners Rounded 2">
            <a:extLst>
              <a:ext uri="{FF2B5EF4-FFF2-40B4-BE49-F238E27FC236}">
                <a16:creationId xmlns:a16="http://schemas.microsoft.com/office/drawing/2014/main" id="{2ABBF8F4-5DC8-E233-0F83-2BE815EFFCB7}"/>
              </a:ext>
            </a:extLst>
          </p:cNvPr>
          <p:cNvSpPr/>
          <p:nvPr/>
        </p:nvSpPr>
        <p:spPr>
          <a:xfrm rot="509373">
            <a:off x="6943201" y="1189179"/>
            <a:ext cx="3951429" cy="1760049"/>
          </a:xfrm>
          <a:prstGeom prst="wedgeRoundRectCallou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7000"/>
              </a:lnSpc>
              <a:spcAft>
                <a:spcPts val="800"/>
              </a:spcAft>
            </a:pPr>
            <a:r>
              <a:rPr lang="en-GB" sz="1800" b="1">
                <a:solidFill>
                  <a:srgbClr val="222222"/>
                </a:solidFill>
                <a:effectLst/>
                <a:ea typeface="Calibri" panose="020F0502020204030204" pitchFamily="34" charset="0"/>
                <a:cs typeface="Times New Roman" panose="02020603050405020304" pitchFamily="18" charset="0"/>
              </a:rPr>
              <a:t>Connection/ Communication</a:t>
            </a:r>
            <a:endParaRPr lang="en-GB" sz="1800">
              <a:solidFill>
                <a:srgbClr val="222222"/>
              </a:solidFill>
              <a:effectLst/>
              <a:ea typeface="Calibri" panose="020F0502020204030204" pitchFamily="34" charset="0"/>
              <a:cs typeface="Times New Roman" panose="02020603050405020304" pitchFamily="18" charset="0"/>
            </a:endParaRPr>
          </a:p>
          <a:p>
            <a:pPr algn="ctr">
              <a:lnSpc>
                <a:spcPct val="107000"/>
              </a:lnSpc>
              <a:spcAft>
                <a:spcPts val="800"/>
              </a:spcAft>
            </a:pPr>
            <a:r>
              <a:rPr lang="en-GB" sz="1800" i="1" kern="1200">
                <a:solidFill>
                  <a:srgbClr val="2F5496"/>
                </a:solidFill>
                <a:effectLst/>
                <a:ea typeface="Times New Roman" panose="02020603050405020304" pitchFamily="18" charset="0"/>
                <a:cs typeface="Times New Roman" panose="02020603050405020304" pitchFamily="18" charset="0"/>
              </a:rPr>
              <a:t>‘I don't always know what's going on and often find out about things too late.’</a:t>
            </a:r>
            <a:endParaRPr lang="en-GB" sz="180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97934109"/>
      </p:ext>
    </p:extLst>
  </p:cSld>
  <p:clrMapOvr>
    <a:masterClrMapping/>
  </p:clrMapOvr>
  <p:transition spd="slow">
    <p:cover/>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Perdita template">
  <a:themeElements>
    <a:clrScheme name="Active Withernsea">
      <a:dk1>
        <a:srgbClr val="434343"/>
      </a:dk1>
      <a:lt1>
        <a:srgbClr val="FFFFFF"/>
      </a:lt1>
      <a:dk2>
        <a:srgbClr val="999999"/>
      </a:dk2>
      <a:lt2>
        <a:srgbClr val="EFEFEF"/>
      </a:lt2>
      <a:accent1>
        <a:srgbClr val="FF3399"/>
      </a:accent1>
      <a:accent2>
        <a:srgbClr val="FF6F00"/>
      </a:accent2>
      <a:accent3>
        <a:srgbClr val="8A827D"/>
      </a:accent3>
      <a:accent4>
        <a:srgbClr val="443F3D"/>
      </a:accent4>
      <a:accent5>
        <a:srgbClr val="C094F6"/>
      </a:accent5>
      <a:accent6>
        <a:srgbClr val="A15EF1"/>
      </a:accent6>
      <a:hlink>
        <a:srgbClr val="434343"/>
      </a:hlink>
      <a:folHlink>
        <a:srgbClr val="4C0C9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NYS 1">
      <a:dk1>
        <a:srgbClr val="000000"/>
      </a:dk1>
      <a:lt1>
        <a:srgbClr val="FFFFFF"/>
      </a:lt1>
      <a:dk2>
        <a:srgbClr val="44546A"/>
      </a:dk2>
      <a:lt2>
        <a:srgbClr val="E7E6E6"/>
      </a:lt2>
      <a:accent1>
        <a:srgbClr val="233061"/>
      </a:accent1>
      <a:accent2>
        <a:srgbClr val="419C57"/>
      </a:accent2>
      <a:accent3>
        <a:srgbClr val="3763AD"/>
      </a:accent3>
      <a:accent4>
        <a:srgbClr val="E7205D"/>
      </a:accent4>
      <a:accent5>
        <a:srgbClr val="FFCB0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68E3E7A4A7F8CB469B744C28545CDE46" ma:contentTypeVersion="32" ma:contentTypeDescription="Create a new document." ma:contentTypeScope="" ma:versionID="0174fb415ef07db83fb36132596f66de">
  <xsd:schema xmlns:xsd="http://www.w3.org/2001/XMLSchema" xmlns:xs="http://www.w3.org/2001/XMLSchema" xmlns:p="http://schemas.microsoft.com/office/2006/metadata/properties" xmlns:ns2="f97aece5-c93f-4318-aff8-99992d67c996" xmlns:ns3="723985d6-1efd-4e9f-9bc9-982c38578f98" targetNamespace="http://schemas.microsoft.com/office/2006/metadata/properties" ma:root="true" ma:fieldsID="08e041572b4593ba8e78b5f185935beb" ns2:_="" ns3:_="">
    <xsd:import namespace="f97aece5-c93f-4318-aff8-99992d67c996"/>
    <xsd:import namespace="723985d6-1efd-4e9f-9bc9-982c38578f98"/>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Location" minOccurs="0"/>
                <xsd:element ref="ns2:MediaServiceOCR" minOccurs="0"/>
                <xsd:element ref="ns3:SharedWithUsers" minOccurs="0"/>
                <xsd:element ref="ns3:SharedWithDetails" minOccurs="0"/>
                <xsd:element ref="ns2:MediaServiceEventHashCode" minOccurs="0"/>
                <xsd:element ref="ns2:MediaServiceGenerationTime" minOccurs="0"/>
                <xsd:element ref="ns2:i81m" minOccurs="0"/>
                <xsd:element ref="ns2:awert" minOccurs="0"/>
                <xsd:element ref="ns2:MediaServiceAutoKeyPoints" minOccurs="0"/>
                <xsd:element ref="ns2:MediaServiceKeyPoints" minOccurs="0"/>
                <xsd:element ref="ns2:pic" minOccurs="0"/>
                <xsd:element ref="ns2:MediaLengthInSeconds" minOccurs="0"/>
                <xsd:element ref="ns2:Location" minOccurs="0"/>
                <xsd:element ref="ns2:afc10cd3-14f5-43b4-94dc-61fc5b1e55a8CountryOrRegion" minOccurs="0"/>
                <xsd:element ref="ns2:afc10cd3-14f5-43b4-94dc-61fc5b1e55a8State" minOccurs="0"/>
                <xsd:element ref="ns2:afc10cd3-14f5-43b4-94dc-61fc5b1e55a8City" minOccurs="0"/>
                <xsd:element ref="ns2:afc10cd3-14f5-43b4-94dc-61fc5b1e55a8PostalCode" minOccurs="0"/>
                <xsd:element ref="ns2:afc10cd3-14f5-43b4-94dc-61fc5b1e55a8Street" minOccurs="0"/>
                <xsd:element ref="ns2:afc10cd3-14f5-43b4-94dc-61fc5b1e55a8GeoLoc" minOccurs="0"/>
                <xsd:element ref="ns2:afc10cd3-14f5-43b4-94dc-61fc5b1e55a8DispName" minOccurs="0"/>
                <xsd:element ref="ns2:_Flow_SignoffStatus" minOccurs="0"/>
                <xsd:element ref="ns2:lcf76f155ced4ddcb4097134ff3c332f" minOccurs="0"/>
                <xsd:element ref="ns3:TaxCatchAll" minOccurs="0"/>
                <xsd:element ref="ns2:image"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97aece5-c93f-4318-aff8-99992d67c996"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description="" ma:hidden="true" ma:internalName="MediaServiceDateTaken" ma:readOnly="true">
      <xsd:simpleType>
        <xsd:restriction base="dms:Text"/>
      </xsd:simpleType>
    </xsd:element>
    <xsd:element name="MediaServiceAutoTags" ma:index="11" nillable="true" ma:displayName="MediaServiceAutoTags" ma:description="" ma:internalName="MediaServiceAutoTags" ma:readOnly="true">
      <xsd:simpleType>
        <xsd:restriction base="dms:Text"/>
      </xsd:simpleType>
    </xsd:element>
    <xsd:element name="MediaServiceLocation" ma:index="12" nillable="true" ma:displayName="MediaServiceLocation" ma:internalName="MediaServiceLocation" ma:readOnly="true">
      <xsd:simpleType>
        <xsd:restriction base="dms:Text"/>
      </xsd:simpleType>
    </xsd:element>
    <xsd:element name="MediaServiceOCR" ma:index="13" nillable="true" ma:displayName="MediaServiceOCR" ma:internalName="MediaServiceOCR" ma:readOnly="true">
      <xsd:simpleType>
        <xsd:restriction base="dms:Note">
          <xsd:maxLength value="255"/>
        </xsd:restriction>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i81m" ma:index="18" nillable="true" ma:displayName="Person or Group" ma:list="UserInfo" ma:internalName="i81m">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awert" ma:index="19" nillable="true" ma:displayName="awert" ma:format="DateOnly" ma:internalName="awert">
      <xsd:simpleType>
        <xsd:restriction base="dms:DateTime"/>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pic" ma:index="22" nillable="true" ma:displayName="pic" ma:format="Image" ma:internalName="pic">
      <xsd:complexType>
        <xsd:complexContent>
          <xsd:extension base="dms:URL">
            <xsd:sequence>
              <xsd:element name="Url" type="dms:ValidUrl" minOccurs="0" nillable="true"/>
              <xsd:element name="Description" type="xsd:string" nillable="true"/>
            </xsd:sequence>
          </xsd:extension>
        </xsd:complexContent>
      </xsd:complexType>
    </xsd:element>
    <xsd:element name="MediaLengthInSeconds" ma:index="23" nillable="true" ma:displayName="Length (seconds)" ma:internalName="MediaLengthInSeconds" ma:readOnly="true">
      <xsd:simpleType>
        <xsd:restriction base="dms:Unknown"/>
      </xsd:simpleType>
    </xsd:element>
    <xsd:element name="Location" ma:index="24" nillable="true" ma:displayName="Location" ma:format="Dropdown" ma:internalName="Location">
      <xsd:simpleType>
        <xsd:restriction base="dms:Unknown"/>
      </xsd:simpleType>
    </xsd:element>
    <xsd:element name="afc10cd3-14f5-43b4-94dc-61fc5b1e55a8CountryOrRegion" ma:index="25" nillable="true" ma:displayName="Location: Country/Region" ma:internalName="CountryOrRegion" ma:readOnly="true">
      <xsd:simpleType>
        <xsd:restriction base="dms:Text"/>
      </xsd:simpleType>
    </xsd:element>
    <xsd:element name="afc10cd3-14f5-43b4-94dc-61fc5b1e55a8State" ma:index="26" nillable="true" ma:displayName="Location: State" ma:internalName="State" ma:readOnly="true">
      <xsd:simpleType>
        <xsd:restriction base="dms:Text"/>
      </xsd:simpleType>
    </xsd:element>
    <xsd:element name="afc10cd3-14f5-43b4-94dc-61fc5b1e55a8City" ma:index="27" nillable="true" ma:displayName="Location: City" ma:internalName="City" ma:readOnly="true">
      <xsd:simpleType>
        <xsd:restriction base="dms:Text"/>
      </xsd:simpleType>
    </xsd:element>
    <xsd:element name="afc10cd3-14f5-43b4-94dc-61fc5b1e55a8PostalCode" ma:index="28" nillable="true" ma:displayName="Location: Postal Code" ma:internalName="PostalCode" ma:readOnly="true">
      <xsd:simpleType>
        <xsd:restriction base="dms:Text"/>
      </xsd:simpleType>
    </xsd:element>
    <xsd:element name="afc10cd3-14f5-43b4-94dc-61fc5b1e55a8Street" ma:index="29" nillable="true" ma:displayName="Location: Street" ma:internalName="Street" ma:readOnly="true">
      <xsd:simpleType>
        <xsd:restriction base="dms:Text"/>
      </xsd:simpleType>
    </xsd:element>
    <xsd:element name="afc10cd3-14f5-43b4-94dc-61fc5b1e55a8GeoLoc" ma:index="30" nillable="true" ma:displayName="Location: Coordinates" ma:internalName="GeoLoc" ma:readOnly="true">
      <xsd:simpleType>
        <xsd:restriction base="dms:Unknown"/>
      </xsd:simpleType>
    </xsd:element>
    <xsd:element name="afc10cd3-14f5-43b4-94dc-61fc5b1e55a8DispName" ma:index="31" nillable="true" ma:displayName="Location: Name" ma:internalName="DispName" ma:readOnly="true">
      <xsd:simpleType>
        <xsd:restriction base="dms:Text"/>
      </xsd:simpleType>
    </xsd:element>
    <xsd:element name="_Flow_SignoffStatus" ma:index="32" nillable="true" ma:displayName="Sign-off status" ma:internalName="Sign_x002d_off_x0020_status">
      <xsd:simpleType>
        <xsd:restriction base="dms:Text"/>
      </xsd:simpleType>
    </xsd:element>
    <xsd:element name="lcf76f155ced4ddcb4097134ff3c332f" ma:index="34" nillable="true" ma:taxonomy="true" ma:internalName="lcf76f155ced4ddcb4097134ff3c332f" ma:taxonomyFieldName="MediaServiceImageTags" ma:displayName="Image Tags" ma:readOnly="false" ma:fieldId="{5cf76f15-5ced-4ddc-b409-7134ff3c332f}" ma:taxonomyMulti="true" ma:sspId="8512f966-5e44-4d54-8d7b-6695fba7071d" ma:termSetId="09814cd3-568e-fe90-9814-8d621ff8fb84" ma:anchorId="fba54fb3-c3e1-fe81-a776-ca4b69148c4d" ma:open="true" ma:isKeyword="false">
      <xsd:complexType>
        <xsd:sequence>
          <xsd:element ref="pc:Terms" minOccurs="0" maxOccurs="1"/>
        </xsd:sequence>
      </xsd:complexType>
    </xsd:element>
    <xsd:element name="image" ma:index="36" nillable="true" ma:displayName="image" ma:format="Thumbnail" ma:internalName="image">
      <xsd:simpleType>
        <xsd:restriction base="dms:Unknown"/>
      </xsd:simpleType>
    </xsd:element>
    <xsd:element name="MediaServiceObjectDetectorVersions" ma:index="37"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38"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23985d6-1efd-4e9f-9bc9-982c38578f98"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35" nillable="true" ma:displayName="Taxonomy Catch All Column" ma:hidden="true" ma:list="{67eb0cd7-f485-448b-aa81-6d4bc7a309ee}" ma:internalName="TaxCatchAll" ma:showField="CatchAllData" ma:web="723985d6-1efd-4e9f-9bc9-982c38578f9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723985d6-1efd-4e9f-9bc9-982c38578f98">
      <UserInfo>
        <DisplayName>Louise Adams</DisplayName>
        <AccountId>16</AccountId>
        <AccountType/>
      </UserInfo>
      <UserInfo>
        <DisplayName>El Wilkinson-Cunningham</DisplayName>
        <AccountId>11</AccountId>
        <AccountType/>
      </UserInfo>
    </SharedWithUsers>
    <lcf76f155ced4ddcb4097134ff3c332f xmlns="f97aece5-c93f-4318-aff8-99992d67c996">
      <Terms xmlns="http://schemas.microsoft.com/office/infopath/2007/PartnerControls"/>
    </lcf76f155ced4ddcb4097134ff3c332f>
    <image xmlns="f97aece5-c93f-4318-aff8-99992d67c996" xsi:nil="true"/>
    <i81m xmlns="f97aece5-c93f-4318-aff8-99992d67c996">
      <UserInfo>
        <DisplayName/>
        <AccountId xsi:nil="true"/>
        <AccountType/>
      </UserInfo>
    </i81m>
    <TaxCatchAll xmlns="723985d6-1efd-4e9f-9bc9-982c38578f98" xsi:nil="true"/>
    <Location xmlns="f97aece5-c93f-4318-aff8-99992d67c996" xsi:nil="true"/>
    <_Flow_SignoffStatus xmlns="f97aece5-c93f-4318-aff8-99992d67c996" xsi:nil="true"/>
    <pic xmlns="f97aece5-c93f-4318-aff8-99992d67c996">
      <Url xsi:nil="true"/>
      <Description xsi:nil="true"/>
    </pic>
    <awert xmlns="f97aece5-c93f-4318-aff8-99992d67c996" xsi:nil="true"/>
  </documentManagement>
</p:properties>
</file>

<file path=customXml/itemProps1.xml><?xml version="1.0" encoding="utf-8"?>
<ds:datastoreItem xmlns:ds="http://schemas.openxmlformats.org/officeDocument/2006/customXml" ds:itemID="{BD2F7B11-7C1F-4186-916B-0811DCE9F290}">
  <ds:schemaRefs>
    <ds:schemaRef ds:uri="http://schemas.microsoft.com/sharepoint/v3/contenttype/forms"/>
  </ds:schemaRefs>
</ds:datastoreItem>
</file>

<file path=customXml/itemProps2.xml><?xml version="1.0" encoding="utf-8"?>
<ds:datastoreItem xmlns:ds="http://schemas.openxmlformats.org/officeDocument/2006/customXml" ds:itemID="{3F4551C8-6668-4D47-8615-25A01CD8CD47}"/>
</file>

<file path=customXml/itemProps3.xml><?xml version="1.0" encoding="utf-8"?>
<ds:datastoreItem xmlns:ds="http://schemas.openxmlformats.org/officeDocument/2006/customXml" ds:itemID="{A40C8471-E1F0-4DE8-B362-31E31D406495}">
  <ds:schemaRefs>
    <ds:schemaRef ds:uri="http://schemas.openxmlformats.org/package/2006/metadata/core-properties"/>
    <ds:schemaRef ds:uri="http://purl.org/dc/dcmitype/"/>
    <ds:schemaRef ds:uri="5a83eb30-8fbd-4d7a-ba72-7a4f7c87b447"/>
    <ds:schemaRef ds:uri="http://schemas.microsoft.com/office/2006/documentManagement/types"/>
    <ds:schemaRef ds:uri="http://schemas.microsoft.com/office/2006/metadata/properties"/>
    <ds:schemaRef ds:uri="http://www.w3.org/XML/1998/namespace"/>
    <ds:schemaRef ds:uri="http://purl.org/dc/terms/"/>
    <ds:schemaRef ds:uri="http://schemas.microsoft.com/office/infopath/2007/PartnerControls"/>
    <ds:schemaRef ds:uri="e16425ee-4983-4284-8d92-bf4e44497550"/>
    <ds:schemaRef ds:uri="http://purl.org/dc/elements/1.1/"/>
  </ds:schemaRefs>
</ds:datastoreItem>
</file>

<file path=docProps/app.xml><?xml version="1.0" encoding="utf-8"?>
<Properties xmlns="http://schemas.openxmlformats.org/officeDocument/2006/extended-properties" xmlns:vt="http://schemas.openxmlformats.org/officeDocument/2006/docPropsVTypes">
  <TotalTime>13</TotalTime>
  <Words>4023</Words>
  <Application>Microsoft Office PowerPoint</Application>
  <PresentationFormat>Widescreen</PresentationFormat>
  <Paragraphs>499</Paragraphs>
  <Slides>46</Slides>
  <Notes>36</Notes>
  <HiddenSlides>0</HiddenSlides>
  <MMClips>0</MMClips>
  <ScaleCrop>false</ScaleCrop>
  <HeadingPairs>
    <vt:vector size="6" baseType="variant">
      <vt:variant>
        <vt:lpstr>Fonts Used</vt:lpstr>
      </vt:variant>
      <vt:variant>
        <vt:i4>11</vt:i4>
      </vt:variant>
      <vt:variant>
        <vt:lpstr>Theme</vt:lpstr>
      </vt:variant>
      <vt:variant>
        <vt:i4>4</vt:i4>
      </vt:variant>
      <vt:variant>
        <vt:lpstr>Slide Titles</vt:lpstr>
      </vt:variant>
      <vt:variant>
        <vt:i4>46</vt:i4>
      </vt:variant>
    </vt:vector>
  </HeadingPairs>
  <TitlesOfParts>
    <vt:vector size="61" baseType="lpstr">
      <vt:lpstr>Arial</vt:lpstr>
      <vt:lpstr>Calibri</vt:lpstr>
      <vt:lpstr>Calibri Light</vt:lpstr>
      <vt:lpstr>Droid Serif</vt:lpstr>
      <vt:lpstr>Menco Light</vt:lpstr>
      <vt:lpstr>Montserrat</vt:lpstr>
      <vt:lpstr>Poppins</vt:lpstr>
      <vt:lpstr>Poppins Medium</vt:lpstr>
      <vt:lpstr>Poppins SemiBold</vt:lpstr>
      <vt:lpstr>Times New Roman</vt:lpstr>
      <vt:lpstr>Wingdings</vt:lpstr>
      <vt:lpstr>Office Theme</vt:lpstr>
      <vt:lpstr>1_Perdita template</vt:lpstr>
      <vt:lpstr>2_Office Theme</vt:lpstr>
      <vt:lpstr>1_Office Theme</vt:lpstr>
      <vt:lpstr>PowerPoint Presentation</vt:lpstr>
      <vt:lpstr>The  Active Withernsea  Journey</vt:lpstr>
      <vt:lpstr>PowerPoint Presentation</vt:lpstr>
      <vt:lpstr>PowerPoint Presentation</vt:lpstr>
      <vt:lpstr>Where did we start</vt:lpstr>
      <vt:lpstr> What did we know</vt:lpstr>
      <vt:lpstr> How did we engage?</vt:lpstr>
      <vt:lpstr>Engagement</vt:lpstr>
      <vt:lpstr>  Deep Themes</vt:lpstr>
      <vt:lpstr>Engagement learning</vt:lpstr>
      <vt:lpstr>Implementing the Pathfinder</vt:lpstr>
      <vt:lpstr>PowerPoint Presentation</vt:lpstr>
      <vt:lpstr>Our Pathfinder</vt:lpstr>
      <vt:lpstr>PowerPoint Presentation</vt:lpstr>
      <vt:lpstr>Implementation learning</vt:lpstr>
      <vt:lpstr>Withernsea High School </vt:lpstr>
      <vt:lpstr>Systems Change  Governance </vt:lpstr>
      <vt:lpstr>PACE learning</vt:lpstr>
      <vt:lpstr>How do we evidence change?</vt:lpstr>
      <vt:lpstr>Evaluation learning</vt:lpstr>
      <vt:lpstr>PowerPoint Presentation</vt:lpstr>
      <vt:lpstr> Withernsea is changing </vt:lpstr>
      <vt:lpstr>PowerPoint Presentation</vt:lpstr>
      <vt:lpstr>PowerPoint Presentation</vt:lpstr>
      <vt:lpstr>Context</vt:lpstr>
      <vt:lpstr>PowerPoint Presentation</vt:lpstr>
      <vt:lpstr>PowerPoint Presentation</vt:lpstr>
      <vt:lpstr>PowerPoint Presentation</vt:lpstr>
      <vt:lpstr>PowerPoint Presentation</vt:lpstr>
      <vt:lpstr>So, what followed</vt:lpstr>
      <vt:lpstr>What?</vt:lpstr>
      <vt:lpstr>Who?</vt:lpstr>
      <vt:lpstr>What?</vt:lpstr>
      <vt:lpstr>Questions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Active Withernsea  Journey and update</dc:title>
  <dc:creator>Emma Kelly</dc:creator>
  <cp:lastModifiedBy>Nathan Barthrop</cp:lastModifiedBy>
  <cp:revision>7</cp:revision>
  <cp:lastPrinted>2022-07-21T14:13:00Z</cp:lastPrinted>
  <dcterms:created xsi:type="dcterms:W3CDTF">2022-02-02T13:38:22Z</dcterms:created>
  <dcterms:modified xsi:type="dcterms:W3CDTF">2024-02-06T13:53:12Z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2a4828c0-bf9e-487a-a999-4cc0afddd2a0_Enabled">
    <vt:lpwstr>true</vt:lpwstr>
  </property>
  <property fmtid="{D5CDD505-2E9C-101B-9397-08002B2CF9AE}" pid="3" name="MSIP_Label_2a4828c0-bf9e-487a-a999-4cc0afddd2a0_SetDate">
    <vt:lpwstr>2022-02-02T13:38:22Z</vt:lpwstr>
  </property>
  <property fmtid="{D5CDD505-2E9C-101B-9397-08002B2CF9AE}" pid="4" name="MSIP_Label_2a4828c0-bf9e-487a-a999-4cc0afddd2a0_Method">
    <vt:lpwstr>Standard</vt:lpwstr>
  </property>
  <property fmtid="{D5CDD505-2E9C-101B-9397-08002B2CF9AE}" pid="5" name="MSIP_Label_2a4828c0-bf9e-487a-a999-4cc0afddd2a0_Name">
    <vt:lpwstr>Not Sensitive</vt:lpwstr>
  </property>
  <property fmtid="{D5CDD505-2E9C-101B-9397-08002B2CF9AE}" pid="6" name="MSIP_Label_2a4828c0-bf9e-487a-a999-4cc0afddd2a0_SiteId">
    <vt:lpwstr>351368d1-9b5a-4c8b-ac76-f39b4c7dd76c</vt:lpwstr>
  </property>
  <property fmtid="{D5CDD505-2E9C-101B-9397-08002B2CF9AE}" pid="7" name="MSIP_Label_2a4828c0-bf9e-487a-a999-4cc0afddd2a0_ActionId">
    <vt:lpwstr>8ebb657a-a318-459f-bb92-d90eb834dba4</vt:lpwstr>
  </property>
  <property fmtid="{D5CDD505-2E9C-101B-9397-08002B2CF9AE}" pid="8" name="MSIP_Label_2a4828c0-bf9e-487a-a999-4cc0afddd2a0_ContentBits">
    <vt:lpwstr>0</vt:lpwstr>
  </property>
  <property fmtid="{D5CDD505-2E9C-101B-9397-08002B2CF9AE}" pid="9" name="ContentTypeId">
    <vt:lpwstr>0x010100012F19F6E6789B4782D30EEE243831A3</vt:lpwstr>
  </property>
  <property fmtid="{D5CDD505-2E9C-101B-9397-08002B2CF9AE}" pid="10" name="MediaServiceImageTags">
    <vt:lpwstr/>
  </property>
</Properties>
</file>