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 id="2147483696" r:id="rId4"/>
  </p:sldMasterIdLst>
  <p:notesMasterIdLst>
    <p:notesMasterId r:id="rId18"/>
  </p:notesMasterIdLst>
  <p:sldIdLst>
    <p:sldId id="256" r:id="rId5"/>
    <p:sldId id="263" r:id="rId6"/>
    <p:sldId id="4472" r:id="rId7"/>
    <p:sldId id="4464" r:id="rId8"/>
    <p:sldId id="266" r:id="rId9"/>
    <p:sldId id="4474" r:id="rId10"/>
    <p:sldId id="296" r:id="rId11"/>
    <p:sldId id="4475" r:id="rId12"/>
    <p:sldId id="273" r:id="rId13"/>
    <p:sldId id="281" r:id="rId14"/>
    <p:sldId id="4473" r:id="rId15"/>
    <p:sldId id="4476" r:id="rId16"/>
    <p:sldId id="447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9838"/>
    <a:srgbClr val="D9127E"/>
    <a:srgbClr val="00A3DB"/>
    <a:srgbClr val="0293C7"/>
    <a:srgbClr val="C27D2F"/>
    <a:srgbClr val="D8127E"/>
    <a:srgbClr val="A90053"/>
    <a:srgbClr val="A81063"/>
    <a:srgbClr val="0F1A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55"/>
    <p:restoredTop sz="96327"/>
  </p:normalViewPr>
  <p:slideViewPr>
    <p:cSldViewPr snapToGrid="0">
      <p:cViewPr varScale="1">
        <p:scale>
          <a:sx n="63" d="100"/>
          <a:sy n="63" d="100"/>
        </p:scale>
        <p:origin x="62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E10ABD-F570-4FC9-B280-CEA1C770CC81}" type="datetimeFigureOut">
              <a:rPr lang="en-GB" smtClean="0"/>
              <a:t>04/07/2025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8FE930-8CF5-45E3-9B93-1D61716AD7D9}" type="slidenum">
              <a:rPr lang="en-GB" smtClean="0"/>
              <a:t>‹#›</a:t>
            </a:fld>
            <a:endParaRPr lang="en-GB"/>
          </a:p>
        </p:txBody>
      </p:sp>
    </p:spTree>
    <p:extLst>
      <p:ext uri="{BB962C8B-B14F-4D97-AF65-F5344CB8AC3E}">
        <p14:creationId xmlns:p14="http://schemas.microsoft.com/office/powerpoint/2010/main" val="3685962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65" name="Google Shape;165;p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66" name="Google Shape;166;p1: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69" name="Google Shape;169;p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43" name="Google Shape;343;p1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1.7.2013</a:t>
            </a: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
        <p:nvSpPr>
          <p:cNvPr id="344" name="Google Shape;344;p13: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1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Currently, the CAS programme includes a 4-stage annual cycle.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1. Review-  Profiling tool</a:t>
            </a:r>
            <a:endParaRPr/>
          </a:p>
          <a:p>
            <a:pPr marL="0" lvl="0" indent="0" algn="l" rtl="0">
              <a:lnSpc>
                <a:spcPct val="100000"/>
              </a:lnSpc>
              <a:spcBef>
                <a:spcPts val="0"/>
              </a:spcBef>
              <a:spcAft>
                <a:spcPts val="0"/>
              </a:spcAft>
              <a:buSzPts val="1400"/>
              <a:buNone/>
            </a:pPr>
            <a:r>
              <a:rPr lang="en-US"/>
              <a:t>2. Plan - Planning for change</a:t>
            </a:r>
            <a:endParaRPr/>
          </a:p>
          <a:p>
            <a:pPr marL="0" lvl="0" indent="0" algn="l" rtl="0">
              <a:lnSpc>
                <a:spcPct val="100000"/>
              </a:lnSpc>
              <a:spcBef>
                <a:spcPts val="0"/>
              </a:spcBef>
              <a:spcAft>
                <a:spcPts val="0"/>
              </a:spcAft>
              <a:buSzPts val="1400"/>
              <a:buNone/>
            </a:pPr>
            <a:r>
              <a:rPr lang="en-US"/>
              <a:t>3. Implement</a:t>
            </a:r>
            <a:endParaRPr/>
          </a:p>
          <a:p>
            <a:pPr marL="0" lvl="0" indent="0" algn="l" rtl="0">
              <a:lnSpc>
                <a:spcPct val="100000"/>
              </a:lnSpc>
              <a:spcBef>
                <a:spcPts val="0"/>
              </a:spcBef>
              <a:spcAft>
                <a:spcPts val="0"/>
              </a:spcAft>
              <a:buSzPts val="1400"/>
              <a:buNone/>
            </a:pPr>
            <a:r>
              <a:rPr lang="en-US"/>
              <a:t>4. Monitor &amp; evaluate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OUR DATA COLLECTION TOOK PLACE BEFORE STAGE 4 HAD COMMENCED! </a:t>
            </a:r>
            <a:endParaRPr/>
          </a:p>
        </p:txBody>
      </p:sp>
      <p:sp>
        <p:nvSpPr>
          <p:cNvPr id="346" name="Google Shape;346;p1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47" name="Google Shape;347;p1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8: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8: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Cascade system of support</a:t>
            </a:r>
          </a:p>
          <a:p>
            <a:r>
              <a:rPr lang="en-US"/>
              <a:t>Bottom up and top down</a:t>
            </a:r>
          </a:p>
          <a:p>
            <a:r>
              <a:rPr lang="en-US"/>
              <a:t>Different combination of delivery/support for schools across Bradford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Boxes coloured linked to the areas of the framework- most of the impact has been around shifting the social environment and culture in the school to support more opportunity for PA, not necessarily about adding more opportunities or making lots of big changes </a:t>
            </a:r>
          </a:p>
          <a:p>
            <a:r>
              <a:rPr lang="en-GB" dirty="0"/>
              <a:t>Dark blue – policy </a:t>
            </a:r>
          </a:p>
          <a:p>
            <a:r>
              <a:rPr lang="en-GB" dirty="0"/>
              <a:t>Light blue Stakeholders </a:t>
            </a:r>
          </a:p>
          <a:p>
            <a:r>
              <a:rPr lang="en-GB" dirty="0"/>
              <a:t>Red – environment – physical and social</a:t>
            </a:r>
          </a:p>
          <a:p>
            <a:r>
              <a:rPr lang="en-GB" dirty="0"/>
              <a:t>Yellow – opportunties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7A9234-712B-4122-99F0-42413FCA374E}"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00581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26C4B-7A00-45C6-5A2D-8F479DA5DFFE}"/>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6DD43E-8DE6-E843-1503-F410C29D9D64}"/>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a:extLst>
              <a:ext uri="{FF2B5EF4-FFF2-40B4-BE49-F238E27FC236}">
                <a16:creationId xmlns:a16="http://schemas.microsoft.com/office/drawing/2014/main" id="{A1BEF321-FD68-2474-A91C-57EAF441D98E}"/>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a:extLst>
              <a:ext uri="{FF2B5EF4-FFF2-40B4-BE49-F238E27FC236}">
                <a16:creationId xmlns:a16="http://schemas.microsoft.com/office/drawing/2014/main" id="{3AE55A57-5FD4-EDD2-1E27-9351C93FB40E}"/>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D44ED380-4528-227C-471F-085E22D2F8C3}"/>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Cascade system of support</a:t>
            </a:r>
          </a:p>
          <a:p>
            <a:r>
              <a:rPr lang="en-US"/>
              <a:t>Bottom up and top down</a:t>
            </a:r>
          </a:p>
          <a:p>
            <a:r>
              <a:rPr lang="en-US"/>
              <a:t>Different combination of delivery/support for schools across Bradford</a:t>
            </a:r>
          </a:p>
        </p:txBody>
      </p:sp>
      <p:sp>
        <p:nvSpPr>
          <p:cNvPr id="6" name="Footer Placeholder 5">
            <a:extLst>
              <a:ext uri="{FF2B5EF4-FFF2-40B4-BE49-F238E27FC236}">
                <a16:creationId xmlns:a16="http://schemas.microsoft.com/office/drawing/2014/main" id="{C7C0D2F7-15B4-A473-3921-3B7E6AA67B91}"/>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3B284C45-27F2-2E5F-73CF-F6BBDA3907D1}"/>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748637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01cae3a23c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g301cae3a23c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77427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64741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3573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8909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35112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56790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29541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54588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41169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6167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75411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1"/>
        <p:cNvGrpSpPr/>
        <p:nvPr/>
      </p:nvGrpSpPr>
      <p:grpSpPr>
        <a:xfrm>
          <a:off x="0" y="0"/>
          <a:ext cx="0" cy="0"/>
          <a:chOff x="0" y="0"/>
          <a:chExt cx="0" cy="0"/>
        </a:xfrm>
      </p:grpSpPr>
      <p:sp>
        <p:nvSpPr>
          <p:cNvPr id="32" name="Google Shape;32;p28"/>
          <p:cNvSpPr txBox="1">
            <a:spLocks noGrp="1"/>
          </p:cNvSpPr>
          <p:nvPr>
            <p:ph type="title"/>
          </p:nvPr>
        </p:nvSpPr>
        <p:spPr>
          <a:xfrm>
            <a:off x="481542" y="2937934"/>
            <a:ext cx="5181600" cy="90805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2667"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8"/>
          <p:cNvSpPr txBox="1">
            <a:spLocks noGrp="1"/>
          </p:cNvSpPr>
          <p:nvPr>
            <p:ph type="body" idx="1"/>
          </p:nvPr>
        </p:nvSpPr>
        <p:spPr>
          <a:xfrm>
            <a:off x="481542" y="1937809"/>
            <a:ext cx="5181600" cy="1000125"/>
          </a:xfrm>
          <a:prstGeom prst="rect">
            <a:avLst/>
          </a:prstGeom>
          <a:noFill/>
          <a:ln>
            <a:noFill/>
          </a:ln>
        </p:spPr>
        <p:txBody>
          <a:bodyPr spcFirstLastPara="1" wrap="square" lIns="91425" tIns="45700" rIns="91425" bIns="45700" anchor="b" anchorCtr="0">
            <a:normAutofit/>
          </a:bodyPr>
          <a:lstStyle>
            <a:lvl1pPr marL="304815" lvl="0" indent="-152408" algn="l">
              <a:lnSpc>
                <a:spcPct val="100000"/>
              </a:lnSpc>
              <a:spcBef>
                <a:spcPts val="267"/>
              </a:spcBef>
              <a:spcAft>
                <a:spcPts val="0"/>
              </a:spcAft>
              <a:buClr>
                <a:srgbClr val="888888"/>
              </a:buClr>
              <a:buSzPts val="2000"/>
              <a:buNone/>
              <a:defRPr sz="1333">
                <a:solidFill>
                  <a:srgbClr val="888888"/>
                </a:solidFill>
              </a:defRPr>
            </a:lvl1pPr>
            <a:lvl2pPr marL="609630" lvl="1" indent="-152408" algn="l">
              <a:lnSpc>
                <a:spcPct val="100000"/>
              </a:lnSpc>
              <a:spcBef>
                <a:spcPts val="240"/>
              </a:spcBef>
              <a:spcAft>
                <a:spcPts val="0"/>
              </a:spcAft>
              <a:buClr>
                <a:srgbClr val="888888"/>
              </a:buClr>
              <a:buSzPts val="1800"/>
              <a:buNone/>
              <a:defRPr sz="1200">
                <a:solidFill>
                  <a:srgbClr val="888888"/>
                </a:solidFill>
              </a:defRPr>
            </a:lvl2pPr>
            <a:lvl3pPr marL="914446" lvl="2" indent="-152408" algn="l">
              <a:lnSpc>
                <a:spcPct val="100000"/>
              </a:lnSpc>
              <a:spcBef>
                <a:spcPts val="213"/>
              </a:spcBef>
              <a:spcAft>
                <a:spcPts val="0"/>
              </a:spcAft>
              <a:buClr>
                <a:srgbClr val="888888"/>
              </a:buClr>
              <a:buSzPts val="1600"/>
              <a:buNone/>
              <a:defRPr sz="1067">
                <a:solidFill>
                  <a:srgbClr val="888888"/>
                </a:solidFill>
              </a:defRPr>
            </a:lvl3pPr>
            <a:lvl4pPr marL="1219261" lvl="3" indent="-152408" algn="l">
              <a:lnSpc>
                <a:spcPct val="100000"/>
              </a:lnSpc>
              <a:spcBef>
                <a:spcPts val="187"/>
              </a:spcBef>
              <a:spcAft>
                <a:spcPts val="0"/>
              </a:spcAft>
              <a:buClr>
                <a:srgbClr val="888888"/>
              </a:buClr>
              <a:buSzPts val="1400"/>
              <a:buNone/>
              <a:defRPr sz="933">
                <a:solidFill>
                  <a:srgbClr val="888888"/>
                </a:solidFill>
              </a:defRPr>
            </a:lvl4pPr>
            <a:lvl5pPr marL="1524076" lvl="4" indent="-152408" algn="l">
              <a:lnSpc>
                <a:spcPct val="100000"/>
              </a:lnSpc>
              <a:spcBef>
                <a:spcPts val="187"/>
              </a:spcBef>
              <a:spcAft>
                <a:spcPts val="0"/>
              </a:spcAft>
              <a:buClr>
                <a:srgbClr val="888888"/>
              </a:buClr>
              <a:buSzPts val="1400"/>
              <a:buNone/>
              <a:defRPr sz="933">
                <a:solidFill>
                  <a:srgbClr val="888888"/>
                </a:solidFill>
              </a:defRPr>
            </a:lvl5pPr>
            <a:lvl6pPr marL="1828891" lvl="5" indent="-152408" algn="l">
              <a:lnSpc>
                <a:spcPct val="100000"/>
              </a:lnSpc>
              <a:spcBef>
                <a:spcPts val="187"/>
              </a:spcBef>
              <a:spcAft>
                <a:spcPts val="0"/>
              </a:spcAft>
              <a:buClr>
                <a:srgbClr val="888888"/>
              </a:buClr>
              <a:buSzPts val="1400"/>
              <a:buNone/>
              <a:defRPr sz="933">
                <a:solidFill>
                  <a:srgbClr val="888888"/>
                </a:solidFill>
              </a:defRPr>
            </a:lvl6pPr>
            <a:lvl7pPr marL="2133707" lvl="6" indent="-152408" algn="l">
              <a:lnSpc>
                <a:spcPct val="100000"/>
              </a:lnSpc>
              <a:spcBef>
                <a:spcPts val="187"/>
              </a:spcBef>
              <a:spcAft>
                <a:spcPts val="0"/>
              </a:spcAft>
              <a:buClr>
                <a:srgbClr val="888888"/>
              </a:buClr>
              <a:buSzPts val="1400"/>
              <a:buNone/>
              <a:defRPr sz="933">
                <a:solidFill>
                  <a:srgbClr val="888888"/>
                </a:solidFill>
              </a:defRPr>
            </a:lvl7pPr>
            <a:lvl8pPr marL="2438522" lvl="7" indent="-152408" algn="l">
              <a:lnSpc>
                <a:spcPct val="100000"/>
              </a:lnSpc>
              <a:spcBef>
                <a:spcPts val="187"/>
              </a:spcBef>
              <a:spcAft>
                <a:spcPts val="0"/>
              </a:spcAft>
              <a:buClr>
                <a:srgbClr val="888888"/>
              </a:buClr>
              <a:buSzPts val="1400"/>
              <a:buNone/>
              <a:defRPr sz="933">
                <a:solidFill>
                  <a:srgbClr val="888888"/>
                </a:solidFill>
              </a:defRPr>
            </a:lvl8pPr>
            <a:lvl9pPr marL="2743337" lvl="8" indent="-152408" algn="l">
              <a:lnSpc>
                <a:spcPct val="100000"/>
              </a:lnSpc>
              <a:spcBef>
                <a:spcPts val="187"/>
              </a:spcBef>
              <a:spcAft>
                <a:spcPts val="0"/>
              </a:spcAft>
              <a:buClr>
                <a:srgbClr val="888888"/>
              </a:buClr>
              <a:buSzPts val="1400"/>
              <a:buNone/>
              <a:defRPr sz="933">
                <a:solidFill>
                  <a:srgbClr val="888888"/>
                </a:solidFill>
              </a:defRPr>
            </a:lvl9pPr>
          </a:lstStyle>
          <a:p>
            <a:endParaRPr/>
          </a:p>
        </p:txBody>
      </p:sp>
      <p:sp>
        <p:nvSpPr>
          <p:cNvPr id="34" name="Google Shape;34;p28"/>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8"/>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8"/>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306954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4142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790355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5"/>
        <p:cNvGrpSpPr/>
        <p:nvPr/>
      </p:nvGrpSpPr>
      <p:grpSpPr>
        <a:xfrm>
          <a:off x="0" y="0"/>
          <a:ext cx="0" cy="0"/>
          <a:chOff x="0" y="0"/>
          <a:chExt cx="0" cy="0"/>
        </a:xfrm>
      </p:grpSpPr>
      <p:sp>
        <p:nvSpPr>
          <p:cNvPr id="26" name="Google Shape;26;p27"/>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7"/>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28" name="Google Shape;28;p27"/>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7"/>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7"/>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736060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1"/>
        <p:cNvGrpSpPr/>
        <p:nvPr/>
      </p:nvGrpSpPr>
      <p:grpSpPr>
        <a:xfrm>
          <a:off x="0" y="0"/>
          <a:ext cx="0" cy="0"/>
          <a:chOff x="0" y="0"/>
          <a:chExt cx="0" cy="0"/>
        </a:xfrm>
      </p:grpSpPr>
      <p:sp>
        <p:nvSpPr>
          <p:cNvPr id="32" name="Google Shape;32;p28"/>
          <p:cNvSpPr txBox="1">
            <a:spLocks noGrp="1"/>
          </p:cNvSpPr>
          <p:nvPr>
            <p:ph type="title"/>
          </p:nvPr>
        </p:nvSpPr>
        <p:spPr>
          <a:xfrm>
            <a:off x="481542" y="2937934"/>
            <a:ext cx="5181600" cy="90805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2667"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8"/>
          <p:cNvSpPr txBox="1">
            <a:spLocks noGrp="1"/>
          </p:cNvSpPr>
          <p:nvPr>
            <p:ph type="body" idx="1"/>
          </p:nvPr>
        </p:nvSpPr>
        <p:spPr>
          <a:xfrm>
            <a:off x="481542" y="1937809"/>
            <a:ext cx="5181600" cy="1000125"/>
          </a:xfrm>
          <a:prstGeom prst="rect">
            <a:avLst/>
          </a:prstGeom>
          <a:noFill/>
          <a:ln>
            <a:noFill/>
          </a:ln>
        </p:spPr>
        <p:txBody>
          <a:bodyPr spcFirstLastPara="1" wrap="square" lIns="91425" tIns="45700" rIns="91425" bIns="45700" anchor="b" anchorCtr="0">
            <a:normAutofit/>
          </a:bodyPr>
          <a:lstStyle>
            <a:lvl1pPr marL="304815" lvl="0" indent="-152408" algn="l">
              <a:spcBef>
                <a:spcPts val="267"/>
              </a:spcBef>
              <a:spcAft>
                <a:spcPts val="0"/>
              </a:spcAft>
              <a:buClr>
                <a:srgbClr val="888888"/>
              </a:buClr>
              <a:buSzPts val="2000"/>
              <a:buNone/>
              <a:defRPr sz="1333">
                <a:solidFill>
                  <a:srgbClr val="888888"/>
                </a:solidFill>
              </a:defRPr>
            </a:lvl1pPr>
            <a:lvl2pPr marL="609630" lvl="1" indent="-152408" algn="l">
              <a:spcBef>
                <a:spcPts val="240"/>
              </a:spcBef>
              <a:spcAft>
                <a:spcPts val="0"/>
              </a:spcAft>
              <a:buClr>
                <a:srgbClr val="888888"/>
              </a:buClr>
              <a:buSzPts val="1800"/>
              <a:buNone/>
              <a:defRPr sz="1200">
                <a:solidFill>
                  <a:srgbClr val="888888"/>
                </a:solidFill>
              </a:defRPr>
            </a:lvl2pPr>
            <a:lvl3pPr marL="914446" lvl="2" indent="-152408" algn="l">
              <a:spcBef>
                <a:spcPts val="213"/>
              </a:spcBef>
              <a:spcAft>
                <a:spcPts val="0"/>
              </a:spcAft>
              <a:buClr>
                <a:srgbClr val="888888"/>
              </a:buClr>
              <a:buSzPts val="1600"/>
              <a:buNone/>
              <a:defRPr sz="1067">
                <a:solidFill>
                  <a:srgbClr val="888888"/>
                </a:solidFill>
              </a:defRPr>
            </a:lvl3pPr>
            <a:lvl4pPr marL="1219261" lvl="3" indent="-152408" algn="l">
              <a:spcBef>
                <a:spcPts val="187"/>
              </a:spcBef>
              <a:spcAft>
                <a:spcPts val="0"/>
              </a:spcAft>
              <a:buClr>
                <a:srgbClr val="888888"/>
              </a:buClr>
              <a:buSzPts val="1400"/>
              <a:buNone/>
              <a:defRPr sz="933">
                <a:solidFill>
                  <a:srgbClr val="888888"/>
                </a:solidFill>
              </a:defRPr>
            </a:lvl4pPr>
            <a:lvl5pPr marL="1524076" lvl="4" indent="-152408" algn="l">
              <a:spcBef>
                <a:spcPts val="187"/>
              </a:spcBef>
              <a:spcAft>
                <a:spcPts val="0"/>
              </a:spcAft>
              <a:buClr>
                <a:srgbClr val="888888"/>
              </a:buClr>
              <a:buSzPts val="1400"/>
              <a:buNone/>
              <a:defRPr sz="933">
                <a:solidFill>
                  <a:srgbClr val="888888"/>
                </a:solidFill>
              </a:defRPr>
            </a:lvl5pPr>
            <a:lvl6pPr marL="1828891" lvl="5" indent="-152408" algn="l">
              <a:spcBef>
                <a:spcPts val="187"/>
              </a:spcBef>
              <a:spcAft>
                <a:spcPts val="0"/>
              </a:spcAft>
              <a:buClr>
                <a:srgbClr val="888888"/>
              </a:buClr>
              <a:buSzPts val="1400"/>
              <a:buNone/>
              <a:defRPr sz="933">
                <a:solidFill>
                  <a:srgbClr val="888888"/>
                </a:solidFill>
              </a:defRPr>
            </a:lvl6pPr>
            <a:lvl7pPr marL="2133707" lvl="6" indent="-152408" algn="l">
              <a:spcBef>
                <a:spcPts val="187"/>
              </a:spcBef>
              <a:spcAft>
                <a:spcPts val="0"/>
              </a:spcAft>
              <a:buClr>
                <a:srgbClr val="888888"/>
              </a:buClr>
              <a:buSzPts val="1400"/>
              <a:buNone/>
              <a:defRPr sz="933">
                <a:solidFill>
                  <a:srgbClr val="888888"/>
                </a:solidFill>
              </a:defRPr>
            </a:lvl7pPr>
            <a:lvl8pPr marL="2438522" lvl="7" indent="-152408" algn="l">
              <a:spcBef>
                <a:spcPts val="187"/>
              </a:spcBef>
              <a:spcAft>
                <a:spcPts val="0"/>
              </a:spcAft>
              <a:buClr>
                <a:srgbClr val="888888"/>
              </a:buClr>
              <a:buSzPts val="1400"/>
              <a:buNone/>
              <a:defRPr sz="933">
                <a:solidFill>
                  <a:srgbClr val="888888"/>
                </a:solidFill>
              </a:defRPr>
            </a:lvl8pPr>
            <a:lvl9pPr marL="2743337" lvl="8" indent="-152408" algn="l">
              <a:spcBef>
                <a:spcPts val="187"/>
              </a:spcBef>
              <a:spcAft>
                <a:spcPts val="0"/>
              </a:spcAft>
              <a:buClr>
                <a:srgbClr val="888888"/>
              </a:buClr>
              <a:buSzPts val="1400"/>
              <a:buNone/>
              <a:defRPr sz="933">
                <a:solidFill>
                  <a:srgbClr val="888888"/>
                </a:solidFill>
              </a:defRPr>
            </a:lvl9pPr>
          </a:lstStyle>
          <a:p>
            <a:endParaRPr/>
          </a:p>
        </p:txBody>
      </p:sp>
      <p:sp>
        <p:nvSpPr>
          <p:cNvPr id="34" name="Google Shape;34;p28"/>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8"/>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8"/>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35955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7"/>
        <p:cNvGrpSpPr/>
        <p:nvPr/>
      </p:nvGrpSpPr>
      <p:grpSpPr>
        <a:xfrm>
          <a:off x="0" y="0"/>
          <a:ext cx="0" cy="0"/>
          <a:chOff x="0" y="0"/>
          <a:chExt cx="0" cy="0"/>
        </a:xfrm>
      </p:grpSpPr>
      <p:sp>
        <p:nvSpPr>
          <p:cNvPr id="38" name="Google Shape;38;p29"/>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9"/>
          <p:cNvSpPr txBox="1">
            <a:spLocks noGrp="1"/>
          </p:cNvSpPr>
          <p:nvPr>
            <p:ph type="body" idx="1"/>
          </p:nvPr>
        </p:nvSpPr>
        <p:spPr>
          <a:xfrm>
            <a:off x="304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spcBef>
                <a:spcPts val="373"/>
              </a:spcBef>
              <a:spcAft>
                <a:spcPts val="0"/>
              </a:spcAft>
              <a:buClr>
                <a:schemeClr val="dk1"/>
              </a:buClr>
              <a:buSzPts val="2800"/>
              <a:buChar char="•"/>
              <a:defRPr sz="1867"/>
            </a:lvl1pPr>
            <a:lvl2pPr marL="609630" lvl="1" indent="-254013" algn="l">
              <a:spcBef>
                <a:spcPts val="320"/>
              </a:spcBef>
              <a:spcAft>
                <a:spcPts val="0"/>
              </a:spcAft>
              <a:buClr>
                <a:schemeClr val="dk1"/>
              </a:buClr>
              <a:buSzPts val="2400"/>
              <a:buChar char="–"/>
              <a:defRPr sz="1600"/>
            </a:lvl2pPr>
            <a:lvl3pPr marL="914446" lvl="2" indent="-237079" algn="l">
              <a:spcBef>
                <a:spcPts val="267"/>
              </a:spcBef>
              <a:spcAft>
                <a:spcPts val="0"/>
              </a:spcAft>
              <a:buClr>
                <a:schemeClr val="dk1"/>
              </a:buClr>
              <a:buSzPts val="2000"/>
              <a:buChar char="•"/>
              <a:defRPr sz="1333"/>
            </a:lvl3pPr>
            <a:lvl4pPr marL="1219261" lvl="3" indent="-228611" algn="l">
              <a:spcBef>
                <a:spcPts val="240"/>
              </a:spcBef>
              <a:spcAft>
                <a:spcPts val="0"/>
              </a:spcAft>
              <a:buClr>
                <a:schemeClr val="dk1"/>
              </a:buClr>
              <a:buSzPts val="1800"/>
              <a:buChar char="–"/>
              <a:defRPr sz="1200"/>
            </a:lvl4pPr>
            <a:lvl5pPr marL="1524076" lvl="4" indent="-228611" algn="l">
              <a:spcBef>
                <a:spcPts val="240"/>
              </a:spcBef>
              <a:spcAft>
                <a:spcPts val="0"/>
              </a:spcAft>
              <a:buClr>
                <a:schemeClr val="dk1"/>
              </a:buClr>
              <a:buSzPts val="1800"/>
              <a:buChar char="»"/>
              <a:defRPr sz="1200"/>
            </a:lvl5pPr>
            <a:lvl6pPr marL="1828891" lvl="5" indent="-228611" algn="l">
              <a:spcBef>
                <a:spcPts val="240"/>
              </a:spcBef>
              <a:spcAft>
                <a:spcPts val="0"/>
              </a:spcAft>
              <a:buClr>
                <a:schemeClr val="dk1"/>
              </a:buClr>
              <a:buSzPts val="1800"/>
              <a:buChar char="•"/>
              <a:defRPr sz="1200"/>
            </a:lvl6pPr>
            <a:lvl7pPr marL="2133707" lvl="6" indent="-228611" algn="l">
              <a:spcBef>
                <a:spcPts val="240"/>
              </a:spcBef>
              <a:spcAft>
                <a:spcPts val="0"/>
              </a:spcAft>
              <a:buClr>
                <a:schemeClr val="dk1"/>
              </a:buClr>
              <a:buSzPts val="1800"/>
              <a:buChar char="•"/>
              <a:defRPr sz="1200"/>
            </a:lvl7pPr>
            <a:lvl8pPr marL="2438522" lvl="7" indent="-228611" algn="l">
              <a:spcBef>
                <a:spcPts val="240"/>
              </a:spcBef>
              <a:spcAft>
                <a:spcPts val="0"/>
              </a:spcAft>
              <a:buClr>
                <a:schemeClr val="dk1"/>
              </a:buClr>
              <a:buSzPts val="1800"/>
              <a:buChar char="•"/>
              <a:defRPr sz="1200"/>
            </a:lvl8pPr>
            <a:lvl9pPr marL="2743337" lvl="8" indent="-228611" algn="l">
              <a:spcBef>
                <a:spcPts val="240"/>
              </a:spcBef>
              <a:spcAft>
                <a:spcPts val="0"/>
              </a:spcAft>
              <a:buClr>
                <a:schemeClr val="dk1"/>
              </a:buClr>
              <a:buSzPts val="1800"/>
              <a:buChar char="•"/>
              <a:defRPr sz="1200"/>
            </a:lvl9pPr>
          </a:lstStyle>
          <a:p>
            <a:endParaRPr/>
          </a:p>
        </p:txBody>
      </p:sp>
      <p:sp>
        <p:nvSpPr>
          <p:cNvPr id="40" name="Google Shape;40;p29"/>
          <p:cNvSpPr txBox="1">
            <a:spLocks noGrp="1"/>
          </p:cNvSpPr>
          <p:nvPr>
            <p:ph type="body" idx="2"/>
          </p:nvPr>
        </p:nvSpPr>
        <p:spPr>
          <a:xfrm>
            <a:off x="3098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spcBef>
                <a:spcPts val="373"/>
              </a:spcBef>
              <a:spcAft>
                <a:spcPts val="0"/>
              </a:spcAft>
              <a:buClr>
                <a:schemeClr val="dk1"/>
              </a:buClr>
              <a:buSzPts val="2800"/>
              <a:buChar char="•"/>
              <a:defRPr sz="1867"/>
            </a:lvl1pPr>
            <a:lvl2pPr marL="609630" lvl="1" indent="-254013" algn="l">
              <a:spcBef>
                <a:spcPts val="320"/>
              </a:spcBef>
              <a:spcAft>
                <a:spcPts val="0"/>
              </a:spcAft>
              <a:buClr>
                <a:schemeClr val="dk1"/>
              </a:buClr>
              <a:buSzPts val="2400"/>
              <a:buChar char="–"/>
              <a:defRPr sz="1600"/>
            </a:lvl2pPr>
            <a:lvl3pPr marL="914446" lvl="2" indent="-237079" algn="l">
              <a:spcBef>
                <a:spcPts val="267"/>
              </a:spcBef>
              <a:spcAft>
                <a:spcPts val="0"/>
              </a:spcAft>
              <a:buClr>
                <a:schemeClr val="dk1"/>
              </a:buClr>
              <a:buSzPts val="2000"/>
              <a:buChar char="•"/>
              <a:defRPr sz="1333"/>
            </a:lvl3pPr>
            <a:lvl4pPr marL="1219261" lvl="3" indent="-228611" algn="l">
              <a:spcBef>
                <a:spcPts val="240"/>
              </a:spcBef>
              <a:spcAft>
                <a:spcPts val="0"/>
              </a:spcAft>
              <a:buClr>
                <a:schemeClr val="dk1"/>
              </a:buClr>
              <a:buSzPts val="1800"/>
              <a:buChar char="–"/>
              <a:defRPr sz="1200"/>
            </a:lvl4pPr>
            <a:lvl5pPr marL="1524076" lvl="4" indent="-228611" algn="l">
              <a:spcBef>
                <a:spcPts val="240"/>
              </a:spcBef>
              <a:spcAft>
                <a:spcPts val="0"/>
              </a:spcAft>
              <a:buClr>
                <a:schemeClr val="dk1"/>
              </a:buClr>
              <a:buSzPts val="1800"/>
              <a:buChar char="»"/>
              <a:defRPr sz="1200"/>
            </a:lvl5pPr>
            <a:lvl6pPr marL="1828891" lvl="5" indent="-228611" algn="l">
              <a:spcBef>
                <a:spcPts val="240"/>
              </a:spcBef>
              <a:spcAft>
                <a:spcPts val="0"/>
              </a:spcAft>
              <a:buClr>
                <a:schemeClr val="dk1"/>
              </a:buClr>
              <a:buSzPts val="1800"/>
              <a:buChar char="•"/>
              <a:defRPr sz="1200"/>
            </a:lvl6pPr>
            <a:lvl7pPr marL="2133707" lvl="6" indent="-228611" algn="l">
              <a:spcBef>
                <a:spcPts val="240"/>
              </a:spcBef>
              <a:spcAft>
                <a:spcPts val="0"/>
              </a:spcAft>
              <a:buClr>
                <a:schemeClr val="dk1"/>
              </a:buClr>
              <a:buSzPts val="1800"/>
              <a:buChar char="•"/>
              <a:defRPr sz="1200"/>
            </a:lvl7pPr>
            <a:lvl8pPr marL="2438522" lvl="7" indent="-228611" algn="l">
              <a:spcBef>
                <a:spcPts val="240"/>
              </a:spcBef>
              <a:spcAft>
                <a:spcPts val="0"/>
              </a:spcAft>
              <a:buClr>
                <a:schemeClr val="dk1"/>
              </a:buClr>
              <a:buSzPts val="1800"/>
              <a:buChar char="•"/>
              <a:defRPr sz="1200"/>
            </a:lvl8pPr>
            <a:lvl9pPr marL="2743337" lvl="8" indent="-228611" algn="l">
              <a:spcBef>
                <a:spcPts val="240"/>
              </a:spcBef>
              <a:spcAft>
                <a:spcPts val="0"/>
              </a:spcAft>
              <a:buClr>
                <a:schemeClr val="dk1"/>
              </a:buClr>
              <a:buSzPts val="1800"/>
              <a:buChar char="•"/>
              <a:defRPr sz="1200"/>
            </a:lvl9pPr>
          </a:lstStyle>
          <a:p>
            <a:endParaRPr/>
          </a:p>
        </p:txBody>
      </p:sp>
      <p:sp>
        <p:nvSpPr>
          <p:cNvPr id="41" name="Google Shape;41;p29"/>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9"/>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9"/>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267440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4"/>
        <p:cNvGrpSpPr/>
        <p:nvPr/>
      </p:nvGrpSpPr>
      <p:grpSpPr>
        <a:xfrm>
          <a:off x="0" y="0"/>
          <a:ext cx="0" cy="0"/>
          <a:chOff x="0" y="0"/>
          <a:chExt cx="0" cy="0"/>
        </a:xfrm>
      </p:grpSpPr>
      <p:sp>
        <p:nvSpPr>
          <p:cNvPr id="45" name="Google Shape;45;p30"/>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0"/>
          <p:cNvSpPr txBox="1">
            <a:spLocks noGrp="1"/>
          </p:cNvSpPr>
          <p:nvPr>
            <p:ph type="body" idx="1"/>
          </p:nvPr>
        </p:nvSpPr>
        <p:spPr>
          <a:xfrm>
            <a:off x="304800" y="1023409"/>
            <a:ext cx="2693459" cy="426508"/>
          </a:xfrm>
          <a:prstGeom prst="rect">
            <a:avLst/>
          </a:prstGeom>
          <a:noFill/>
          <a:ln>
            <a:noFill/>
          </a:ln>
        </p:spPr>
        <p:txBody>
          <a:bodyPr spcFirstLastPara="1" wrap="square" lIns="91425" tIns="45700" rIns="91425" bIns="45700" anchor="b" anchorCtr="0">
            <a:normAutofit/>
          </a:bodyPr>
          <a:lstStyle>
            <a:lvl1pPr marL="304815" lvl="0" indent="-152408" algn="l">
              <a:spcBef>
                <a:spcPts val="320"/>
              </a:spcBef>
              <a:spcAft>
                <a:spcPts val="0"/>
              </a:spcAft>
              <a:buClr>
                <a:schemeClr val="dk1"/>
              </a:buClr>
              <a:buSzPts val="2400"/>
              <a:buNone/>
              <a:defRPr sz="1600" b="1"/>
            </a:lvl1pPr>
            <a:lvl2pPr marL="609630" lvl="1" indent="-152408" algn="l">
              <a:spcBef>
                <a:spcPts val="267"/>
              </a:spcBef>
              <a:spcAft>
                <a:spcPts val="0"/>
              </a:spcAft>
              <a:buClr>
                <a:schemeClr val="dk1"/>
              </a:buClr>
              <a:buSzPts val="2000"/>
              <a:buNone/>
              <a:defRPr sz="1333" b="1"/>
            </a:lvl2pPr>
            <a:lvl3pPr marL="914446" lvl="2" indent="-152408" algn="l">
              <a:spcBef>
                <a:spcPts val="240"/>
              </a:spcBef>
              <a:spcAft>
                <a:spcPts val="0"/>
              </a:spcAft>
              <a:buClr>
                <a:schemeClr val="dk1"/>
              </a:buClr>
              <a:buSzPts val="1800"/>
              <a:buNone/>
              <a:defRPr sz="1200" b="1"/>
            </a:lvl3pPr>
            <a:lvl4pPr marL="1219261" lvl="3" indent="-152408" algn="l">
              <a:spcBef>
                <a:spcPts val="213"/>
              </a:spcBef>
              <a:spcAft>
                <a:spcPts val="0"/>
              </a:spcAft>
              <a:buClr>
                <a:schemeClr val="dk1"/>
              </a:buClr>
              <a:buSzPts val="1600"/>
              <a:buNone/>
              <a:defRPr sz="1067" b="1"/>
            </a:lvl4pPr>
            <a:lvl5pPr marL="1524076" lvl="4" indent="-152408" algn="l">
              <a:spcBef>
                <a:spcPts val="213"/>
              </a:spcBef>
              <a:spcAft>
                <a:spcPts val="0"/>
              </a:spcAft>
              <a:buClr>
                <a:schemeClr val="dk1"/>
              </a:buClr>
              <a:buSzPts val="1600"/>
              <a:buNone/>
              <a:defRPr sz="1067" b="1"/>
            </a:lvl5pPr>
            <a:lvl6pPr marL="1828891" lvl="5" indent="-152408" algn="l">
              <a:spcBef>
                <a:spcPts val="213"/>
              </a:spcBef>
              <a:spcAft>
                <a:spcPts val="0"/>
              </a:spcAft>
              <a:buClr>
                <a:schemeClr val="dk1"/>
              </a:buClr>
              <a:buSzPts val="1600"/>
              <a:buNone/>
              <a:defRPr sz="1067" b="1"/>
            </a:lvl6pPr>
            <a:lvl7pPr marL="2133707" lvl="6" indent="-152408" algn="l">
              <a:spcBef>
                <a:spcPts val="213"/>
              </a:spcBef>
              <a:spcAft>
                <a:spcPts val="0"/>
              </a:spcAft>
              <a:buClr>
                <a:schemeClr val="dk1"/>
              </a:buClr>
              <a:buSzPts val="1600"/>
              <a:buNone/>
              <a:defRPr sz="1067" b="1"/>
            </a:lvl7pPr>
            <a:lvl8pPr marL="2438522" lvl="7" indent="-152408" algn="l">
              <a:spcBef>
                <a:spcPts val="213"/>
              </a:spcBef>
              <a:spcAft>
                <a:spcPts val="0"/>
              </a:spcAft>
              <a:buClr>
                <a:schemeClr val="dk1"/>
              </a:buClr>
              <a:buSzPts val="1600"/>
              <a:buNone/>
              <a:defRPr sz="1067" b="1"/>
            </a:lvl8pPr>
            <a:lvl9pPr marL="2743337" lvl="8" indent="-152408" algn="l">
              <a:spcBef>
                <a:spcPts val="213"/>
              </a:spcBef>
              <a:spcAft>
                <a:spcPts val="0"/>
              </a:spcAft>
              <a:buClr>
                <a:schemeClr val="dk1"/>
              </a:buClr>
              <a:buSzPts val="1600"/>
              <a:buNone/>
              <a:defRPr sz="1067" b="1"/>
            </a:lvl9pPr>
          </a:lstStyle>
          <a:p>
            <a:endParaRPr/>
          </a:p>
        </p:txBody>
      </p:sp>
      <p:sp>
        <p:nvSpPr>
          <p:cNvPr id="47" name="Google Shape;47;p30"/>
          <p:cNvSpPr txBox="1">
            <a:spLocks noGrp="1"/>
          </p:cNvSpPr>
          <p:nvPr>
            <p:ph type="body" idx="2"/>
          </p:nvPr>
        </p:nvSpPr>
        <p:spPr>
          <a:xfrm>
            <a:off x="304800" y="1449917"/>
            <a:ext cx="2693459" cy="2634192"/>
          </a:xfrm>
          <a:prstGeom prst="rect">
            <a:avLst/>
          </a:prstGeom>
          <a:noFill/>
          <a:ln>
            <a:noFill/>
          </a:ln>
        </p:spPr>
        <p:txBody>
          <a:bodyPr spcFirstLastPara="1" wrap="square" lIns="91425" tIns="45700" rIns="91425" bIns="45700" anchor="t" anchorCtr="0">
            <a:normAutofit/>
          </a:bodyPr>
          <a:lstStyle>
            <a:lvl1pPr marL="304815" lvl="0" indent="-254013" algn="l">
              <a:spcBef>
                <a:spcPts val="320"/>
              </a:spcBef>
              <a:spcAft>
                <a:spcPts val="0"/>
              </a:spcAft>
              <a:buClr>
                <a:schemeClr val="dk1"/>
              </a:buClr>
              <a:buSzPts val="2400"/>
              <a:buChar char="•"/>
              <a:defRPr sz="1600"/>
            </a:lvl1pPr>
            <a:lvl2pPr marL="609630" lvl="1" indent="-237079" algn="l">
              <a:spcBef>
                <a:spcPts val="267"/>
              </a:spcBef>
              <a:spcAft>
                <a:spcPts val="0"/>
              </a:spcAft>
              <a:buClr>
                <a:schemeClr val="dk1"/>
              </a:buClr>
              <a:buSzPts val="2000"/>
              <a:buChar char="–"/>
              <a:defRPr sz="1333"/>
            </a:lvl2pPr>
            <a:lvl3pPr marL="914446" lvl="2" indent="-228611" algn="l">
              <a:spcBef>
                <a:spcPts val="240"/>
              </a:spcBef>
              <a:spcAft>
                <a:spcPts val="0"/>
              </a:spcAft>
              <a:buClr>
                <a:schemeClr val="dk1"/>
              </a:buClr>
              <a:buSzPts val="1800"/>
              <a:buChar char="•"/>
              <a:defRPr sz="1200"/>
            </a:lvl3pPr>
            <a:lvl4pPr marL="1219261" lvl="3" indent="-220144" algn="l">
              <a:spcBef>
                <a:spcPts val="213"/>
              </a:spcBef>
              <a:spcAft>
                <a:spcPts val="0"/>
              </a:spcAft>
              <a:buClr>
                <a:schemeClr val="dk1"/>
              </a:buClr>
              <a:buSzPts val="1600"/>
              <a:buChar char="–"/>
              <a:defRPr sz="1067"/>
            </a:lvl4pPr>
            <a:lvl5pPr marL="1524076" lvl="4" indent="-220144" algn="l">
              <a:spcBef>
                <a:spcPts val="213"/>
              </a:spcBef>
              <a:spcAft>
                <a:spcPts val="0"/>
              </a:spcAft>
              <a:buClr>
                <a:schemeClr val="dk1"/>
              </a:buClr>
              <a:buSzPts val="1600"/>
              <a:buChar char="»"/>
              <a:defRPr sz="1067"/>
            </a:lvl5pPr>
            <a:lvl6pPr marL="1828891" lvl="5" indent="-220144" algn="l">
              <a:spcBef>
                <a:spcPts val="213"/>
              </a:spcBef>
              <a:spcAft>
                <a:spcPts val="0"/>
              </a:spcAft>
              <a:buClr>
                <a:schemeClr val="dk1"/>
              </a:buClr>
              <a:buSzPts val="1600"/>
              <a:buChar char="•"/>
              <a:defRPr sz="1067"/>
            </a:lvl6pPr>
            <a:lvl7pPr marL="2133707" lvl="6" indent="-220144" algn="l">
              <a:spcBef>
                <a:spcPts val="213"/>
              </a:spcBef>
              <a:spcAft>
                <a:spcPts val="0"/>
              </a:spcAft>
              <a:buClr>
                <a:schemeClr val="dk1"/>
              </a:buClr>
              <a:buSzPts val="1600"/>
              <a:buChar char="•"/>
              <a:defRPr sz="1067"/>
            </a:lvl7pPr>
            <a:lvl8pPr marL="2438522" lvl="7" indent="-220144" algn="l">
              <a:spcBef>
                <a:spcPts val="213"/>
              </a:spcBef>
              <a:spcAft>
                <a:spcPts val="0"/>
              </a:spcAft>
              <a:buClr>
                <a:schemeClr val="dk1"/>
              </a:buClr>
              <a:buSzPts val="1600"/>
              <a:buChar char="•"/>
              <a:defRPr sz="1067"/>
            </a:lvl8pPr>
            <a:lvl9pPr marL="2743337" lvl="8" indent="-220144" algn="l">
              <a:spcBef>
                <a:spcPts val="213"/>
              </a:spcBef>
              <a:spcAft>
                <a:spcPts val="0"/>
              </a:spcAft>
              <a:buClr>
                <a:schemeClr val="dk1"/>
              </a:buClr>
              <a:buSzPts val="1600"/>
              <a:buChar char="•"/>
              <a:defRPr sz="1067"/>
            </a:lvl9pPr>
          </a:lstStyle>
          <a:p>
            <a:endParaRPr/>
          </a:p>
        </p:txBody>
      </p:sp>
      <p:sp>
        <p:nvSpPr>
          <p:cNvPr id="48" name="Google Shape;48;p30"/>
          <p:cNvSpPr txBox="1">
            <a:spLocks noGrp="1"/>
          </p:cNvSpPr>
          <p:nvPr>
            <p:ph type="body" idx="3"/>
          </p:nvPr>
        </p:nvSpPr>
        <p:spPr>
          <a:xfrm>
            <a:off x="3096684" y="1023409"/>
            <a:ext cx="2694517" cy="426508"/>
          </a:xfrm>
          <a:prstGeom prst="rect">
            <a:avLst/>
          </a:prstGeom>
          <a:noFill/>
          <a:ln>
            <a:noFill/>
          </a:ln>
        </p:spPr>
        <p:txBody>
          <a:bodyPr spcFirstLastPara="1" wrap="square" lIns="91425" tIns="45700" rIns="91425" bIns="45700" anchor="b" anchorCtr="0">
            <a:normAutofit/>
          </a:bodyPr>
          <a:lstStyle>
            <a:lvl1pPr marL="304815" lvl="0" indent="-152408" algn="l">
              <a:spcBef>
                <a:spcPts val="320"/>
              </a:spcBef>
              <a:spcAft>
                <a:spcPts val="0"/>
              </a:spcAft>
              <a:buClr>
                <a:schemeClr val="dk1"/>
              </a:buClr>
              <a:buSzPts val="2400"/>
              <a:buNone/>
              <a:defRPr sz="1600" b="1"/>
            </a:lvl1pPr>
            <a:lvl2pPr marL="609630" lvl="1" indent="-152408" algn="l">
              <a:spcBef>
                <a:spcPts val="267"/>
              </a:spcBef>
              <a:spcAft>
                <a:spcPts val="0"/>
              </a:spcAft>
              <a:buClr>
                <a:schemeClr val="dk1"/>
              </a:buClr>
              <a:buSzPts val="2000"/>
              <a:buNone/>
              <a:defRPr sz="1333" b="1"/>
            </a:lvl2pPr>
            <a:lvl3pPr marL="914446" lvl="2" indent="-152408" algn="l">
              <a:spcBef>
                <a:spcPts val="240"/>
              </a:spcBef>
              <a:spcAft>
                <a:spcPts val="0"/>
              </a:spcAft>
              <a:buClr>
                <a:schemeClr val="dk1"/>
              </a:buClr>
              <a:buSzPts val="1800"/>
              <a:buNone/>
              <a:defRPr sz="1200" b="1"/>
            </a:lvl3pPr>
            <a:lvl4pPr marL="1219261" lvl="3" indent="-152408" algn="l">
              <a:spcBef>
                <a:spcPts val="213"/>
              </a:spcBef>
              <a:spcAft>
                <a:spcPts val="0"/>
              </a:spcAft>
              <a:buClr>
                <a:schemeClr val="dk1"/>
              </a:buClr>
              <a:buSzPts val="1600"/>
              <a:buNone/>
              <a:defRPr sz="1067" b="1"/>
            </a:lvl4pPr>
            <a:lvl5pPr marL="1524076" lvl="4" indent="-152408" algn="l">
              <a:spcBef>
                <a:spcPts val="213"/>
              </a:spcBef>
              <a:spcAft>
                <a:spcPts val="0"/>
              </a:spcAft>
              <a:buClr>
                <a:schemeClr val="dk1"/>
              </a:buClr>
              <a:buSzPts val="1600"/>
              <a:buNone/>
              <a:defRPr sz="1067" b="1"/>
            </a:lvl5pPr>
            <a:lvl6pPr marL="1828891" lvl="5" indent="-152408" algn="l">
              <a:spcBef>
                <a:spcPts val="213"/>
              </a:spcBef>
              <a:spcAft>
                <a:spcPts val="0"/>
              </a:spcAft>
              <a:buClr>
                <a:schemeClr val="dk1"/>
              </a:buClr>
              <a:buSzPts val="1600"/>
              <a:buNone/>
              <a:defRPr sz="1067" b="1"/>
            </a:lvl6pPr>
            <a:lvl7pPr marL="2133707" lvl="6" indent="-152408" algn="l">
              <a:spcBef>
                <a:spcPts val="213"/>
              </a:spcBef>
              <a:spcAft>
                <a:spcPts val="0"/>
              </a:spcAft>
              <a:buClr>
                <a:schemeClr val="dk1"/>
              </a:buClr>
              <a:buSzPts val="1600"/>
              <a:buNone/>
              <a:defRPr sz="1067" b="1"/>
            </a:lvl7pPr>
            <a:lvl8pPr marL="2438522" lvl="7" indent="-152408" algn="l">
              <a:spcBef>
                <a:spcPts val="213"/>
              </a:spcBef>
              <a:spcAft>
                <a:spcPts val="0"/>
              </a:spcAft>
              <a:buClr>
                <a:schemeClr val="dk1"/>
              </a:buClr>
              <a:buSzPts val="1600"/>
              <a:buNone/>
              <a:defRPr sz="1067" b="1"/>
            </a:lvl8pPr>
            <a:lvl9pPr marL="2743337" lvl="8" indent="-152408" algn="l">
              <a:spcBef>
                <a:spcPts val="213"/>
              </a:spcBef>
              <a:spcAft>
                <a:spcPts val="0"/>
              </a:spcAft>
              <a:buClr>
                <a:schemeClr val="dk1"/>
              </a:buClr>
              <a:buSzPts val="1600"/>
              <a:buNone/>
              <a:defRPr sz="1067" b="1"/>
            </a:lvl9pPr>
          </a:lstStyle>
          <a:p>
            <a:endParaRPr/>
          </a:p>
        </p:txBody>
      </p:sp>
      <p:sp>
        <p:nvSpPr>
          <p:cNvPr id="49" name="Google Shape;49;p30"/>
          <p:cNvSpPr txBox="1">
            <a:spLocks noGrp="1"/>
          </p:cNvSpPr>
          <p:nvPr>
            <p:ph type="body" idx="4"/>
          </p:nvPr>
        </p:nvSpPr>
        <p:spPr>
          <a:xfrm>
            <a:off x="3096684" y="1449917"/>
            <a:ext cx="2694517" cy="2634192"/>
          </a:xfrm>
          <a:prstGeom prst="rect">
            <a:avLst/>
          </a:prstGeom>
          <a:noFill/>
          <a:ln>
            <a:noFill/>
          </a:ln>
        </p:spPr>
        <p:txBody>
          <a:bodyPr spcFirstLastPara="1" wrap="square" lIns="91425" tIns="45700" rIns="91425" bIns="45700" anchor="t" anchorCtr="0">
            <a:normAutofit/>
          </a:bodyPr>
          <a:lstStyle>
            <a:lvl1pPr marL="304815" lvl="0" indent="-254013" algn="l">
              <a:spcBef>
                <a:spcPts val="320"/>
              </a:spcBef>
              <a:spcAft>
                <a:spcPts val="0"/>
              </a:spcAft>
              <a:buClr>
                <a:schemeClr val="dk1"/>
              </a:buClr>
              <a:buSzPts val="2400"/>
              <a:buChar char="•"/>
              <a:defRPr sz="1600"/>
            </a:lvl1pPr>
            <a:lvl2pPr marL="609630" lvl="1" indent="-237079" algn="l">
              <a:spcBef>
                <a:spcPts val="267"/>
              </a:spcBef>
              <a:spcAft>
                <a:spcPts val="0"/>
              </a:spcAft>
              <a:buClr>
                <a:schemeClr val="dk1"/>
              </a:buClr>
              <a:buSzPts val="2000"/>
              <a:buChar char="–"/>
              <a:defRPr sz="1333"/>
            </a:lvl2pPr>
            <a:lvl3pPr marL="914446" lvl="2" indent="-228611" algn="l">
              <a:spcBef>
                <a:spcPts val="240"/>
              </a:spcBef>
              <a:spcAft>
                <a:spcPts val="0"/>
              </a:spcAft>
              <a:buClr>
                <a:schemeClr val="dk1"/>
              </a:buClr>
              <a:buSzPts val="1800"/>
              <a:buChar char="•"/>
              <a:defRPr sz="1200"/>
            </a:lvl3pPr>
            <a:lvl4pPr marL="1219261" lvl="3" indent="-220144" algn="l">
              <a:spcBef>
                <a:spcPts val="213"/>
              </a:spcBef>
              <a:spcAft>
                <a:spcPts val="0"/>
              </a:spcAft>
              <a:buClr>
                <a:schemeClr val="dk1"/>
              </a:buClr>
              <a:buSzPts val="1600"/>
              <a:buChar char="–"/>
              <a:defRPr sz="1067"/>
            </a:lvl4pPr>
            <a:lvl5pPr marL="1524076" lvl="4" indent="-220144" algn="l">
              <a:spcBef>
                <a:spcPts val="213"/>
              </a:spcBef>
              <a:spcAft>
                <a:spcPts val="0"/>
              </a:spcAft>
              <a:buClr>
                <a:schemeClr val="dk1"/>
              </a:buClr>
              <a:buSzPts val="1600"/>
              <a:buChar char="»"/>
              <a:defRPr sz="1067"/>
            </a:lvl5pPr>
            <a:lvl6pPr marL="1828891" lvl="5" indent="-220144" algn="l">
              <a:spcBef>
                <a:spcPts val="213"/>
              </a:spcBef>
              <a:spcAft>
                <a:spcPts val="0"/>
              </a:spcAft>
              <a:buClr>
                <a:schemeClr val="dk1"/>
              </a:buClr>
              <a:buSzPts val="1600"/>
              <a:buChar char="•"/>
              <a:defRPr sz="1067"/>
            </a:lvl6pPr>
            <a:lvl7pPr marL="2133707" lvl="6" indent="-220144" algn="l">
              <a:spcBef>
                <a:spcPts val="213"/>
              </a:spcBef>
              <a:spcAft>
                <a:spcPts val="0"/>
              </a:spcAft>
              <a:buClr>
                <a:schemeClr val="dk1"/>
              </a:buClr>
              <a:buSzPts val="1600"/>
              <a:buChar char="•"/>
              <a:defRPr sz="1067"/>
            </a:lvl7pPr>
            <a:lvl8pPr marL="2438522" lvl="7" indent="-220144" algn="l">
              <a:spcBef>
                <a:spcPts val="213"/>
              </a:spcBef>
              <a:spcAft>
                <a:spcPts val="0"/>
              </a:spcAft>
              <a:buClr>
                <a:schemeClr val="dk1"/>
              </a:buClr>
              <a:buSzPts val="1600"/>
              <a:buChar char="•"/>
              <a:defRPr sz="1067"/>
            </a:lvl8pPr>
            <a:lvl9pPr marL="2743337" lvl="8" indent="-220144" algn="l">
              <a:spcBef>
                <a:spcPts val="213"/>
              </a:spcBef>
              <a:spcAft>
                <a:spcPts val="0"/>
              </a:spcAft>
              <a:buClr>
                <a:schemeClr val="dk1"/>
              </a:buClr>
              <a:buSzPts val="1600"/>
              <a:buChar char="•"/>
              <a:defRPr sz="1067"/>
            </a:lvl9pPr>
          </a:lstStyle>
          <a:p>
            <a:endParaRPr/>
          </a:p>
        </p:txBody>
      </p:sp>
      <p:sp>
        <p:nvSpPr>
          <p:cNvPr id="50" name="Google Shape;50;p30"/>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0"/>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0"/>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672550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3"/>
        <p:cNvGrpSpPr/>
        <p:nvPr/>
      </p:nvGrpSpPr>
      <p:grpSpPr>
        <a:xfrm>
          <a:off x="0" y="0"/>
          <a:ext cx="0" cy="0"/>
          <a:chOff x="0" y="0"/>
          <a:chExt cx="0" cy="0"/>
        </a:xfrm>
      </p:grpSpPr>
      <p:sp>
        <p:nvSpPr>
          <p:cNvPr id="54" name="Google Shape;54;p31"/>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710118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2"/>
          <p:cNvSpPr txBox="1">
            <a:spLocks noGrp="1"/>
          </p:cNvSpPr>
          <p:nvPr>
            <p:ph type="title"/>
          </p:nvPr>
        </p:nvSpPr>
        <p:spPr>
          <a:xfrm>
            <a:off x="304800" y="182033"/>
            <a:ext cx="2005542" cy="7747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2"/>
          <p:cNvSpPr txBox="1">
            <a:spLocks noGrp="1"/>
          </p:cNvSpPr>
          <p:nvPr>
            <p:ph type="body" idx="1"/>
          </p:nvPr>
        </p:nvSpPr>
        <p:spPr>
          <a:xfrm>
            <a:off x="2383367" y="182034"/>
            <a:ext cx="3407833" cy="3902075"/>
          </a:xfrm>
          <a:prstGeom prst="rect">
            <a:avLst/>
          </a:prstGeom>
          <a:noFill/>
          <a:ln>
            <a:noFill/>
          </a:ln>
        </p:spPr>
        <p:txBody>
          <a:bodyPr spcFirstLastPara="1" wrap="square" lIns="91425" tIns="45700" rIns="91425" bIns="45700" anchor="t" anchorCtr="0">
            <a:normAutofit/>
          </a:bodyPr>
          <a:lstStyle>
            <a:lvl1pPr marL="304815" lvl="0" indent="-287881" algn="l">
              <a:spcBef>
                <a:spcPts val="427"/>
              </a:spcBef>
              <a:spcAft>
                <a:spcPts val="0"/>
              </a:spcAft>
              <a:buClr>
                <a:schemeClr val="dk1"/>
              </a:buClr>
              <a:buSzPts val="3200"/>
              <a:buChar char="•"/>
              <a:defRPr sz="2133"/>
            </a:lvl1pPr>
            <a:lvl2pPr marL="609630" lvl="1" indent="-270947" algn="l">
              <a:spcBef>
                <a:spcPts val="373"/>
              </a:spcBef>
              <a:spcAft>
                <a:spcPts val="0"/>
              </a:spcAft>
              <a:buClr>
                <a:schemeClr val="dk1"/>
              </a:buClr>
              <a:buSzPts val="2800"/>
              <a:buChar char="–"/>
              <a:defRPr sz="1867"/>
            </a:lvl2pPr>
            <a:lvl3pPr marL="914446" lvl="2" indent="-254013" algn="l">
              <a:spcBef>
                <a:spcPts val="320"/>
              </a:spcBef>
              <a:spcAft>
                <a:spcPts val="0"/>
              </a:spcAft>
              <a:buClr>
                <a:schemeClr val="dk1"/>
              </a:buClr>
              <a:buSzPts val="2400"/>
              <a:buChar char="•"/>
              <a:defRPr sz="1600"/>
            </a:lvl3pPr>
            <a:lvl4pPr marL="1219261" lvl="3" indent="-237079" algn="l">
              <a:spcBef>
                <a:spcPts val="267"/>
              </a:spcBef>
              <a:spcAft>
                <a:spcPts val="0"/>
              </a:spcAft>
              <a:buClr>
                <a:schemeClr val="dk1"/>
              </a:buClr>
              <a:buSzPts val="2000"/>
              <a:buChar char="–"/>
              <a:defRPr sz="1333"/>
            </a:lvl4pPr>
            <a:lvl5pPr marL="1524076" lvl="4" indent="-237079" algn="l">
              <a:spcBef>
                <a:spcPts val="267"/>
              </a:spcBef>
              <a:spcAft>
                <a:spcPts val="0"/>
              </a:spcAft>
              <a:buClr>
                <a:schemeClr val="dk1"/>
              </a:buClr>
              <a:buSzPts val="2000"/>
              <a:buChar char="»"/>
              <a:defRPr sz="1333"/>
            </a:lvl5pPr>
            <a:lvl6pPr marL="1828891" lvl="5" indent="-237079" algn="l">
              <a:spcBef>
                <a:spcPts val="267"/>
              </a:spcBef>
              <a:spcAft>
                <a:spcPts val="0"/>
              </a:spcAft>
              <a:buClr>
                <a:schemeClr val="dk1"/>
              </a:buClr>
              <a:buSzPts val="2000"/>
              <a:buChar char="•"/>
              <a:defRPr sz="1333"/>
            </a:lvl6pPr>
            <a:lvl7pPr marL="2133707" lvl="6" indent="-237079" algn="l">
              <a:spcBef>
                <a:spcPts val="267"/>
              </a:spcBef>
              <a:spcAft>
                <a:spcPts val="0"/>
              </a:spcAft>
              <a:buClr>
                <a:schemeClr val="dk1"/>
              </a:buClr>
              <a:buSzPts val="2000"/>
              <a:buChar char="•"/>
              <a:defRPr sz="1333"/>
            </a:lvl7pPr>
            <a:lvl8pPr marL="2438522" lvl="7" indent="-237079" algn="l">
              <a:spcBef>
                <a:spcPts val="267"/>
              </a:spcBef>
              <a:spcAft>
                <a:spcPts val="0"/>
              </a:spcAft>
              <a:buClr>
                <a:schemeClr val="dk1"/>
              </a:buClr>
              <a:buSzPts val="2000"/>
              <a:buChar char="•"/>
              <a:defRPr sz="1333"/>
            </a:lvl8pPr>
            <a:lvl9pPr marL="2743337" lvl="8" indent="-237079" algn="l">
              <a:spcBef>
                <a:spcPts val="267"/>
              </a:spcBef>
              <a:spcAft>
                <a:spcPts val="0"/>
              </a:spcAft>
              <a:buClr>
                <a:schemeClr val="dk1"/>
              </a:buClr>
              <a:buSzPts val="2000"/>
              <a:buChar char="•"/>
              <a:defRPr sz="1333"/>
            </a:lvl9pPr>
          </a:lstStyle>
          <a:p>
            <a:endParaRPr/>
          </a:p>
        </p:txBody>
      </p:sp>
      <p:sp>
        <p:nvSpPr>
          <p:cNvPr id="61" name="Google Shape;61;p32"/>
          <p:cNvSpPr txBox="1">
            <a:spLocks noGrp="1"/>
          </p:cNvSpPr>
          <p:nvPr>
            <p:ph type="body" idx="2"/>
          </p:nvPr>
        </p:nvSpPr>
        <p:spPr>
          <a:xfrm>
            <a:off x="304800" y="956734"/>
            <a:ext cx="2005542" cy="3127375"/>
          </a:xfrm>
          <a:prstGeom prst="rect">
            <a:avLst/>
          </a:prstGeom>
          <a:noFill/>
          <a:ln>
            <a:noFill/>
          </a:ln>
        </p:spPr>
        <p:txBody>
          <a:bodyPr spcFirstLastPara="1" wrap="square" lIns="91425" tIns="45700" rIns="91425" bIns="45700" anchor="t" anchorCtr="0">
            <a:normAutofit/>
          </a:bodyPr>
          <a:lstStyle>
            <a:lvl1pPr marL="304815" lvl="0" indent="-152408" algn="l">
              <a:spcBef>
                <a:spcPts val="187"/>
              </a:spcBef>
              <a:spcAft>
                <a:spcPts val="0"/>
              </a:spcAft>
              <a:buClr>
                <a:schemeClr val="dk1"/>
              </a:buClr>
              <a:buSzPts val="1400"/>
              <a:buNone/>
              <a:defRPr sz="933"/>
            </a:lvl1pPr>
            <a:lvl2pPr marL="609630" lvl="1" indent="-152408" algn="l">
              <a:spcBef>
                <a:spcPts val="160"/>
              </a:spcBef>
              <a:spcAft>
                <a:spcPts val="0"/>
              </a:spcAft>
              <a:buClr>
                <a:schemeClr val="dk1"/>
              </a:buClr>
              <a:buSzPts val="1200"/>
              <a:buNone/>
              <a:defRPr sz="800"/>
            </a:lvl2pPr>
            <a:lvl3pPr marL="914446" lvl="2" indent="-152408" algn="l">
              <a:spcBef>
                <a:spcPts val="133"/>
              </a:spcBef>
              <a:spcAft>
                <a:spcPts val="0"/>
              </a:spcAft>
              <a:buClr>
                <a:schemeClr val="dk1"/>
              </a:buClr>
              <a:buSzPts val="1000"/>
              <a:buNone/>
              <a:defRPr sz="667"/>
            </a:lvl3pPr>
            <a:lvl4pPr marL="1219261" lvl="3" indent="-152408" algn="l">
              <a:spcBef>
                <a:spcPts val="120"/>
              </a:spcBef>
              <a:spcAft>
                <a:spcPts val="0"/>
              </a:spcAft>
              <a:buClr>
                <a:schemeClr val="dk1"/>
              </a:buClr>
              <a:buSzPts val="900"/>
              <a:buNone/>
              <a:defRPr sz="600"/>
            </a:lvl4pPr>
            <a:lvl5pPr marL="1524076" lvl="4" indent="-152408" algn="l">
              <a:spcBef>
                <a:spcPts val="120"/>
              </a:spcBef>
              <a:spcAft>
                <a:spcPts val="0"/>
              </a:spcAft>
              <a:buClr>
                <a:schemeClr val="dk1"/>
              </a:buClr>
              <a:buSzPts val="900"/>
              <a:buNone/>
              <a:defRPr sz="600"/>
            </a:lvl5pPr>
            <a:lvl6pPr marL="1828891" lvl="5" indent="-152408" algn="l">
              <a:spcBef>
                <a:spcPts val="120"/>
              </a:spcBef>
              <a:spcAft>
                <a:spcPts val="0"/>
              </a:spcAft>
              <a:buClr>
                <a:schemeClr val="dk1"/>
              </a:buClr>
              <a:buSzPts val="900"/>
              <a:buNone/>
              <a:defRPr sz="600"/>
            </a:lvl6pPr>
            <a:lvl7pPr marL="2133707" lvl="6" indent="-152408" algn="l">
              <a:spcBef>
                <a:spcPts val="120"/>
              </a:spcBef>
              <a:spcAft>
                <a:spcPts val="0"/>
              </a:spcAft>
              <a:buClr>
                <a:schemeClr val="dk1"/>
              </a:buClr>
              <a:buSzPts val="900"/>
              <a:buNone/>
              <a:defRPr sz="600"/>
            </a:lvl7pPr>
            <a:lvl8pPr marL="2438522" lvl="7" indent="-152408" algn="l">
              <a:spcBef>
                <a:spcPts val="120"/>
              </a:spcBef>
              <a:spcAft>
                <a:spcPts val="0"/>
              </a:spcAft>
              <a:buClr>
                <a:schemeClr val="dk1"/>
              </a:buClr>
              <a:buSzPts val="900"/>
              <a:buNone/>
              <a:defRPr sz="600"/>
            </a:lvl8pPr>
            <a:lvl9pPr marL="2743337" lvl="8" indent="-152408" algn="l">
              <a:spcBef>
                <a:spcPts val="120"/>
              </a:spcBef>
              <a:spcAft>
                <a:spcPts val="0"/>
              </a:spcAft>
              <a:buClr>
                <a:schemeClr val="dk1"/>
              </a:buClr>
              <a:buSzPts val="900"/>
              <a:buNone/>
              <a:defRPr sz="600"/>
            </a:lvl9pPr>
          </a:lstStyle>
          <a:p>
            <a:endParaRPr/>
          </a:p>
        </p:txBody>
      </p:sp>
      <p:sp>
        <p:nvSpPr>
          <p:cNvPr id="62" name="Google Shape;62;p3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253446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3"/>
          <p:cNvSpPr txBox="1">
            <a:spLocks noGrp="1"/>
          </p:cNvSpPr>
          <p:nvPr>
            <p:ph type="title"/>
          </p:nvPr>
        </p:nvSpPr>
        <p:spPr>
          <a:xfrm>
            <a:off x="1194859" y="3200400"/>
            <a:ext cx="3657600" cy="3778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3"/>
          <p:cNvSpPr>
            <a:spLocks noGrp="1"/>
          </p:cNvSpPr>
          <p:nvPr>
            <p:ph type="pic" idx="2"/>
          </p:nvPr>
        </p:nvSpPr>
        <p:spPr>
          <a:xfrm>
            <a:off x="1194859" y="408517"/>
            <a:ext cx="3657600" cy="2743200"/>
          </a:xfrm>
          <a:prstGeom prst="rect">
            <a:avLst/>
          </a:prstGeom>
          <a:noFill/>
          <a:ln>
            <a:noFill/>
          </a:ln>
        </p:spPr>
      </p:sp>
      <p:sp>
        <p:nvSpPr>
          <p:cNvPr id="68" name="Google Shape;68;p33"/>
          <p:cNvSpPr txBox="1">
            <a:spLocks noGrp="1"/>
          </p:cNvSpPr>
          <p:nvPr>
            <p:ph type="body" idx="1"/>
          </p:nvPr>
        </p:nvSpPr>
        <p:spPr>
          <a:xfrm>
            <a:off x="1194859" y="3578225"/>
            <a:ext cx="3657600" cy="536575"/>
          </a:xfrm>
          <a:prstGeom prst="rect">
            <a:avLst/>
          </a:prstGeom>
          <a:noFill/>
          <a:ln>
            <a:noFill/>
          </a:ln>
        </p:spPr>
        <p:txBody>
          <a:bodyPr spcFirstLastPara="1" wrap="square" lIns="91425" tIns="45700" rIns="91425" bIns="45700" anchor="t" anchorCtr="0">
            <a:normAutofit/>
          </a:bodyPr>
          <a:lstStyle>
            <a:lvl1pPr marL="304815" lvl="0" indent="-152408" algn="l">
              <a:spcBef>
                <a:spcPts val="187"/>
              </a:spcBef>
              <a:spcAft>
                <a:spcPts val="0"/>
              </a:spcAft>
              <a:buClr>
                <a:schemeClr val="dk1"/>
              </a:buClr>
              <a:buSzPts val="1400"/>
              <a:buNone/>
              <a:defRPr sz="933"/>
            </a:lvl1pPr>
            <a:lvl2pPr marL="609630" lvl="1" indent="-152408" algn="l">
              <a:spcBef>
                <a:spcPts val="160"/>
              </a:spcBef>
              <a:spcAft>
                <a:spcPts val="0"/>
              </a:spcAft>
              <a:buClr>
                <a:schemeClr val="dk1"/>
              </a:buClr>
              <a:buSzPts val="1200"/>
              <a:buNone/>
              <a:defRPr sz="800"/>
            </a:lvl2pPr>
            <a:lvl3pPr marL="914446" lvl="2" indent="-152408" algn="l">
              <a:spcBef>
                <a:spcPts val="133"/>
              </a:spcBef>
              <a:spcAft>
                <a:spcPts val="0"/>
              </a:spcAft>
              <a:buClr>
                <a:schemeClr val="dk1"/>
              </a:buClr>
              <a:buSzPts val="1000"/>
              <a:buNone/>
              <a:defRPr sz="667"/>
            </a:lvl3pPr>
            <a:lvl4pPr marL="1219261" lvl="3" indent="-152408" algn="l">
              <a:spcBef>
                <a:spcPts val="120"/>
              </a:spcBef>
              <a:spcAft>
                <a:spcPts val="0"/>
              </a:spcAft>
              <a:buClr>
                <a:schemeClr val="dk1"/>
              </a:buClr>
              <a:buSzPts val="900"/>
              <a:buNone/>
              <a:defRPr sz="600"/>
            </a:lvl4pPr>
            <a:lvl5pPr marL="1524076" lvl="4" indent="-152408" algn="l">
              <a:spcBef>
                <a:spcPts val="120"/>
              </a:spcBef>
              <a:spcAft>
                <a:spcPts val="0"/>
              </a:spcAft>
              <a:buClr>
                <a:schemeClr val="dk1"/>
              </a:buClr>
              <a:buSzPts val="900"/>
              <a:buNone/>
              <a:defRPr sz="600"/>
            </a:lvl5pPr>
            <a:lvl6pPr marL="1828891" lvl="5" indent="-152408" algn="l">
              <a:spcBef>
                <a:spcPts val="120"/>
              </a:spcBef>
              <a:spcAft>
                <a:spcPts val="0"/>
              </a:spcAft>
              <a:buClr>
                <a:schemeClr val="dk1"/>
              </a:buClr>
              <a:buSzPts val="900"/>
              <a:buNone/>
              <a:defRPr sz="600"/>
            </a:lvl6pPr>
            <a:lvl7pPr marL="2133707" lvl="6" indent="-152408" algn="l">
              <a:spcBef>
                <a:spcPts val="120"/>
              </a:spcBef>
              <a:spcAft>
                <a:spcPts val="0"/>
              </a:spcAft>
              <a:buClr>
                <a:schemeClr val="dk1"/>
              </a:buClr>
              <a:buSzPts val="900"/>
              <a:buNone/>
              <a:defRPr sz="600"/>
            </a:lvl7pPr>
            <a:lvl8pPr marL="2438522" lvl="7" indent="-152408" algn="l">
              <a:spcBef>
                <a:spcPts val="120"/>
              </a:spcBef>
              <a:spcAft>
                <a:spcPts val="0"/>
              </a:spcAft>
              <a:buClr>
                <a:schemeClr val="dk1"/>
              </a:buClr>
              <a:buSzPts val="900"/>
              <a:buNone/>
              <a:defRPr sz="600"/>
            </a:lvl8pPr>
            <a:lvl9pPr marL="2743337" lvl="8" indent="-152408" algn="l">
              <a:spcBef>
                <a:spcPts val="120"/>
              </a:spcBef>
              <a:spcAft>
                <a:spcPts val="0"/>
              </a:spcAft>
              <a:buClr>
                <a:schemeClr val="dk1"/>
              </a:buClr>
              <a:buSzPts val="900"/>
              <a:buNone/>
              <a:defRPr sz="600"/>
            </a:lvl9pPr>
          </a:lstStyle>
          <a:p>
            <a:endParaRPr/>
          </a:p>
        </p:txBody>
      </p:sp>
      <p:sp>
        <p:nvSpPr>
          <p:cNvPr id="69" name="Google Shape;69;p3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319447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4"/>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4"/>
          <p:cNvSpPr txBox="1">
            <a:spLocks noGrp="1"/>
          </p:cNvSpPr>
          <p:nvPr>
            <p:ph type="body" idx="1"/>
          </p:nvPr>
        </p:nvSpPr>
        <p:spPr>
          <a:xfrm rot="5400000">
            <a:off x="1539346" y="-167745"/>
            <a:ext cx="3017309" cy="5486400"/>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75" name="Google Shape;75;p34"/>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4"/>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4"/>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9550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7"/>
        <p:cNvGrpSpPr/>
        <p:nvPr/>
      </p:nvGrpSpPr>
      <p:grpSpPr>
        <a:xfrm>
          <a:off x="0" y="0"/>
          <a:ext cx="0" cy="0"/>
          <a:chOff x="0" y="0"/>
          <a:chExt cx="0" cy="0"/>
        </a:xfrm>
      </p:grpSpPr>
      <p:sp>
        <p:nvSpPr>
          <p:cNvPr id="38" name="Google Shape;38;p29"/>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9"/>
          <p:cNvSpPr txBox="1">
            <a:spLocks noGrp="1"/>
          </p:cNvSpPr>
          <p:nvPr>
            <p:ph type="body" idx="1"/>
          </p:nvPr>
        </p:nvSpPr>
        <p:spPr>
          <a:xfrm>
            <a:off x="304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lnSpc>
                <a:spcPct val="100000"/>
              </a:lnSpc>
              <a:spcBef>
                <a:spcPts val="373"/>
              </a:spcBef>
              <a:spcAft>
                <a:spcPts val="0"/>
              </a:spcAft>
              <a:buClr>
                <a:schemeClr val="dk1"/>
              </a:buClr>
              <a:buSzPts val="2800"/>
              <a:buChar char="•"/>
              <a:defRPr sz="1867"/>
            </a:lvl1pPr>
            <a:lvl2pPr marL="609630" lvl="1" indent="-254013" algn="l">
              <a:lnSpc>
                <a:spcPct val="100000"/>
              </a:lnSpc>
              <a:spcBef>
                <a:spcPts val="320"/>
              </a:spcBef>
              <a:spcAft>
                <a:spcPts val="0"/>
              </a:spcAft>
              <a:buClr>
                <a:schemeClr val="dk1"/>
              </a:buClr>
              <a:buSzPts val="2400"/>
              <a:buChar char="–"/>
              <a:defRPr sz="1600"/>
            </a:lvl2pPr>
            <a:lvl3pPr marL="914446" lvl="2" indent="-237079" algn="l">
              <a:lnSpc>
                <a:spcPct val="100000"/>
              </a:lnSpc>
              <a:spcBef>
                <a:spcPts val="267"/>
              </a:spcBef>
              <a:spcAft>
                <a:spcPts val="0"/>
              </a:spcAft>
              <a:buClr>
                <a:schemeClr val="dk1"/>
              </a:buClr>
              <a:buSzPts val="2000"/>
              <a:buChar char="•"/>
              <a:defRPr sz="1333"/>
            </a:lvl3pPr>
            <a:lvl4pPr marL="1219261" lvl="3" indent="-228611" algn="l">
              <a:lnSpc>
                <a:spcPct val="100000"/>
              </a:lnSpc>
              <a:spcBef>
                <a:spcPts val="240"/>
              </a:spcBef>
              <a:spcAft>
                <a:spcPts val="0"/>
              </a:spcAft>
              <a:buClr>
                <a:schemeClr val="dk1"/>
              </a:buClr>
              <a:buSzPts val="1800"/>
              <a:buChar char="–"/>
              <a:defRPr sz="1200"/>
            </a:lvl4pPr>
            <a:lvl5pPr marL="1524076" lvl="4" indent="-228611" algn="l">
              <a:lnSpc>
                <a:spcPct val="100000"/>
              </a:lnSpc>
              <a:spcBef>
                <a:spcPts val="240"/>
              </a:spcBef>
              <a:spcAft>
                <a:spcPts val="0"/>
              </a:spcAft>
              <a:buClr>
                <a:schemeClr val="dk1"/>
              </a:buClr>
              <a:buSzPts val="1800"/>
              <a:buChar char="»"/>
              <a:defRPr sz="1200"/>
            </a:lvl5pPr>
            <a:lvl6pPr marL="1828891" lvl="5" indent="-228611" algn="l">
              <a:lnSpc>
                <a:spcPct val="100000"/>
              </a:lnSpc>
              <a:spcBef>
                <a:spcPts val="240"/>
              </a:spcBef>
              <a:spcAft>
                <a:spcPts val="0"/>
              </a:spcAft>
              <a:buClr>
                <a:schemeClr val="dk1"/>
              </a:buClr>
              <a:buSzPts val="1800"/>
              <a:buChar char="•"/>
              <a:defRPr sz="1200"/>
            </a:lvl6pPr>
            <a:lvl7pPr marL="2133707" lvl="6" indent="-228611" algn="l">
              <a:lnSpc>
                <a:spcPct val="100000"/>
              </a:lnSpc>
              <a:spcBef>
                <a:spcPts val="240"/>
              </a:spcBef>
              <a:spcAft>
                <a:spcPts val="0"/>
              </a:spcAft>
              <a:buClr>
                <a:schemeClr val="dk1"/>
              </a:buClr>
              <a:buSzPts val="1800"/>
              <a:buChar char="•"/>
              <a:defRPr sz="1200"/>
            </a:lvl7pPr>
            <a:lvl8pPr marL="2438522" lvl="7" indent="-228611" algn="l">
              <a:lnSpc>
                <a:spcPct val="100000"/>
              </a:lnSpc>
              <a:spcBef>
                <a:spcPts val="240"/>
              </a:spcBef>
              <a:spcAft>
                <a:spcPts val="0"/>
              </a:spcAft>
              <a:buClr>
                <a:schemeClr val="dk1"/>
              </a:buClr>
              <a:buSzPts val="1800"/>
              <a:buChar char="•"/>
              <a:defRPr sz="1200"/>
            </a:lvl8pPr>
            <a:lvl9pPr marL="2743337" lvl="8" indent="-228611" algn="l">
              <a:lnSpc>
                <a:spcPct val="100000"/>
              </a:lnSpc>
              <a:spcBef>
                <a:spcPts val="240"/>
              </a:spcBef>
              <a:spcAft>
                <a:spcPts val="0"/>
              </a:spcAft>
              <a:buClr>
                <a:schemeClr val="dk1"/>
              </a:buClr>
              <a:buSzPts val="1800"/>
              <a:buChar char="•"/>
              <a:defRPr sz="1200"/>
            </a:lvl9pPr>
          </a:lstStyle>
          <a:p>
            <a:endParaRPr/>
          </a:p>
        </p:txBody>
      </p:sp>
      <p:sp>
        <p:nvSpPr>
          <p:cNvPr id="40" name="Google Shape;40;p29"/>
          <p:cNvSpPr txBox="1">
            <a:spLocks noGrp="1"/>
          </p:cNvSpPr>
          <p:nvPr>
            <p:ph type="body" idx="2"/>
          </p:nvPr>
        </p:nvSpPr>
        <p:spPr>
          <a:xfrm>
            <a:off x="3098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lnSpc>
                <a:spcPct val="100000"/>
              </a:lnSpc>
              <a:spcBef>
                <a:spcPts val="373"/>
              </a:spcBef>
              <a:spcAft>
                <a:spcPts val="0"/>
              </a:spcAft>
              <a:buClr>
                <a:schemeClr val="dk1"/>
              </a:buClr>
              <a:buSzPts val="2800"/>
              <a:buChar char="•"/>
              <a:defRPr sz="1867"/>
            </a:lvl1pPr>
            <a:lvl2pPr marL="609630" lvl="1" indent="-254013" algn="l">
              <a:lnSpc>
                <a:spcPct val="100000"/>
              </a:lnSpc>
              <a:spcBef>
                <a:spcPts val="320"/>
              </a:spcBef>
              <a:spcAft>
                <a:spcPts val="0"/>
              </a:spcAft>
              <a:buClr>
                <a:schemeClr val="dk1"/>
              </a:buClr>
              <a:buSzPts val="2400"/>
              <a:buChar char="–"/>
              <a:defRPr sz="1600"/>
            </a:lvl2pPr>
            <a:lvl3pPr marL="914446" lvl="2" indent="-237079" algn="l">
              <a:lnSpc>
                <a:spcPct val="100000"/>
              </a:lnSpc>
              <a:spcBef>
                <a:spcPts val="267"/>
              </a:spcBef>
              <a:spcAft>
                <a:spcPts val="0"/>
              </a:spcAft>
              <a:buClr>
                <a:schemeClr val="dk1"/>
              </a:buClr>
              <a:buSzPts val="2000"/>
              <a:buChar char="•"/>
              <a:defRPr sz="1333"/>
            </a:lvl3pPr>
            <a:lvl4pPr marL="1219261" lvl="3" indent="-228611" algn="l">
              <a:lnSpc>
                <a:spcPct val="100000"/>
              </a:lnSpc>
              <a:spcBef>
                <a:spcPts val="240"/>
              </a:spcBef>
              <a:spcAft>
                <a:spcPts val="0"/>
              </a:spcAft>
              <a:buClr>
                <a:schemeClr val="dk1"/>
              </a:buClr>
              <a:buSzPts val="1800"/>
              <a:buChar char="–"/>
              <a:defRPr sz="1200"/>
            </a:lvl4pPr>
            <a:lvl5pPr marL="1524076" lvl="4" indent="-228611" algn="l">
              <a:lnSpc>
                <a:spcPct val="100000"/>
              </a:lnSpc>
              <a:spcBef>
                <a:spcPts val="240"/>
              </a:spcBef>
              <a:spcAft>
                <a:spcPts val="0"/>
              </a:spcAft>
              <a:buClr>
                <a:schemeClr val="dk1"/>
              </a:buClr>
              <a:buSzPts val="1800"/>
              <a:buChar char="»"/>
              <a:defRPr sz="1200"/>
            </a:lvl5pPr>
            <a:lvl6pPr marL="1828891" lvl="5" indent="-228611" algn="l">
              <a:lnSpc>
                <a:spcPct val="100000"/>
              </a:lnSpc>
              <a:spcBef>
                <a:spcPts val="240"/>
              </a:spcBef>
              <a:spcAft>
                <a:spcPts val="0"/>
              </a:spcAft>
              <a:buClr>
                <a:schemeClr val="dk1"/>
              </a:buClr>
              <a:buSzPts val="1800"/>
              <a:buChar char="•"/>
              <a:defRPr sz="1200"/>
            </a:lvl6pPr>
            <a:lvl7pPr marL="2133707" lvl="6" indent="-228611" algn="l">
              <a:lnSpc>
                <a:spcPct val="100000"/>
              </a:lnSpc>
              <a:spcBef>
                <a:spcPts val="240"/>
              </a:spcBef>
              <a:spcAft>
                <a:spcPts val="0"/>
              </a:spcAft>
              <a:buClr>
                <a:schemeClr val="dk1"/>
              </a:buClr>
              <a:buSzPts val="1800"/>
              <a:buChar char="•"/>
              <a:defRPr sz="1200"/>
            </a:lvl7pPr>
            <a:lvl8pPr marL="2438522" lvl="7" indent="-228611" algn="l">
              <a:lnSpc>
                <a:spcPct val="100000"/>
              </a:lnSpc>
              <a:spcBef>
                <a:spcPts val="240"/>
              </a:spcBef>
              <a:spcAft>
                <a:spcPts val="0"/>
              </a:spcAft>
              <a:buClr>
                <a:schemeClr val="dk1"/>
              </a:buClr>
              <a:buSzPts val="1800"/>
              <a:buChar char="•"/>
              <a:defRPr sz="1200"/>
            </a:lvl8pPr>
            <a:lvl9pPr marL="2743337" lvl="8" indent="-228611" algn="l">
              <a:lnSpc>
                <a:spcPct val="100000"/>
              </a:lnSpc>
              <a:spcBef>
                <a:spcPts val="240"/>
              </a:spcBef>
              <a:spcAft>
                <a:spcPts val="0"/>
              </a:spcAft>
              <a:buClr>
                <a:schemeClr val="dk1"/>
              </a:buClr>
              <a:buSzPts val="1800"/>
              <a:buChar char="•"/>
              <a:defRPr sz="1200"/>
            </a:lvl9pPr>
          </a:lstStyle>
          <a:p>
            <a:endParaRPr/>
          </a:p>
        </p:txBody>
      </p:sp>
      <p:sp>
        <p:nvSpPr>
          <p:cNvPr id="41" name="Google Shape;41;p29"/>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9"/>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9"/>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907206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5"/>
          <p:cNvSpPr txBox="1">
            <a:spLocks noGrp="1"/>
          </p:cNvSpPr>
          <p:nvPr>
            <p:ph type="title"/>
          </p:nvPr>
        </p:nvSpPr>
        <p:spPr>
          <a:xfrm rot="5400000">
            <a:off x="3154892" y="1447801"/>
            <a:ext cx="3901017" cy="1371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5"/>
          <p:cNvSpPr txBox="1">
            <a:spLocks noGrp="1"/>
          </p:cNvSpPr>
          <p:nvPr>
            <p:ph type="body" idx="1"/>
          </p:nvPr>
        </p:nvSpPr>
        <p:spPr>
          <a:xfrm rot="5400000">
            <a:off x="360892" y="127000"/>
            <a:ext cx="3901017" cy="4013200"/>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81" name="Google Shape;81;p35"/>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5"/>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5"/>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14382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2605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3450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4"/>
        <p:cNvGrpSpPr/>
        <p:nvPr/>
      </p:nvGrpSpPr>
      <p:grpSpPr>
        <a:xfrm>
          <a:off x="0" y="0"/>
          <a:ext cx="0" cy="0"/>
          <a:chOff x="0" y="0"/>
          <a:chExt cx="0" cy="0"/>
        </a:xfrm>
      </p:grpSpPr>
      <p:sp>
        <p:nvSpPr>
          <p:cNvPr id="45" name="Google Shape;45;p30"/>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0"/>
          <p:cNvSpPr txBox="1">
            <a:spLocks noGrp="1"/>
          </p:cNvSpPr>
          <p:nvPr>
            <p:ph type="body" idx="1"/>
          </p:nvPr>
        </p:nvSpPr>
        <p:spPr>
          <a:xfrm>
            <a:off x="304800" y="1023409"/>
            <a:ext cx="2693459" cy="426508"/>
          </a:xfrm>
          <a:prstGeom prst="rect">
            <a:avLst/>
          </a:prstGeom>
          <a:noFill/>
          <a:ln>
            <a:noFill/>
          </a:ln>
        </p:spPr>
        <p:txBody>
          <a:bodyPr spcFirstLastPara="1" wrap="square" lIns="91425" tIns="45700" rIns="91425" bIns="45700" anchor="b" anchorCtr="0">
            <a:normAutofit/>
          </a:bodyPr>
          <a:lstStyle>
            <a:lvl1pPr marL="304815" lvl="0" indent="-152408" algn="l">
              <a:lnSpc>
                <a:spcPct val="100000"/>
              </a:lnSpc>
              <a:spcBef>
                <a:spcPts val="320"/>
              </a:spcBef>
              <a:spcAft>
                <a:spcPts val="0"/>
              </a:spcAft>
              <a:buClr>
                <a:schemeClr val="dk1"/>
              </a:buClr>
              <a:buSzPts val="2400"/>
              <a:buNone/>
              <a:defRPr sz="1600" b="1"/>
            </a:lvl1pPr>
            <a:lvl2pPr marL="609630" lvl="1" indent="-152408" algn="l">
              <a:lnSpc>
                <a:spcPct val="100000"/>
              </a:lnSpc>
              <a:spcBef>
                <a:spcPts val="267"/>
              </a:spcBef>
              <a:spcAft>
                <a:spcPts val="0"/>
              </a:spcAft>
              <a:buClr>
                <a:schemeClr val="dk1"/>
              </a:buClr>
              <a:buSzPts val="2000"/>
              <a:buNone/>
              <a:defRPr sz="1333" b="1"/>
            </a:lvl2pPr>
            <a:lvl3pPr marL="914446" lvl="2" indent="-152408" algn="l">
              <a:lnSpc>
                <a:spcPct val="100000"/>
              </a:lnSpc>
              <a:spcBef>
                <a:spcPts val="240"/>
              </a:spcBef>
              <a:spcAft>
                <a:spcPts val="0"/>
              </a:spcAft>
              <a:buClr>
                <a:schemeClr val="dk1"/>
              </a:buClr>
              <a:buSzPts val="1800"/>
              <a:buNone/>
              <a:defRPr sz="1200" b="1"/>
            </a:lvl3pPr>
            <a:lvl4pPr marL="1219261" lvl="3" indent="-152408" algn="l">
              <a:lnSpc>
                <a:spcPct val="100000"/>
              </a:lnSpc>
              <a:spcBef>
                <a:spcPts val="213"/>
              </a:spcBef>
              <a:spcAft>
                <a:spcPts val="0"/>
              </a:spcAft>
              <a:buClr>
                <a:schemeClr val="dk1"/>
              </a:buClr>
              <a:buSzPts val="1600"/>
              <a:buNone/>
              <a:defRPr sz="1067" b="1"/>
            </a:lvl4pPr>
            <a:lvl5pPr marL="1524076" lvl="4" indent="-152408" algn="l">
              <a:lnSpc>
                <a:spcPct val="100000"/>
              </a:lnSpc>
              <a:spcBef>
                <a:spcPts val="213"/>
              </a:spcBef>
              <a:spcAft>
                <a:spcPts val="0"/>
              </a:spcAft>
              <a:buClr>
                <a:schemeClr val="dk1"/>
              </a:buClr>
              <a:buSzPts val="1600"/>
              <a:buNone/>
              <a:defRPr sz="1067" b="1"/>
            </a:lvl5pPr>
            <a:lvl6pPr marL="1828891" lvl="5" indent="-152408" algn="l">
              <a:lnSpc>
                <a:spcPct val="100000"/>
              </a:lnSpc>
              <a:spcBef>
                <a:spcPts val="213"/>
              </a:spcBef>
              <a:spcAft>
                <a:spcPts val="0"/>
              </a:spcAft>
              <a:buClr>
                <a:schemeClr val="dk1"/>
              </a:buClr>
              <a:buSzPts val="1600"/>
              <a:buNone/>
              <a:defRPr sz="1067" b="1"/>
            </a:lvl6pPr>
            <a:lvl7pPr marL="2133707" lvl="6" indent="-152408" algn="l">
              <a:lnSpc>
                <a:spcPct val="100000"/>
              </a:lnSpc>
              <a:spcBef>
                <a:spcPts val="213"/>
              </a:spcBef>
              <a:spcAft>
                <a:spcPts val="0"/>
              </a:spcAft>
              <a:buClr>
                <a:schemeClr val="dk1"/>
              </a:buClr>
              <a:buSzPts val="1600"/>
              <a:buNone/>
              <a:defRPr sz="1067" b="1"/>
            </a:lvl7pPr>
            <a:lvl8pPr marL="2438522" lvl="7" indent="-152408" algn="l">
              <a:lnSpc>
                <a:spcPct val="100000"/>
              </a:lnSpc>
              <a:spcBef>
                <a:spcPts val="213"/>
              </a:spcBef>
              <a:spcAft>
                <a:spcPts val="0"/>
              </a:spcAft>
              <a:buClr>
                <a:schemeClr val="dk1"/>
              </a:buClr>
              <a:buSzPts val="1600"/>
              <a:buNone/>
              <a:defRPr sz="1067" b="1"/>
            </a:lvl8pPr>
            <a:lvl9pPr marL="2743337" lvl="8" indent="-152408" algn="l">
              <a:lnSpc>
                <a:spcPct val="100000"/>
              </a:lnSpc>
              <a:spcBef>
                <a:spcPts val="213"/>
              </a:spcBef>
              <a:spcAft>
                <a:spcPts val="0"/>
              </a:spcAft>
              <a:buClr>
                <a:schemeClr val="dk1"/>
              </a:buClr>
              <a:buSzPts val="1600"/>
              <a:buNone/>
              <a:defRPr sz="1067" b="1"/>
            </a:lvl9pPr>
          </a:lstStyle>
          <a:p>
            <a:endParaRPr/>
          </a:p>
        </p:txBody>
      </p:sp>
      <p:sp>
        <p:nvSpPr>
          <p:cNvPr id="47" name="Google Shape;47;p30"/>
          <p:cNvSpPr txBox="1">
            <a:spLocks noGrp="1"/>
          </p:cNvSpPr>
          <p:nvPr>
            <p:ph type="body" idx="2"/>
          </p:nvPr>
        </p:nvSpPr>
        <p:spPr>
          <a:xfrm>
            <a:off x="304800" y="1449917"/>
            <a:ext cx="2693459" cy="2634192"/>
          </a:xfrm>
          <a:prstGeom prst="rect">
            <a:avLst/>
          </a:prstGeom>
          <a:noFill/>
          <a:ln>
            <a:noFill/>
          </a:ln>
        </p:spPr>
        <p:txBody>
          <a:bodyPr spcFirstLastPara="1" wrap="square" lIns="91425" tIns="45700" rIns="91425" bIns="45700" anchor="t" anchorCtr="0">
            <a:normAutofit/>
          </a:bodyPr>
          <a:lstStyle>
            <a:lvl1pPr marL="304815" lvl="0" indent="-254013" algn="l">
              <a:lnSpc>
                <a:spcPct val="100000"/>
              </a:lnSpc>
              <a:spcBef>
                <a:spcPts val="320"/>
              </a:spcBef>
              <a:spcAft>
                <a:spcPts val="0"/>
              </a:spcAft>
              <a:buClr>
                <a:schemeClr val="dk1"/>
              </a:buClr>
              <a:buSzPts val="2400"/>
              <a:buChar char="•"/>
              <a:defRPr sz="1600"/>
            </a:lvl1pPr>
            <a:lvl2pPr marL="609630" lvl="1" indent="-237079" algn="l">
              <a:lnSpc>
                <a:spcPct val="100000"/>
              </a:lnSpc>
              <a:spcBef>
                <a:spcPts val="267"/>
              </a:spcBef>
              <a:spcAft>
                <a:spcPts val="0"/>
              </a:spcAft>
              <a:buClr>
                <a:schemeClr val="dk1"/>
              </a:buClr>
              <a:buSzPts val="2000"/>
              <a:buChar char="–"/>
              <a:defRPr sz="1333"/>
            </a:lvl2pPr>
            <a:lvl3pPr marL="914446" lvl="2" indent="-228611" algn="l">
              <a:lnSpc>
                <a:spcPct val="100000"/>
              </a:lnSpc>
              <a:spcBef>
                <a:spcPts val="240"/>
              </a:spcBef>
              <a:spcAft>
                <a:spcPts val="0"/>
              </a:spcAft>
              <a:buClr>
                <a:schemeClr val="dk1"/>
              </a:buClr>
              <a:buSzPts val="1800"/>
              <a:buChar char="•"/>
              <a:defRPr sz="1200"/>
            </a:lvl3pPr>
            <a:lvl4pPr marL="1219261" lvl="3" indent="-220144" algn="l">
              <a:lnSpc>
                <a:spcPct val="100000"/>
              </a:lnSpc>
              <a:spcBef>
                <a:spcPts val="213"/>
              </a:spcBef>
              <a:spcAft>
                <a:spcPts val="0"/>
              </a:spcAft>
              <a:buClr>
                <a:schemeClr val="dk1"/>
              </a:buClr>
              <a:buSzPts val="1600"/>
              <a:buChar char="–"/>
              <a:defRPr sz="1067"/>
            </a:lvl4pPr>
            <a:lvl5pPr marL="1524076" lvl="4" indent="-220144" algn="l">
              <a:lnSpc>
                <a:spcPct val="100000"/>
              </a:lnSpc>
              <a:spcBef>
                <a:spcPts val="213"/>
              </a:spcBef>
              <a:spcAft>
                <a:spcPts val="0"/>
              </a:spcAft>
              <a:buClr>
                <a:schemeClr val="dk1"/>
              </a:buClr>
              <a:buSzPts val="1600"/>
              <a:buChar char="»"/>
              <a:defRPr sz="1067"/>
            </a:lvl5pPr>
            <a:lvl6pPr marL="1828891" lvl="5" indent="-220144" algn="l">
              <a:lnSpc>
                <a:spcPct val="100000"/>
              </a:lnSpc>
              <a:spcBef>
                <a:spcPts val="213"/>
              </a:spcBef>
              <a:spcAft>
                <a:spcPts val="0"/>
              </a:spcAft>
              <a:buClr>
                <a:schemeClr val="dk1"/>
              </a:buClr>
              <a:buSzPts val="1600"/>
              <a:buChar char="•"/>
              <a:defRPr sz="1067"/>
            </a:lvl6pPr>
            <a:lvl7pPr marL="2133707" lvl="6" indent="-220144" algn="l">
              <a:lnSpc>
                <a:spcPct val="100000"/>
              </a:lnSpc>
              <a:spcBef>
                <a:spcPts val="213"/>
              </a:spcBef>
              <a:spcAft>
                <a:spcPts val="0"/>
              </a:spcAft>
              <a:buClr>
                <a:schemeClr val="dk1"/>
              </a:buClr>
              <a:buSzPts val="1600"/>
              <a:buChar char="•"/>
              <a:defRPr sz="1067"/>
            </a:lvl7pPr>
            <a:lvl8pPr marL="2438522" lvl="7" indent="-220144" algn="l">
              <a:lnSpc>
                <a:spcPct val="100000"/>
              </a:lnSpc>
              <a:spcBef>
                <a:spcPts val="213"/>
              </a:spcBef>
              <a:spcAft>
                <a:spcPts val="0"/>
              </a:spcAft>
              <a:buClr>
                <a:schemeClr val="dk1"/>
              </a:buClr>
              <a:buSzPts val="1600"/>
              <a:buChar char="•"/>
              <a:defRPr sz="1067"/>
            </a:lvl8pPr>
            <a:lvl9pPr marL="2743337" lvl="8" indent="-220144" algn="l">
              <a:lnSpc>
                <a:spcPct val="100000"/>
              </a:lnSpc>
              <a:spcBef>
                <a:spcPts val="213"/>
              </a:spcBef>
              <a:spcAft>
                <a:spcPts val="0"/>
              </a:spcAft>
              <a:buClr>
                <a:schemeClr val="dk1"/>
              </a:buClr>
              <a:buSzPts val="1600"/>
              <a:buChar char="•"/>
              <a:defRPr sz="1067"/>
            </a:lvl9pPr>
          </a:lstStyle>
          <a:p>
            <a:endParaRPr/>
          </a:p>
        </p:txBody>
      </p:sp>
      <p:sp>
        <p:nvSpPr>
          <p:cNvPr id="48" name="Google Shape;48;p30"/>
          <p:cNvSpPr txBox="1">
            <a:spLocks noGrp="1"/>
          </p:cNvSpPr>
          <p:nvPr>
            <p:ph type="body" idx="3"/>
          </p:nvPr>
        </p:nvSpPr>
        <p:spPr>
          <a:xfrm>
            <a:off x="3096684" y="1023409"/>
            <a:ext cx="2694517" cy="426508"/>
          </a:xfrm>
          <a:prstGeom prst="rect">
            <a:avLst/>
          </a:prstGeom>
          <a:noFill/>
          <a:ln>
            <a:noFill/>
          </a:ln>
        </p:spPr>
        <p:txBody>
          <a:bodyPr spcFirstLastPara="1" wrap="square" lIns="91425" tIns="45700" rIns="91425" bIns="45700" anchor="b" anchorCtr="0">
            <a:normAutofit/>
          </a:bodyPr>
          <a:lstStyle>
            <a:lvl1pPr marL="304815" lvl="0" indent="-152408" algn="l">
              <a:lnSpc>
                <a:spcPct val="100000"/>
              </a:lnSpc>
              <a:spcBef>
                <a:spcPts val="320"/>
              </a:spcBef>
              <a:spcAft>
                <a:spcPts val="0"/>
              </a:spcAft>
              <a:buClr>
                <a:schemeClr val="dk1"/>
              </a:buClr>
              <a:buSzPts val="2400"/>
              <a:buNone/>
              <a:defRPr sz="1600" b="1"/>
            </a:lvl1pPr>
            <a:lvl2pPr marL="609630" lvl="1" indent="-152408" algn="l">
              <a:lnSpc>
                <a:spcPct val="100000"/>
              </a:lnSpc>
              <a:spcBef>
                <a:spcPts val="267"/>
              </a:spcBef>
              <a:spcAft>
                <a:spcPts val="0"/>
              </a:spcAft>
              <a:buClr>
                <a:schemeClr val="dk1"/>
              </a:buClr>
              <a:buSzPts val="2000"/>
              <a:buNone/>
              <a:defRPr sz="1333" b="1"/>
            </a:lvl2pPr>
            <a:lvl3pPr marL="914446" lvl="2" indent="-152408" algn="l">
              <a:lnSpc>
                <a:spcPct val="100000"/>
              </a:lnSpc>
              <a:spcBef>
                <a:spcPts val="240"/>
              </a:spcBef>
              <a:spcAft>
                <a:spcPts val="0"/>
              </a:spcAft>
              <a:buClr>
                <a:schemeClr val="dk1"/>
              </a:buClr>
              <a:buSzPts val="1800"/>
              <a:buNone/>
              <a:defRPr sz="1200" b="1"/>
            </a:lvl3pPr>
            <a:lvl4pPr marL="1219261" lvl="3" indent="-152408" algn="l">
              <a:lnSpc>
                <a:spcPct val="100000"/>
              </a:lnSpc>
              <a:spcBef>
                <a:spcPts val="213"/>
              </a:spcBef>
              <a:spcAft>
                <a:spcPts val="0"/>
              </a:spcAft>
              <a:buClr>
                <a:schemeClr val="dk1"/>
              </a:buClr>
              <a:buSzPts val="1600"/>
              <a:buNone/>
              <a:defRPr sz="1067" b="1"/>
            </a:lvl4pPr>
            <a:lvl5pPr marL="1524076" lvl="4" indent="-152408" algn="l">
              <a:lnSpc>
                <a:spcPct val="100000"/>
              </a:lnSpc>
              <a:spcBef>
                <a:spcPts val="213"/>
              </a:spcBef>
              <a:spcAft>
                <a:spcPts val="0"/>
              </a:spcAft>
              <a:buClr>
                <a:schemeClr val="dk1"/>
              </a:buClr>
              <a:buSzPts val="1600"/>
              <a:buNone/>
              <a:defRPr sz="1067" b="1"/>
            </a:lvl5pPr>
            <a:lvl6pPr marL="1828891" lvl="5" indent="-152408" algn="l">
              <a:lnSpc>
                <a:spcPct val="100000"/>
              </a:lnSpc>
              <a:spcBef>
                <a:spcPts val="213"/>
              </a:spcBef>
              <a:spcAft>
                <a:spcPts val="0"/>
              </a:spcAft>
              <a:buClr>
                <a:schemeClr val="dk1"/>
              </a:buClr>
              <a:buSzPts val="1600"/>
              <a:buNone/>
              <a:defRPr sz="1067" b="1"/>
            </a:lvl6pPr>
            <a:lvl7pPr marL="2133707" lvl="6" indent="-152408" algn="l">
              <a:lnSpc>
                <a:spcPct val="100000"/>
              </a:lnSpc>
              <a:spcBef>
                <a:spcPts val="213"/>
              </a:spcBef>
              <a:spcAft>
                <a:spcPts val="0"/>
              </a:spcAft>
              <a:buClr>
                <a:schemeClr val="dk1"/>
              </a:buClr>
              <a:buSzPts val="1600"/>
              <a:buNone/>
              <a:defRPr sz="1067" b="1"/>
            </a:lvl7pPr>
            <a:lvl8pPr marL="2438522" lvl="7" indent="-152408" algn="l">
              <a:lnSpc>
                <a:spcPct val="100000"/>
              </a:lnSpc>
              <a:spcBef>
                <a:spcPts val="213"/>
              </a:spcBef>
              <a:spcAft>
                <a:spcPts val="0"/>
              </a:spcAft>
              <a:buClr>
                <a:schemeClr val="dk1"/>
              </a:buClr>
              <a:buSzPts val="1600"/>
              <a:buNone/>
              <a:defRPr sz="1067" b="1"/>
            </a:lvl8pPr>
            <a:lvl9pPr marL="2743337" lvl="8" indent="-152408" algn="l">
              <a:lnSpc>
                <a:spcPct val="100000"/>
              </a:lnSpc>
              <a:spcBef>
                <a:spcPts val="213"/>
              </a:spcBef>
              <a:spcAft>
                <a:spcPts val="0"/>
              </a:spcAft>
              <a:buClr>
                <a:schemeClr val="dk1"/>
              </a:buClr>
              <a:buSzPts val="1600"/>
              <a:buNone/>
              <a:defRPr sz="1067" b="1"/>
            </a:lvl9pPr>
          </a:lstStyle>
          <a:p>
            <a:endParaRPr/>
          </a:p>
        </p:txBody>
      </p:sp>
      <p:sp>
        <p:nvSpPr>
          <p:cNvPr id="49" name="Google Shape;49;p30"/>
          <p:cNvSpPr txBox="1">
            <a:spLocks noGrp="1"/>
          </p:cNvSpPr>
          <p:nvPr>
            <p:ph type="body" idx="4"/>
          </p:nvPr>
        </p:nvSpPr>
        <p:spPr>
          <a:xfrm>
            <a:off x="3096684" y="1449917"/>
            <a:ext cx="2694517" cy="2634192"/>
          </a:xfrm>
          <a:prstGeom prst="rect">
            <a:avLst/>
          </a:prstGeom>
          <a:noFill/>
          <a:ln>
            <a:noFill/>
          </a:ln>
        </p:spPr>
        <p:txBody>
          <a:bodyPr spcFirstLastPara="1" wrap="square" lIns="91425" tIns="45700" rIns="91425" bIns="45700" anchor="t" anchorCtr="0">
            <a:normAutofit/>
          </a:bodyPr>
          <a:lstStyle>
            <a:lvl1pPr marL="304815" lvl="0" indent="-254013" algn="l">
              <a:lnSpc>
                <a:spcPct val="100000"/>
              </a:lnSpc>
              <a:spcBef>
                <a:spcPts val="320"/>
              </a:spcBef>
              <a:spcAft>
                <a:spcPts val="0"/>
              </a:spcAft>
              <a:buClr>
                <a:schemeClr val="dk1"/>
              </a:buClr>
              <a:buSzPts val="2400"/>
              <a:buChar char="•"/>
              <a:defRPr sz="1600"/>
            </a:lvl1pPr>
            <a:lvl2pPr marL="609630" lvl="1" indent="-237079" algn="l">
              <a:lnSpc>
                <a:spcPct val="100000"/>
              </a:lnSpc>
              <a:spcBef>
                <a:spcPts val="267"/>
              </a:spcBef>
              <a:spcAft>
                <a:spcPts val="0"/>
              </a:spcAft>
              <a:buClr>
                <a:schemeClr val="dk1"/>
              </a:buClr>
              <a:buSzPts val="2000"/>
              <a:buChar char="–"/>
              <a:defRPr sz="1333"/>
            </a:lvl2pPr>
            <a:lvl3pPr marL="914446" lvl="2" indent="-228611" algn="l">
              <a:lnSpc>
                <a:spcPct val="100000"/>
              </a:lnSpc>
              <a:spcBef>
                <a:spcPts val="240"/>
              </a:spcBef>
              <a:spcAft>
                <a:spcPts val="0"/>
              </a:spcAft>
              <a:buClr>
                <a:schemeClr val="dk1"/>
              </a:buClr>
              <a:buSzPts val="1800"/>
              <a:buChar char="•"/>
              <a:defRPr sz="1200"/>
            </a:lvl3pPr>
            <a:lvl4pPr marL="1219261" lvl="3" indent="-220144" algn="l">
              <a:lnSpc>
                <a:spcPct val="100000"/>
              </a:lnSpc>
              <a:spcBef>
                <a:spcPts val="213"/>
              </a:spcBef>
              <a:spcAft>
                <a:spcPts val="0"/>
              </a:spcAft>
              <a:buClr>
                <a:schemeClr val="dk1"/>
              </a:buClr>
              <a:buSzPts val="1600"/>
              <a:buChar char="–"/>
              <a:defRPr sz="1067"/>
            </a:lvl4pPr>
            <a:lvl5pPr marL="1524076" lvl="4" indent="-220144" algn="l">
              <a:lnSpc>
                <a:spcPct val="100000"/>
              </a:lnSpc>
              <a:spcBef>
                <a:spcPts val="213"/>
              </a:spcBef>
              <a:spcAft>
                <a:spcPts val="0"/>
              </a:spcAft>
              <a:buClr>
                <a:schemeClr val="dk1"/>
              </a:buClr>
              <a:buSzPts val="1600"/>
              <a:buChar char="»"/>
              <a:defRPr sz="1067"/>
            </a:lvl5pPr>
            <a:lvl6pPr marL="1828891" lvl="5" indent="-220144" algn="l">
              <a:lnSpc>
                <a:spcPct val="100000"/>
              </a:lnSpc>
              <a:spcBef>
                <a:spcPts val="213"/>
              </a:spcBef>
              <a:spcAft>
                <a:spcPts val="0"/>
              </a:spcAft>
              <a:buClr>
                <a:schemeClr val="dk1"/>
              </a:buClr>
              <a:buSzPts val="1600"/>
              <a:buChar char="•"/>
              <a:defRPr sz="1067"/>
            </a:lvl6pPr>
            <a:lvl7pPr marL="2133707" lvl="6" indent="-220144" algn="l">
              <a:lnSpc>
                <a:spcPct val="100000"/>
              </a:lnSpc>
              <a:spcBef>
                <a:spcPts val="213"/>
              </a:spcBef>
              <a:spcAft>
                <a:spcPts val="0"/>
              </a:spcAft>
              <a:buClr>
                <a:schemeClr val="dk1"/>
              </a:buClr>
              <a:buSzPts val="1600"/>
              <a:buChar char="•"/>
              <a:defRPr sz="1067"/>
            </a:lvl7pPr>
            <a:lvl8pPr marL="2438522" lvl="7" indent="-220144" algn="l">
              <a:lnSpc>
                <a:spcPct val="100000"/>
              </a:lnSpc>
              <a:spcBef>
                <a:spcPts val="213"/>
              </a:spcBef>
              <a:spcAft>
                <a:spcPts val="0"/>
              </a:spcAft>
              <a:buClr>
                <a:schemeClr val="dk1"/>
              </a:buClr>
              <a:buSzPts val="1600"/>
              <a:buChar char="•"/>
              <a:defRPr sz="1067"/>
            </a:lvl8pPr>
            <a:lvl9pPr marL="2743337" lvl="8" indent="-220144" algn="l">
              <a:lnSpc>
                <a:spcPct val="100000"/>
              </a:lnSpc>
              <a:spcBef>
                <a:spcPts val="213"/>
              </a:spcBef>
              <a:spcAft>
                <a:spcPts val="0"/>
              </a:spcAft>
              <a:buClr>
                <a:schemeClr val="dk1"/>
              </a:buClr>
              <a:buSzPts val="1600"/>
              <a:buChar char="•"/>
              <a:defRPr sz="1067"/>
            </a:lvl9pPr>
          </a:lstStyle>
          <a:p>
            <a:endParaRPr/>
          </a:p>
        </p:txBody>
      </p:sp>
      <p:sp>
        <p:nvSpPr>
          <p:cNvPr id="50" name="Google Shape;50;p30"/>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0"/>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0"/>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73347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3"/>
        <p:cNvGrpSpPr/>
        <p:nvPr/>
      </p:nvGrpSpPr>
      <p:grpSpPr>
        <a:xfrm>
          <a:off x="0" y="0"/>
          <a:ext cx="0" cy="0"/>
          <a:chOff x="0" y="0"/>
          <a:chExt cx="0" cy="0"/>
        </a:xfrm>
      </p:grpSpPr>
      <p:sp>
        <p:nvSpPr>
          <p:cNvPr id="54" name="Google Shape;54;p31"/>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7318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2"/>
          <p:cNvSpPr txBox="1">
            <a:spLocks noGrp="1"/>
          </p:cNvSpPr>
          <p:nvPr>
            <p:ph type="title"/>
          </p:nvPr>
        </p:nvSpPr>
        <p:spPr>
          <a:xfrm>
            <a:off x="304800" y="182033"/>
            <a:ext cx="2005542" cy="7747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1333"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2"/>
          <p:cNvSpPr txBox="1">
            <a:spLocks noGrp="1"/>
          </p:cNvSpPr>
          <p:nvPr>
            <p:ph type="body" idx="1"/>
          </p:nvPr>
        </p:nvSpPr>
        <p:spPr>
          <a:xfrm>
            <a:off x="2383367" y="182034"/>
            <a:ext cx="3407833" cy="3902075"/>
          </a:xfrm>
          <a:prstGeom prst="rect">
            <a:avLst/>
          </a:prstGeom>
          <a:noFill/>
          <a:ln>
            <a:noFill/>
          </a:ln>
        </p:spPr>
        <p:txBody>
          <a:bodyPr spcFirstLastPara="1" wrap="square" lIns="91425" tIns="45700" rIns="91425" bIns="45700" anchor="t" anchorCtr="0">
            <a:normAutofit/>
          </a:bodyPr>
          <a:lstStyle>
            <a:lvl1pPr marL="304815" lvl="0" indent="-287881" algn="l">
              <a:lnSpc>
                <a:spcPct val="100000"/>
              </a:lnSpc>
              <a:spcBef>
                <a:spcPts val="427"/>
              </a:spcBef>
              <a:spcAft>
                <a:spcPts val="0"/>
              </a:spcAft>
              <a:buClr>
                <a:schemeClr val="dk1"/>
              </a:buClr>
              <a:buSzPts val="3200"/>
              <a:buChar char="•"/>
              <a:defRPr sz="2133"/>
            </a:lvl1pPr>
            <a:lvl2pPr marL="609630" lvl="1" indent="-270947" algn="l">
              <a:lnSpc>
                <a:spcPct val="100000"/>
              </a:lnSpc>
              <a:spcBef>
                <a:spcPts val="373"/>
              </a:spcBef>
              <a:spcAft>
                <a:spcPts val="0"/>
              </a:spcAft>
              <a:buClr>
                <a:schemeClr val="dk1"/>
              </a:buClr>
              <a:buSzPts val="2800"/>
              <a:buChar char="–"/>
              <a:defRPr sz="1867"/>
            </a:lvl2pPr>
            <a:lvl3pPr marL="914446" lvl="2" indent="-254013" algn="l">
              <a:lnSpc>
                <a:spcPct val="100000"/>
              </a:lnSpc>
              <a:spcBef>
                <a:spcPts val="320"/>
              </a:spcBef>
              <a:spcAft>
                <a:spcPts val="0"/>
              </a:spcAft>
              <a:buClr>
                <a:schemeClr val="dk1"/>
              </a:buClr>
              <a:buSzPts val="2400"/>
              <a:buChar char="•"/>
              <a:defRPr sz="1600"/>
            </a:lvl3pPr>
            <a:lvl4pPr marL="1219261" lvl="3" indent="-237079" algn="l">
              <a:lnSpc>
                <a:spcPct val="100000"/>
              </a:lnSpc>
              <a:spcBef>
                <a:spcPts val="267"/>
              </a:spcBef>
              <a:spcAft>
                <a:spcPts val="0"/>
              </a:spcAft>
              <a:buClr>
                <a:schemeClr val="dk1"/>
              </a:buClr>
              <a:buSzPts val="2000"/>
              <a:buChar char="–"/>
              <a:defRPr sz="1333"/>
            </a:lvl4pPr>
            <a:lvl5pPr marL="1524076" lvl="4" indent="-237079" algn="l">
              <a:lnSpc>
                <a:spcPct val="100000"/>
              </a:lnSpc>
              <a:spcBef>
                <a:spcPts val="267"/>
              </a:spcBef>
              <a:spcAft>
                <a:spcPts val="0"/>
              </a:spcAft>
              <a:buClr>
                <a:schemeClr val="dk1"/>
              </a:buClr>
              <a:buSzPts val="2000"/>
              <a:buChar char="»"/>
              <a:defRPr sz="1333"/>
            </a:lvl5pPr>
            <a:lvl6pPr marL="1828891" lvl="5" indent="-237079" algn="l">
              <a:lnSpc>
                <a:spcPct val="100000"/>
              </a:lnSpc>
              <a:spcBef>
                <a:spcPts val="267"/>
              </a:spcBef>
              <a:spcAft>
                <a:spcPts val="0"/>
              </a:spcAft>
              <a:buClr>
                <a:schemeClr val="dk1"/>
              </a:buClr>
              <a:buSzPts val="2000"/>
              <a:buChar char="•"/>
              <a:defRPr sz="1333"/>
            </a:lvl6pPr>
            <a:lvl7pPr marL="2133707" lvl="6" indent="-237079" algn="l">
              <a:lnSpc>
                <a:spcPct val="100000"/>
              </a:lnSpc>
              <a:spcBef>
                <a:spcPts val="267"/>
              </a:spcBef>
              <a:spcAft>
                <a:spcPts val="0"/>
              </a:spcAft>
              <a:buClr>
                <a:schemeClr val="dk1"/>
              </a:buClr>
              <a:buSzPts val="2000"/>
              <a:buChar char="•"/>
              <a:defRPr sz="1333"/>
            </a:lvl7pPr>
            <a:lvl8pPr marL="2438522" lvl="7" indent="-237079" algn="l">
              <a:lnSpc>
                <a:spcPct val="100000"/>
              </a:lnSpc>
              <a:spcBef>
                <a:spcPts val="267"/>
              </a:spcBef>
              <a:spcAft>
                <a:spcPts val="0"/>
              </a:spcAft>
              <a:buClr>
                <a:schemeClr val="dk1"/>
              </a:buClr>
              <a:buSzPts val="2000"/>
              <a:buChar char="•"/>
              <a:defRPr sz="1333"/>
            </a:lvl8pPr>
            <a:lvl9pPr marL="2743337" lvl="8" indent="-237079" algn="l">
              <a:lnSpc>
                <a:spcPct val="100000"/>
              </a:lnSpc>
              <a:spcBef>
                <a:spcPts val="267"/>
              </a:spcBef>
              <a:spcAft>
                <a:spcPts val="0"/>
              </a:spcAft>
              <a:buClr>
                <a:schemeClr val="dk1"/>
              </a:buClr>
              <a:buSzPts val="2000"/>
              <a:buChar char="•"/>
              <a:defRPr sz="1333"/>
            </a:lvl9pPr>
          </a:lstStyle>
          <a:p>
            <a:endParaRPr/>
          </a:p>
        </p:txBody>
      </p:sp>
      <p:sp>
        <p:nvSpPr>
          <p:cNvPr id="61" name="Google Shape;61;p32"/>
          <p:cNvSpPr txBox="1">
            <a:spLocks noGrp="1"/>
          </p:cNvSpPr>
          <p:nvPr>
            <p:ph type="body" idx="2"/>
          </p:nvPr>
        </p:nvSpPr>
        <p:spPr>
          <a:xfrm>
            <a:off x="304800" y="956734"/>
            <a:ext cx="2005542" cy="3127375"/>
          </a:xfrm>
          <a:prstGeom prst="rect">
            <a:avLst/>
          </a:prstGeom>
          <a:noFill/>
          <a:ln>
            <a:noFill/>
          </a:ln>
        </p:spPr>
        <p:txBody>
          <a:bodyPr spcFirstLastPara="1" wrap="square" lIns="91425" tIns="45700" rIns="91425" bIns="45700" anchor="t" anchorCtr="0">
            <a:normAutofit/>
          </a:bodyPr>
          <a:lstStyle>
            <a:lvl1pPr marL="304815" lvl="0" indent="-152408" algn="l">
              <a:lnSpc>
                <a:spcPct val="100000"/>
              </a:lnSpc>
              <a:spcBef>
                <a:spcPts val="187"/>
              </a:spcBef>
              <a:spcAft>
                <a:spcPts val="0"/>
              </a:spcAft>
              <a:buClr>
                <a:schemeClr val="dk1"/>
              </a:buClr>
              <a:buSzPts val="1400"/>
              <a:buNone/>
              <a:defRPr sz="933"/>
            </a:lvl1pPr>
            <a:lvl2pPr marL="609630" lvl="1" indent="-152408" algn="l">
              <a:lnSpc>
                <a:spcPct val="100000"/>
              </a:lnSpc>
              <a:spcBef>
                <a:spcPts val="160"/>
              </a:spcBef>
              <a:spcAft>
                <a:spcPts val="0"/>
              </a:spcAft>
              <a:buClr>
                <a:schemeClr val="dk1"/>
              </a:buClr>
              <a:buSzPts val="1200"/>
              <a:buNone/>
              <a:defRPr sz="800"/>
            </a:lvl2pPr>
            <a:lvl3pPr marL="914446" lvl="2" indent="-152408" algn="l">
              <a:lnSpc>
                <a:spcPct val="100000"/>
              </a:lnSpc>
              <a:spcBef>
                <a:spcPts val="133"/>
              </a:spcBef>
              <a:spcAft>
                <a:spcPts val="0"/>
              </a:spcAft>
              <a:buClr>
                <a:schemeClr val="dk1"/>
              </a:buClr>
              <a:buSzPts val="1000"/>
              <a:buNone/>
              <a:defRPr sz="667"/>
            </a:lvl3pPr>
            <a:lvl4pPr marL="1219261" lvl="3" indent="-152408" algn="l">
              <a:lnSpc>
                <a:spcPct val="100000"/>
              </a:lnSpc>
              <a:spcBef>
                <a:spcPts val="120"/>
              </a:spcBef>
              <a:spcAft>
                <a:spcPts val="0"/>
              </a:spcAft>
              <a:buClr>
                <a:schemeClr val="dk1"/>
              </a:buClr>
              <a:buSzPts val="900"/>
              <a:buNone/>
              <a:defRPr sz="600"/>
            </a:lvl4pPr>
            <a:lvl5pPr marL="1524076" lvl="4" indent="-152408" algn="l">
              <a:lnSpc>
                <a:spcPct val="100000"/>
              </a:lnSpc>
              <a:spcBef>
                <a:spcPts val="120"/>
              </a:spcBef>
              <a:spcAft>
                <a:spcPts val="0"/>
              </a:spcAft>
              <a:buClr>
                <a:schemeClr val="dk1"/>
              </a:buClr>
              <a:buSzPts val="900"/>
              <a:buNone/>
              <a:defRPr sz="600"/>
            </a:lvl5pPr>
            <a:lvl6pPr marL="1828891" lvl="5" indent="-152408" algn="l">
              <a:lnSpc>
                <a:spcPct val="100000"/>
              </a:lnSpc>
              <a:spcBef>
                <a:spcPts val="120"/>
              </a:spcBef>
              <a:spcAft>
                <a:spcPts val="0"/>
              </a:spcAft>
              <a:buClr>
                <a:schemeClr val="dk1"/>
              </a:buClr>
              <a:buSzPts val="900"/>
              <a:buNone/>
              <a:defRPr sz="600"/>
            </a:lvl6pPr>
            <a:lvl7pPr marL="2133707" lvl="6" indent="-152408" algn="l">
              <a:lnSpc>
                <a:spcPct val="100000"/>
              </a:lnSpc>
              <a:spcBef>
                <a:spcPts val="120"/>
              </a:spcBef>
              <a:spcAft>
                <a:spcPts val="0"/>
              </a:spcAft>
              <a:buClr>
                <a:schemeClr val="dk1"/>
              </a:buClr>
              <a:buSzPts val="900"/>
              <a:buNone/>
              <a:defRPr sz="600"/>
            </a:lvl7pPr>
            <a:lvl8pPr marL="2438522" lvl="7" indent="-152408" algn="l">
              <a:lnSpc>
                <a:spcPct val="100000"/>
              </a:lnSpc>
              <a:spcBef>
                <a:spcPts val="120"/>
              </a:spcBef>
              <a:spcAft>
                <a:spcPts val="0"/>
              </a:spcAft>
              <a:buClr>
                <a:schemeClr val="dk1"/>
              </a:buClr>
              <a:buSzPts val="900"/>
              <a:buNone/>
              <a:defRPr sz="600"/>
            </a:lvl8pPr>
            <a:lvl9pPr marL="2743337" lvl="8" indent="-152408" algn="l">
              <a:lnSpc>
                <a:spcPct val="100000"/>
              </a:lnSpc>
              <a:spcBef>
                <a:spcPts val="120"/>
              </a:spcBef>
              <a:spcAft>
                <a:spcPts val="0"/>
              </a:spcAft>
              <a:buClr>
                <a:schemeClr val="dk1"/>
              </a:buClr>
              <a:buSzPts val="900"/>
              <a:buNone/>
              <a:defRPr sz="600"/>
            </a:lvl9pPr>
          </a:lstStyle>
          <a:p>
            <a:endParaRPr/>
          </a:p>
        </p:txBody>
      </p:sp>
      <p:sp>
        <p:nvSpPr>
          <p:cNvPr id="62" name="Google Shape;62;p3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03044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3"/>
          <p:cNvSpPr txBox="1">
            <a:spLocks noGrp="1"/>
          </p:cNvSpPr>
          <p:nvPr>
            <p:ph type="title"/>
          </p:nvPr>
        </p:nvSpPr>
        <p:spPr>
          <a:xfrm>
            <a:off x="1194859" y="3200400"/>
            <a:ext cx="3657600" cy="377825"/>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1333"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3"/>
          <p:cNvSpPr>
            <a:spLocks noGrp="1"/>
          </p:cNvSpPr>
          <p:nvPr>
            <p:ph type="pic" idx="2"/>
          </p:nvPr>
        </p:nvSpPr>
        <p:spPr>
          <a:xfrm>
            <a:off x="1194859" y="408517"/>
            <a:ext cx="3657600" cy="2743200"/>
          </a:xfrm>
          <a:prstGeom prst="rect">
            <a:avLst/>
          </a:prstGeom>
          <a:noFill/>
          <a:ln>
            <a:noFill/>
          </a:ln>
        </p:spPr>
      </p:sp>
      <p:sp>
        <p:nvSpPr>
          <p:cNvPr id="68" name="Google Shape;68;p33"/>
          <p:cNvSpPr txBox="1">
            <a:spLocks noGrp="1"/>
          </p:cNvSpPr>
          <p:nvPr>
            <p:ph type="body" idx="1"/>
          </p:nvPr>
        </p:nvSpPr>
        <p:spPr>
          <a:xfrm>
            <a:off x="1194859" y="3578225"/>
            <a:ext cx="3657600" cy="536575"/>
          </a:xfrm>
          <a:prstGeom prst="rect">
            <a:avLst/>
          </a:prstGeom>
          <a:noFill/>
          <a:ln>
            <a:noFill/>
          </a:ln>
        </p:spPr>
        <p:txBody>
          <a:bodyPr spcFirstLastPara="1" wrap="square" lIns="91425" tIns="45700" rIns="91425" bIns="45700" anchor="t" anchorCtr="0">
            <a:normAutofit/>
          </a:bodyPr>
          <a:lstStyle>
            <a:lvl1pPr marL="304815" lvl="0" indent="-152408" algn="l">
              <a:lnSpc>
                <a:spcPct val="100000"/>
              </a:lnSpc>
              <a:spcBef>
                <a:spcPts val="187"/>
              </a:spcBef>
              <a:spcAft>
                <a:spcPts val="0"/>
              </a:spcAft>
              <a:buClr>
                <a:schemeClr val="dk1"/>
              </a:buClr>
              <a:buSzPts val="1400"/>
              <a:buNone/>
              <a:defRPr sz="933"/>
            </a:lvl1pPr>
            <a:lvl2pPr marL="609630" lvl="1" indent="-152408" algn="l">
              <a:lnSpc>
                <a:spcPct val="100000"/>
              </a:lnSpc>
              <a:spcBef>
                <a:spcPts val="160"/>
              </a:spcBef>
              <a:spcAft>
                <a:spcPts val="0"/>
              </a:spcAft>
              <a:buClr>
                <a:schemeClr val="dk1"/>
              </a:buClr>
              <a:buSzPts val="1200"/>
              <a:buNone/>
              <a:defRPr sz="800"/>
            </a:lvl2pPr>
            <a:lvl3pPr marL="914446" lvl="2" indent="-152408" algn="l">
              <a:lnSpc>
                <a:spcPct val="100000"/>
              </a:lnSpc>
              <a:spcBef>
                <a:spcPts val="133"/>
              </a:spcBef>
              <a:spcAft>
                <a:spcPts val="0"/>
              </a:spcAft>
              <a:buClr>
                <a:schemeClr val="dk1"/>
              </a:buClr>
              <a:buSzPts val="1000"/>
              <a:buNone/>
              <a:defRPr sz="667"/>
            </a:lvl3pPr>
            <a:lvl4pPr marL="1219261" lvl="3" indent="-152408" algn="l">
              <a:lnSpc>
                <a:spcPct val="100000"/>
              </a:lnSpc>
              <a:spcBef>
                <a:spcPts val="120"/>
              </a:spcBef>
              <a:spcAft>
                <a:spcPts val="0"/>
              </a:spcAft>
              <a:buClr>
                <a:schemeClr val="dk1"/>
              </a:buClr>
              <a:buSzPts val="900"/>
              <a:buNone/>
              <a:defRPr sz="600"/>
            </a:lvl4pPr>
            <a:lvl5pPr marL="1524076" lvl="4" indent="-152408" algn="l">
              <a:lnSpc>
                <a:spcPct val="100000"/>
              </a:lnSpc>
              <a:spcBef>
                <a:spcPts val="120"/>
              </a:spcBef>
              <a:spcAft>
                <a:spcPts val="0"/>
              </a:spcAft>
              <a:buClr>
                <a:schemeClr val="dk1"/>
              </a:buClr>
              <a:buSzPts val="900"/>
              <a:buNone/>
              <a:defRPr sz="600"/>
            </a:lvl5pPr>
            <a:lvl6pPr marL="1828891" lvl="5" indent="-152408" algn="l">
              <a:lnSpc>
                <a:spcPct val="100000"/>
              </a:lnSpc>
              <a:spcBef>
                <a:spcPts val="120"/>
              </a:spcBef>
              <a:spcAft>
                <a:spcPts val="0"/>
              </a:spcAft>
              <a:buClr>
                <a:schemeClr val="dk1"/>
              </a:buClr>
              <a:buSzPts val="900"/>
              <a:buNone/>
              <a:defRPr sz="600"/>
            </a:lvl6pPr>
            <a:lvl7pPr marL="2133707" lvl="6" indent="-152408" algn="l">
              <a:lnSpc>
                <a:spcPct val="100000"/>
              </a:lnSpc>
              <a:spcBef>
                <a:spcPts val="120"/>
              </a:spcBef>
              <a:spcAft>
                <a:spcPts val="0"/>
              </a:spcAft>
              <a:buClr>
                <a:schemeClr val="dk1"/>
              </a:buClr>
              <a:buSzPts val="900"/>
              <a:buNone/>
              <a:defRPr sz="600"/>
            </a:lvl7pPr>
            <a:lvl8pPr marL="2438522" lvl="7" indent="-152408" algn="l">
              <a:lnSpc>
                <a:spcPct val="100000"/>
              </a:lnSpc>
              <a:spcBef>
                <a:spcPts val="120"/>
              </a:spcBef>
              <a:spcAft>
                <a:spcPts val="0"/>
              </a:spcAft>
              <a:buClr>
                <a:schemeClr val="dk1"/>
              </a:buClr>
              <a:buSzPts val="900"/>
              <a:buNone/>
              <a:defRPr sz="600"/>
            </a:lvl8pPr>
            <a:lvl9pPr marL="2743337" lvl="8" indent="-152408" algn="l">
              <a:lnSpc>
                <a:spcPct val="100000"/>
              </a:lnSpc>
              <a:spcBef>
                <a:spcPts val="120"/>
              </a:spcBef>
              <a:spcAft>
                <a:spcPts val="0"/>
              </a:spcAft>
              <a:buClr>
                <a:schemeClr val="dk1"/>
              </a:buClr>
              <a:buSzPts val="900"/>
              <a:buNone/>
              <a:defRPr sz="600"/>
            </a:lvl9pPr>
          </a:lstStyle>
          <a:p>
            <a:endParaRPr/>
          </a:p>
        </p:txBody>
      </p:sp>
      <p:sp>
        <p:nvSpPr>
          <p:cNvPr id="69" name="Google Shape;69;p3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34234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4"/>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4"/>
          <p:cNvSpPr txBox="1">
            <a:spLocks noGrp="1"/>
          </p:cNvSpPr>
          <p:nvPr>
            <p:ph type="body" idx="1"/>
          </p:nvPr>
        </p:nvSpPr>
        <p:spPr>
          <a:xfrm rot="5400000">
            <a:off x="1539346" y="-167745"/>
            <a:ext cx="3017309" cy="5486400"/>
          </a:xfrm>
          <a:prstGeom prst="rect">
            <a:avLst/>
          </a:prstGeom>
          <a:noFill/>
          <a:ln>
            <a:noFill/>
          </a:ln>
        </p:spPr>
        <p:txBody>
          <a:bodyPr spcFirstLastPara="1" wrap="square" lIns="91425" tIns="45700" rIns="91425" bIns="45700" anchor="t" anchorCtr="0">
            <a:normAutofit/>
          </a:bodyPr>
          <a:lstStyle>
            <a:lvl1pPr marL="304815" lvl="0" indent="-228611" algn="l">
              <a:lnSpc>
                <a:spcPct val="100000"/>
              </a:lnSpc>
              <a:spcBef>
                <a:spcPts val="240"/>
              </a:spcBef>
              <a:spcAft>
                <a:spcPts val="0"/>
              </a:spcAft>
              <a:buClr>
                <a:schemeClr val="dk1"/>
              </a:buClr>
              <a:buSzPts val="1800"/>
              <a:buChar char="•"/>
              <a:defRPr/>
            </a:lvl1pPr>
            <a:lvl2pPr marL="609630" lvl="1" indent="-228611" algn="l">
              <a:lnSpc>
                <a:spcPct val="100000"/>
              </a:lnSpc>
              <a:spcBef>
                <a:spcPts val="240"/>
              </a:spcBef>
              <a:spcAft>
                <a:spcPts val="0"/>
              </a:spcAft>
              <a:buClr>
                <a:schemeClr val="dk1"/>
              </a:buClr>
              <a:buSzPts val="1800"/>
              <a:buChar char="–"/>
              <a:defRPr/>
            </a:lvl2pPr>
            <a:lvl3pPr marL="914446" lvl="2" indent="-228611" algn="l">
              <a:lnSpc>
                <a:spcPct val="100000"/>
              </a:lnSpc>
              <a:spcBef>
                <a:spcPts val="240"/>
              </a:spcBef>
              <a:spcAft>
                <a:spcPts val="0"/>
              </a:spcAft>
              <a:buClr>
                <a:schemeClr val="dk1"/>
              </a:buClr>
              <a:buSzPts val="1800"/>
              <a:buChar char="•"/>
              <a:defRPr/>
            </a:lvl3pPr>
            <a:lvl4pPr marL="1219261" lvl="3" indent="-228611" algn="l">
              <a:lnSpc>
                <a:spcPct val="100000"/>
              </a:lnSpc>
              <a:spcBef>
                <a:spcPts val="240"/>
              </a:spcBef>
              <a:spcAft>
                <a:spcPts val="0"/>
              </a:spcAft>
              <a:buClr>
                <a:schemeClr val="dk1"/>
              </a:buClr>
              <a:buSzPts val="1800"/>
              <a:buChar char="–"/>
              <a:defRPr/>
            </a:lvl4pPr>
            <a:lvl5pPr marL="1524076" lvl="4" indent="-228611" algn="l">
              <a:lnSpc>
                <a:spcPct val="100000"/>
              </a:lnSpc>
              <a:spcBef>
                <a:spcPts val="240"/>
              </a:spcBef>
              <a:spcAft>
                <a:spcPts val="0"/>
              </a:spcAft>
              <a:buClr>
                <a:schemeClr val="dk1"/>
              </a:buClr>
              <a:buSzPts val="1800"/>
              <a:buChar char="»"/>
              <a:defRPr/>
            </a:lvl5pPr>
            <a:lvl6pPr marL="1828891" lvl="5" indent="-228611" algn="l">
              <a:lnSpc>
                <a:spcPct val="100000"/>
              </a:lnSpc>
              <a:spcBef>
                <a:spcPts val="240"/>
              </a:spcBef>
              <a:spcAft>
                <a:spcPts val="0"/>
              </a:spcAft>
              <a:buClr>
                <a:schemeClr val="dk1"/>
              </a:buClr>
              <a:buSzPts val="1800"/>
              <a:buChar char="•"/>
              <a:defRPr/>
            </a:lvl6pPr>
            <a:lvl7pPr marL="2133707" lvl="6" indent="-228611" algn="l">
              <a:lnSpc>
                <a:spcPct val="100000"/>
              </a:lnSpc>
              <a:spcBef>
                <a:spcPts val="240"/>
              </a:spcBef>
              <a:spcAft>
                <a:spcPts val="0"/>
              </a:spcAft>
              <a:buClr>
                <a:schemeClr val="dk1"/>
              </a:buClr>
              <a:buSzPts val="1800"/>
              <a:buChar char="•"/>
              <a:defRPr/>
            </a:lvl7pPr>
            <a:lvl8pPr marL="2438522" lvl="7" indent="-228611" algn="l">
              <a:lnSpc>
                <a:spcPct val="100000"/>
              </a:lnSpc>
              <a:spcBef>
                <a:spcPts val="240"/>
              </a:spcBef>
              <a:spcAft>
                <a:spcPts val="0"/>
              </a:spcAft>
              <a:buClr>
                <a:schemeClr val="dk1"/>
              </a:buClr>
              <a:buSzPts val="1800"/>
              <a:buChar char="•"/>
              <a:defRPr/>
            </a:lvl8pPr>
            <a:lvl9pPr marL="2743337" lvl="8" indent="-228611" algn="l">
              <a:lnSpc>
                <a:spcPct val="100000"/>
              </a:lnSpc>
              <a:spcBef>
                <a:spcPts val="240"/>
              </a:spcBef>
              <a:spcAft>
                <a:spcPts val="0"/>
              </a:spcAft>
              <a:buClr>
                <a:schemeClr val="dk1"/>
              </a:buClr>
              <a:buSzPts val="1800"/>
              <a:buChar char="•"/>
              <a:defRPr/>
            </a:lvl9pPr>
          </a:lstStyle>
          <a:p>
            <a:endParaRPr/>
          </a:p>
        </p:txBody>
      </p:sp>
      <p:sp>
        <p:nvSpPr>
          <p:cNvPr id="75" name="Google Shape;75;p34"/>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4"/>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4"/>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79119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5"/>
          <p:cNvSpPr txBox="1">
            <a:spLocks noGrp="1"/>
          </p:cNvSpPr>
          <p:nvPr>
            <p:ph type="title"/>
          </p:nvPr>
        </p:nvSpPr>
        <p:spPr>
          <a:xfrm rot="5400000">
            <a:off x="3154892" y="1447801"/>
            <a:ext cx="3901017" cy="13716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5"/>
          <p:cNvSpPr txBox="1">
            <a:spLocks noGrp="1"/>
          </p:cNvSpPr>
          <p:nvPr>
            <p:ph type="body" idx="1"/>
          </p:nvPr>
        </p:nvSpPr>
        <p:spPr>
          <a:xfrm rot="5400000">
            <a:off x="360892" y="127000"/>
            <a:ext cx="3901017" cy="4013200"/>
          </a:xfrm>
          <a:prstGeom prst="rect">
            <a:avLst/>
          </a:prstGeom>
          <a:noFill/>
          <a:ln>
            <a:noFill/>
          </a:ln>
        </p:spPr>
        <p:txBody>
          <a:bodyPr spcFirstLastPara="1" wrap="square" lIns="91425" tIns="45700" rIns="91425" bIns="45700" anchor="t" anchorCtr="0">
            <a:normAutofit/>
          </a:bodyPr>
          <a:lstStyle>
            <a:lvl1pPr marL="304815" lvl="0" indent="-228611" algn="l">
              <a:lnSpc>
                <a:spcPct val="100000"/>
              </a:lnSpc>
              <a:spcBef>
                <a:spcPts val="240"/>
              </a:spcBef>
              <a:spcAft>
                <a:spcPts val="0"/>
              </a:spcAft>
              <a:buClr>
                <a:schemeClr val="dk1"/>
              </a:buClr>
              <a:buSzPts val="1800"/>
              <a:buChar char="•"/>
              <a:defRPr/>
            </a:lvl1pPr>
            <a:lvl2pPr marL="609630" lvl="1" indent="-228611" algn="l">
              <a:lnSpc>
                <a:spcPct val="100000"/>
              </a:lnSpc>
              <a:spcBef>
                <a:spcPts val="240"/>
              </a:spcBef>
              <a:spcAft>
                <a:spcPts val="0"/>
              </a:spcAft>
              <a:buClr>
                <a:schemeClr val="dk1"/>
              </a:buClr>
              <a:buSzPts val="1800"/>
              <a:buChar char="–"/>
              <a:defRPr/>
            </a:lvl2pPr>
            <a:lvl3pPr marL="914446" lvl="2" indent="-228611" algn="l">
              <a:lnSpc>
                <a:spcPct val="100000"/>
              </a:lnSpc>
              <a:spcBef>
                <a:spcPts val="240"/>
              </a:spcBef>
              <a:spcAft>
                <a:spcPts val="0"/>
              </a:spcAft>
              <a:buClr>
                <a:schemeClr val="dk1"/>
              </a:buClr>
              <a:buSzPts val="1800"/>
              <a:buChar char="•"/>
              <a:defRPr/>
            </a:lvl3pPr>
            <a:lvl4pPr marL="1219261" lvl="3" indent="-228611" algn="l">
              <a:lnSpc>
                <a:spcPct val="100000"/>
              </a:lnSpc>
              <a:spcBef>
                <a:spcPts val="240"/>
              </a:spcBef>
              <a:spcAft>
                <a:spcPts val="0"/>
              </a:spcAft>
              <a:buClr>
                <a:schemeClr val="dk1"/>
              </a:buClr>
              <a:buSzPts val="1800"/>
              <a:buChar char="–"/>
              <a:defRPr/>
            </a:lvl4pPr>
            <a:lvl5pPr marL="1524076" lvl="4" indent="-228611" algn="l">
              <a:lnSpc>
                <a:spcPct val="100000"/>
              </a:lnSpc>
              <a:spcBef>
                <a:spcPts val="240"/>
              </a:spcBef>
              <a:spcAft>
                <a:spcPts val="0"/>
              </a:spcAft>
              <a:buClr>
                <a:schemeClr val="dk1"/>
              </a:buClr>
              <a:buSzPts val="1800"/>
              <a:buChar char="»"/>
              <a:defRPr/>
            </a:lvl5pPr>
            <a:lvl6pPr marL="1828891" lvl="5" indent="-228611" algn="l">
              <a:lnSpc>
                <a:spcPct val="100000"/>
              </a:lnSpc>
              <a:spcBef>
                <a:spcPts val="240"/>
              </a:spcBef>
              <a:spcAft>
                <a:spcPts val="0"/>
              </a:spcAft>
              <a:buClr>
                <a:schemeClr val="dk1"/>
              </a:buClr>
              <a:buSzPts val="1800"/>
              <a:buChar char="•"/>
              <a:defRPr/>
            </a:lvl6pPr>
            <a:lvl7pPr marL="2133707" lvl="6" indent="-228611" algn="l">
              <a:lnSpc>
                <a:spcPct val="100000"/>
              </a:lnSpc>
              <a:spcBef>
                <a:spcPts val="240"/>
              </a:spcBef>
              <a:spcAft>
                <a:spcPts val="0"/>
              </a:spcAft>
              <a:buClr>
                <a:schemeClr val="dk1"/>
              </a:buClr>
              <a:buSzPts val="1800"/>
              <a:buChar char="•"/>
              <a:defRPr/>
            </a:lvl7pPr>
            <a:lvl8pPr marL="2438522" lvl="7" indent="-228611" algn="l">
              <a:lnSpc>
                <a:spcPct val="100000"/>
              </a:lnSpc>
              <a:spcBef>
                <a:spcPts val="240"/>
              </a:spcBef>
              <a:spcAft>
                <a:spcPts val="0"/>
              </a:spcAft>
              <a:buClr>
                <a:schemeClr val="dk1"/>
              </a:buClr>
              <a:buSzPts val="1800"/>
              <a:buChar char="•"/>
              <a:defRPr/>
            </a:lvl8pPr>
            <a:lvl9pPr marL="2743337" lvl="8" indent="-228611" algn="l">
              <a:lnSpc>
                <a:spcPct val="100000"/>
              </a:lnSpc>
              <a:spcBef>
                <a:spcPts val="240"/>
              </a:spcBef>
              <a:spcAft>
                <a:spcPts val="0"/>
              </a:spcAft>
              <a:buClr>
                <a:schemeClr val="dk1"/>
              </a:buClr>
              <a:buSzPts val="1800"/>
              <a:buChar char="•"/>
              <a:defRPr/>
            </a:lvl9pPr>
          </a:lstStyle>
          <a:p>
            <a:endParaRPr/>
          </a:p>
        </p:txBody>
      </p:sp>
      <p:sp>
        <p:nvSpPr>
          <p:cNvPr id="81" name="Google Shape;81;p35"/>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5"/>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5"/>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91861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2"/>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8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24691382"/>
      </p:ext>
    </p:extLst>
  </p:cSld>
  <p:clrMap bg1="lt1" tx1="dk1" bg2="dk2" tx2="lt2" accent1="accent1" accent2="accent2" accent3="accent3" accent4="accent4" accent5="accent5" accent6="accent6" hlink="hlink" folHlink="folHlink"/>
  <p:sldLayoutIdLst>
    <p:sldLayoutId id="2147483661"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7/4/2025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371944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rgbClr val="888888"/>
                </a:solidFill>
                <a:latin typeface="Calibri"/>
                <a:ea typeface="Calibri"/>
                <a:cs typeface="Calibri"/>
                <a:sym typeface="Calibri"/>
              </a:defRPr>
            </a:lvl1pPr>
            <a:lvl2pPr marL="0" marR="0" lvl="1" indent="0" algn="r" rtl="0">
              <a:spcBef>
                <a:spcPts val="0"/>
              </a:spcBef>
              <a:buNone/>
              <a:defRPr sz="800" b="0" i="0" u="none" strike="noStrike" cap="none">
                <a:solidFill>
                  <a:srgbClr val="888888"/>
                </a:solidFill>
                <a:latin typeface="Calibri"/>
                <a:ea typeface="Calibri"/>
                <a:cs typeface="Calibri"/>
                <a:sym typeface="Calibri"/>
              </a:defRPr>
            </a:lvl2pPr>
            <a:lvl3pPr marL="0" marR="0" lvl="2" indent="0" algn="r" rtl="0">
              <a:spcBef>
                <a:spcPts val="0"/>
              </a:spcBef>
              <a:buNone/>
              <a:defRPr sz="800" b="0" i="0" u="none" strike="noStrike" cap="none">
                <a:solidFill>
                  <a:srgbClr val="888888"/>
                </a:solidFill>
                <a:latin typeface="Calibri"/>
                <a:ea typeface="Calibri"/>
                <a:cs typeface="Calibri"/>
                <a:sym typeface="Calibri"/>
              </a:defRPr>
            </a:lvl3pPr>
            <a:lvl4pPr marL="0" marR="0" lvl="3" indent="0" algn="r" rtl="0">
              <a:spcBef>
                <a:spcPts val="0"/>
              </a:spcBef>
              <a:buNone/>
              <a:defRPr sz="800" b="0" i="0" u="none" strike="noStrike" cap="none">
                <a:solidFill>
                  <a:srgbClr val="888888"/>
                </a:solidFill>
                <a:latin typeface="Calibri"/>
                <a:ea typeface="Calibri"/>
                <a:cs typeface="Calibri"/>
                <a:sym typeface="Calibri"/>
              </a:defRPr>
            </a:lvl4pPr>
            <a:lvl5pPr marL="0" marR="0" lvl="4" indent="0" algn="r" rtl="0">
              <a:spcBef>
                <a:spcPts val="0"/>
              </a:spcBef>
              <a:buNone/>
              <a:defRPr sz="800" b="0" i="0" u="none" strike="noStrike" cap="none">
                <a:solidFill>
                  <a:srgbClr val="888888"/>
                </a:solidFill>
                <a:latin typeface="Calibri"/>
                <a:ea typeface="Calibri"/>
                <a:cs typeface="Calibri"/>
                <a:sym typeface="Calibri"/>
              </a:defRPr>
            </a:lvl5pPr>
            <a:lvl6pPr marL="0" marR="0" lvl="5" indent="0" algn="r" rtl="0">
              <a:spcBef>
                <a:spcPts val="0"/>
              </a:spcBef>
              <a:buNone/>
              <a:defRPr sz="800" b="0" i="0" u="none" strike="noStrike" cap="none">
                <a:solidFill>
                  <a:srgbClr val="888888"/>
                </a:solidFill>
                <a:latin typeface="Calibri"/>
                <a:ea typeface="Calibri"/>
                <a:cs typeface="Calibri"/>
                <a:sym typeface="Calibri"/>
              </a:defRPr>
            </a:lvl6pPr>
            <a:lvl7pPr marL="0" marR="0" lvl="6" indent="0" algn="r" rtl="0">
              <a:spcBef>
                <a:spcPts val="0"/>
              </a:spcBef>
              <a:buNone/>
              <a:defRPr sz="800" b="0" i="0" u="none" strike="noStrike" cap="none">
                <a:solidFill>
                  <a:srgbClr val="888888"/>
                </a:solidFill>
                <a:latin typeface="Calibri"/>
                <a:ea typeface="Calibri"/>
                <a:cs typeface="Calibri"/>
                <a:sym typeface="Calibri"/>
              </a:defRPr>
            </a:lvl7pPr>
            <a:lvl8pPr marL="0" marR="0" lvl="7" indent="0" algn="r" rtl="0">
              <a:spcBef>
                <a:spcPts val="0"/>
              </a:spcBef>
              <a:buNone/>
              <a:defRPr sz="800" b="0" i="0" u="none" strike="noStrike" cap="none">
                <a:solidFill>
                  <a:srgbClr val="888888"/>
                </a:solidFill>
                <a:latin typeface="Calibri"/>
                <a:ea typeface="Calibri"/>
                <a:cs typeface="Calibri"/>
                <a:sym typeface="Calibri"/>
              </a:defRPr>
            </a:lvl8pPr>
            <a:lvl9pPr marL="0" marR="0" lvl="8" indent="0" algn="r" rtl="0">
              <a:spcBef>
                <a:spcPts val="0"/>
              </a:spcBef>
              <a:buNone/>
              <a:defRPr sz="8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07519861"/>
      </p:ext>
    </p:extLst>
  </p:cSld>
  <p:clrMap bg1="lt1" tx1="dk1" bg2="dk2" tx2="lt2" accent1="accent1" accent2="accent2" accent3="accent3" accent4="accent4" accent5="accent5" accent6="accent6" hlink="hlink" folHlink="folHlink"/>
  <p:sldLayoutIdLst>
    <p:sldLayoutId id="2147483685"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lowchart: Manual Input 6"/>
          <p:cNvSpPr/>
          <p:nvPr/>
        </p:nvSpPr>
        <p:spPr>
          <a:xfrm>
            <a:off x="0" y="3162"/>
            <a:ext cx="12192000" cy="1121583"/>
          </a:xfrm>
          <a:prstGeom prst="flowChartManualInput">
            <a:avLst/>
          </a:prstGeom>
          <a:solidFill>
            <a:srgbClr val="372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Rectangle 7"/>
          <p:cNvSpPr/>
          <p:nvPr/>
        </p:nvSpPr>
        <p:spPr>
          <a:xfrm>
            <a:off x="0" y="6309320"/>
            <a:ext cx="12192000" cy="548680"/>
          </a:xfrm>
          <a:prstGeom prst="rect">
            <a:avLst/>
          </a:prstGeom>
          <a:solidFill>
            <a:srgbClr val="372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spc="0"/>
              <a:t>Inspiring confident young people to thrive in a changing world</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43813" y="-78577"/>
            <a:ext cx="1918339" cy="1872208"/>
          </a:xfrm>
          <a:prstGeom prst="rect">
            <a:avLst/>
          </a:prstGeom>
        </p:spPr>
      </p:pic>
    </p:spTree>
    <p:extLst>
      <p:ext uri="{BB962C8B-B14F-4D97-AF65-F5344CB8AC3E}">
        <p14:creationId xmlns:p14="http://schemas.microsoft.com/office/powerpoint/2010/main" val="3683963691"/>
      </p:ext>
    </p:extLst>
  </p:cSld>
  <p:clrMap bg1="lt1" tx1="dk1" bg2="lt2" tx2="dk2" accent1="accent1" accent2="accent2" accent3="accent3" accent4="accent4" accent5="accent5" accent6="accent6" hlink="hlink" folHlink="folHlink"/>
  <p:sldLayoutIdLst>
    <p:sldLayoutId id="2147483697" r:id="rId1"/>
    <p:sldLayoutId id="2147483698"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vimeo.com/936749527/fc8fd4405d" TargetMode="Externa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6.pn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5.pn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2" name="Google Shape;172;p1"/>
          <p:cNvSpPr/>
          <p:nvPr/>
        </p:nvSpPr>
        <p:spPr>
          <a:xfrm>
            <a:off x="10002889" y="6049574"/>
            <a:ext cx="2058666" cy="470552"/>
          </a:xfrm>
          <a:custGeom>
            <a:avLst/>
            <a:gdLst/>
            <a:ahLst/>
            <a:cxnLst/>
            <a:rect l="l" t="t" r="r" b="b"/>
            <a:pathLst>
              <a:path w="3087999" h="705828" extrusionOk="0">
                <a:moveTo>
                  <a:pt x="0" y="0"/>
                </a:moveTo>
                <a:lnTo>
                  <a:pt x="3087999" y="0"/>
                </a:lnTo>
                <a:lnTo>
                  <a:pt x="3087999" y="705828"/>
                </a:lnTo>
                <a:lnTo>
                  <a:pt x="0" y="705828"/>
                </a:lnTo>
                <a:lnTo>
                  <a:pt x="0" y="0"/>
                </a:lnTo>
                <a:close/>
              </a:path>
            </a:pathLst>
          </a:custGeom>
          <a:blipFill rotWithShape="1">
            <a:blip r:embed="rId3">
              <a:alphaModFix/>
            </a:blip>
            <a:stretch>
              <a:fillRect/>
            </a:stretch>
          </a:blip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173" name="Google Shape;173;p1"/>
          <p:cNvSpPr/>
          <p:nvPr/>
        </p:nvSpPr>
        <p:spPr>
          <a:xfrm>
            <a:off x="2702209" y="5896406"/>
            <a:ext cx="1851328" cy="777353"/>
          </a:xfrm>
          <a:custGeom>
            <a:avLst/>
            <a:gdLst/>
            <a:ahLst/>
            <a:cxnLst/>
            <a:rect l="l" t="t" r="r" b="b"/>
            <a:pathLst>
              <a:path w="2776992" h="1166030" extrusionOk="0">
                <a:moveTo>
                  <a:pt x="0" y="0"/>
                </a:moveTo>
                <a:lnTo>
                  <a:pt x="2776992" y="0"/>
                </a:lnTo>
                <a:lnTo>
                  <a:pt x="2776992" y="1166030"/>
                </a:lnTo>
                <a:lnTo>
                  <a:pt x="0" y="1166030"/>
                </a:lnTo>
                <a:lnTo>
                  <a:pt x="0" y="0"/>
                </a:lnTo>
                <a:close/>
              </a:path>
            </a:pathLst>
          </a:custGeom>
          <a:blipFill rotWithShape="1">
            <a:blip r:embed="rId4">
              <a:alphaModFix/>
            </a:blip>
            <a:stretch>
              <a:fillRect/>
            </a:stretch>
          </a:blip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175" name="Google Shape;175;p1"/>
          <p:cNvSpPr/>
          <p:nvPr/>
        </p:nvSpPr>
        <p:spPr>
          <a:xfrm>
            <a:off x="8302230" y="5896405"/>
            <a:ext cx="1365303" cy="776890"/>
          </a:xfrm>
          <a:custGeom>
            <a:avLst/>
            <a:gdLst/>
            <a:ahLst/>
            <a:cxnLst/>
            <a:rect l="l" t="t" r="r" b="b"/>
            <a:pathLst>
              <a:path w="2047955" h="1165335" extrusionOk="0">
                <a:moveTo>
                  <a:pt x="0" y="0"/>
                </a:moveTo>
                <a:lnTo>
                  <a:pt x="2047955" y="0"/>
                </a:lnTo>
                <a:lnTo>
                  <a:pt x="2047955" y="1165335"/>
                </a:lnTo>
                <a:lnTo>
                  <a:pt x="0" y="1165335"/>
                </a:lnTo>
                <a:lnTo>
                  <a:pt x="0" y="0"/>
                </a:lnTo>
                <a:close/>
              </a:path>
            </a:pathLst>
          </a:custGeom>
          <a:blipFill rotWithShape="1">
            <a:blip r:embed="rId5">
              <a:alphaModFix/>
            </a:blip>
            <a:stretch>
              <a:fillRect/>
            </a:stretch>
          </a:blip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176" name="Google Shape;176;p1"/>
          <p:cNvSpPr txBox="1"/>
          <p:nvPr/>
        </p:nvSpPr>
        <p:spPr>
          <a:xfrm>
            <a:off x="2520384" y="4581907"/>
            <a:ext cx="6918605" cy="478464"/>
          </a:xfrm>
          <a:prstGeom prst="rect">
            <a:avLst/>
          </a:prstGeom>
          <a:noFill/>
          <a:ln>
            <a:noFill/>
          </a:ln>
        </p:spPr>
        <p:txBody>
          <a:bodyPr spcFirstLastPara="1" wrap="square" lIns="0" tIns="0" rIns="0" bIns="0" anchor="t" anchorCtr="0">
            <a:spAutoFit/>
          </a:bodyPr>
          <a:lstStyle/>
          <a:p>
            <a:pPr algn="ctr">
              <a:lnSpc>
                <a:spcPct val="140006"/>
              </a:lnSpc>
            </a:pPr>
            <a:r>
              <a:rPr lang="en-US" sz="2221" dirty="0">
                <a:solidFill>
                  <a:srgbClr val="1D1D1F"/>
                </a:solidFill>
                <a:latin typeface="Arial"/>
                <a:ea typeface="Arial"/>
                <a:cs typeface="Arial"/>
                <a:sym typeface="Arial"/>
              </a:rPr>
              <a:t> </a:t>
            </a:r>
            <a:endParaRPr sz="1200" dirty="0"/>
          </a:p>
        </p:txBody>
      </p:sp>
      <p:sp>
        <p:nvSpPr>
          <p:cNvPr id="177" name="Google Shape;177;p1"/>
          <p:cNvSpPr txBox="1"/>
          <p:nvPr/>
        </p:nvSpPr>
        <p:spPr>
          <a:xfrm>
            <a:off x="2702209" y="2715170"/>
            <a:ext cx="6554953" cy="1544269"/>
          </a:xfrm>
          <a:prstGeom prst="rect">
            <a:avLst/>
          </a:prstGeom>
          <a:noFill/>
          <a:ln>
            <a:noFill/>
          </a:ln>
        </p:spPr>
        <p:txBody>
          <a:bodyPr spcFirstLastPara="1" wrap="square" lIns="0" tIns="0" rIns="0" bIns="0" anchor="t" anchorCtr="0">
            <a:spAutoFit/>
          </a:bodyPr>
          <a:lstStyle/>
          <a:p>
            <a:pPr algn="ctr">
              <a:lnSpc>
                <a:spcPct val="140011"/>
              </a:lnSpc>
            </a:pPr>
            <a:r>
              <a:rPr lang="en-US" sz="2389" dirty="0">
                <a:solidFill>
                  <a:srgbClr val="1D1D1F"/>
                </a:solidFill>
                <a:latin typeface="Raleway Black"/>
                <a:ea typeface="Raleway Black"/>
                <a:cs typeface="Raleway Black"/>
                <a:sym typeface="Raleway Black"/>
              </a:rPr>
              <a:t>TRANSFORMING PHYSICAL ACTIVITY CULTURE IN SCHOOLS THROUGH A PLACE SENSITIVE WHOLE SCHOOL APPROACH</a:t>
            </a:r>
            <a:endParaRPr sz="1200" dirty="0"/>
          </a:p>
        </p:txBody>
      </p:sp>
      <p:pic>
        <p:nvPicPr>
          <p:cNvPr id="3" name="Picture 2">
            <a:extLst>
              <a:ext uri="{FF2B5EF4-FFF2-40B4-BE49-F238E27FC236}">
                <a16:creationId xmlns:a16="http://schemas.microsoft.com/office/drawing/2014/main" id="{36384803-19D0-1A8B-B3F7-A095B54DDC38}"/>
              </a:ext>
            </a:extLst>
          </p:cNvPr>
          <p:cNvPicPr>
            <a:picLocks noChangeAspect="1"/>
          </p:cNvPicPr>
          <p:nvPr/>
        </p:nvPicPr>
        <p:blipFill>
          <a:blip r:embed="rId6"/>
          <a:stretch>
            <a:fillRect/>
          </a:stretch>
        </p:blipFill>
        <p:spPr>
          <a:xfrm>
            <a:off x="4727258" y="39151"/>
            <a:ext cx="2504858" cy="2635831"/>
          </a:xfrm>
          <a:prstGeom prst="rect">
            <a:avLst/>
          </a:prstGeom>
        </p:spPr>
      </p:pic>
      <p:sp>
        <p:nvSpPr>
          <p:cNvPr id="4" name="Freeform 7">
            <a:extLst>
              <a:ext uri="{FF2B5EF4-FFF2-40B4-BE49-F238E27FC236}">
                <a16:creationId xmlns:a16="http://schemas.microsoft.com/office/drawing/2014/main" id="{92D81F37-FC57-7A24-66F9-8E4566224A10}"/>
              </a:ext>
            </a:extLst>
          </p:cNvPr>
          <p:cNvSpPr/>
          <p:nvPr/>
        </p:nvSpPr>
        <p:spPr>
          <a:xfrm>
            <a:off x="463884" y="6073059"/>
            <a:ext cx="1547645" cy="423587"/>
          </a:xfrm>
          <a:custGeom>
            <a:avLst/>
            <a:gdLst/>
            <a:ahLst/>
            <a:cxnLst/>
            <a:rect l="l" t="t" r="r" b="b"/>
            <a:pathLst>
              <a:path w="3482201" h="953072">
                <a:moveTo>
                  <a:pt x="0" y="0"/>
                </a:moveTo>
                <a:lnTo>
                  <a:pt x="3482201" y="0"/>
                </a:lnTo>
                <a:lnTo>
                  <a:pt x="3482201" y="953072"/>
                </a:lnTo>
                <a:lnTo>
                  <a:pt x="0" y="953072"/>
                </a:lnTo>
                <a:lnTo>
                  <a:pt x="0" y="0"/>
                </a:lnTo>
                <a:close/>
              </a:path>
            </a:pathLst>
          </a:custGeom>
          <a:blipFill>
            <a:blip r:embed="rId7"/>
            <a:stretch>
              <a:fillRect t="-466" b="-466"/>
            </a:stretch>
          </a:blipFill>
        </p:spPr>
        <p:txBody>
          <a:bodyPr/>
          <a:lstStyle/>
          <a:p>
            <a:pPr defTabSz="406440"/>
            <a:endParaRPr lang="en-GB" sz="800">
              <a:solidFill>
                <a:prstClr val="black"/>
              </a:solidFill>
              <a:latin typeface="Calibri"/>
            </a:endParaRPr>
          </a:p>
        </p:txBody>
      </p:sp>
      <p:pic>
        <p:nvPicPr>
          <p:cNvPr id="5" name="Picture 4">
            <a:extLst>
              <a:ext uri="{FF2B5EF4-FFF2-40B4-BE49-F238E27FC236}">
                <a16:creationId xmlns:a16="http://schemas.microsoft.com/office/drawing/2014/main" id="{0423C870-42CC-FD3E-4DD7-59CC59A9241C}"/>
              </a:ext>
            </a:extLst>
          </p:cNvPr>
          <p:cNvPicPr>
            <a:picLocks noChangeAspect="1"/>
          </p:cNvPicPr>
          <p:nvPr/>
        </p:nvPicPr>
        <p:blipFill>
          <a:blip r:embed="rId8"/>
          <a:stretch>
            <a:fillRect/>
          </a:stretch>
        </p:blipFill>
        <p:spPr>
          <a:xfrm>
            <a:off x="5011947" y="5964621"/>
            <a:ext cx="2729123" cy="64045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970DE-87BB-4FF4-8DA7-C44B532BE76F}"/>
              </a:ext>
            </a:extLst>
          </p:cNvPr>
          <p:cNvSpPr>
            <a:spLocks noGrp="1"/>
          </p:cNvSpPr>
          <p:nvPr>
            <p:ph type="ctrTitle"/>
          </p:nvPr>
        </p:nvSpPr>
        <p:spPr>
          <a:xfrm>
            <a:off x="0" y="95663"/>
            <a:ext cx="7841411" cy="1855197"/>
          </a:xfrm>
        </p:spPr>
        <p:txBody>
          <a:bodyPr>
            <a:normAutofit/>
          </a:bodyPr>
          <a:lstStyle/>
          <a:p>
            <a:r>
              <a:rPr lang="en-GB" sz="3600" b="1" u="sng" dirty="0"/>
              <a:t>A CAS Digital Hub which supports implementation of whole school physical activity</a:t>
            </a:r>
          </a:p>
        </p:txBody>
      </p:sp>
      <p:sp>
        <p:nvSpPr>
          <p:cNvPr id="3" name="Subtitle 2">
            <a:extLst>
              <a:ext uri="{FF2B5EF4-FFF2-40B4-BE49-F238E27FC236}">
                <a16:creationId xmlns:a16="http://schemas.microsoft.com/office/drawing/2014/main" id="{4550B1C6-1E77-471A-8AFE-4F6A93D83711}"/>
              </a:ext>
            </a:extLst>
          </p:cNvPr>
          <p:cNvSpPr>
            <a:spLocks noGrp="1"/>
          </p:cNvSpPr>
          <p:nvPr>
            <p:ph type="subTitle" idx="1"/>
          </p:nvPr>
        </p:nvSpPr>
        <p:spPr>
          <a:xfrm>
            <a:off x="86265" y="2110332"/>
            <a:ext cx="7140144" cy="3680575"/>
          </a:xfrm>
        </p:spPr>
        <p:txBody>
          <a:bodyPr>
            <a:normAutofit/>
          </a:bodyPr>
          <a:lstStyle/>
          <a:p>
            <a:r>
              <a:rPr lang="en-GB" sz="2400" dirty="0">
                <a:solidFill>
                  <a:schemeClr val="tx1"/>
                </a:solidFill>
              </a:rPr>
              <a:t>We all know the most impactful and sustainable change is when </a:t>
            </a:r>
            <a:r>
              <a:rPr lang="en-GB" sz="2400" b="1" u="sng" dirty="0">
                <a:solidFill>
                  <a:schemeClr val="tx1"/>
                </a:solidFill>
              </a:rPr>
              <a:t>evidence</a:t>
            </a:r>
            <a:r>
              <a:rPr lang="en-GB" sz="2400" dirty="0">
                <a:solidFill>
                  <a:schemeClr val="tx1"/>
                </a:solidFill>
              </a:rPr>
              <a:t> is used to </a:t>
            </a:r>
            <a:r>
              <a:rPr lang="en-GB" sz="2400" b="1" u="sng" dirty="0">
                <a:solidFill>
                  <a:schemeClr val="tx1"/>
                </a:solidFill>
              </a:rPr>
              <a:t>inform</a:t>
            </a:r>
            <a:r>
              <a:rPr lang="en-GB" sz="2400" dirty="0">
                <a:solidFill>
                  <a:schemeClr val="tx1"/>
                </a:solidFill>
              </a:rPr>
              <a:t> decision making.</a:t>
            </a:r>
          </a:p>
          <a:p>
            <a:endParaRPr lang="en-GB" sz="2400" dirty="0">
              <a:solidFill>
                <a:schemeClr val="tx1"/>
              </a:solidFill>
            </a:endParaRPr>
          </a:p>
          <a:p>
            <a:r>
              <a:rPr lang="en-GB" sz="2400" dirty="0">
                <a:solidFill>
                  <a:schemeClr val="tx1"/>
                </a:solidFill>
              </a:rPr>
              <a:t>The CAS Digital Hub provides a way for schools and localities to gather insights that can inform change at the school level and at the pupil level.</a:t>
            </a:r>
          </a:p>
        </p:txBody>
      </p:sp>
      <p:grpSp>
        <p:nvGrpSpPr>
          <p:cNvPr id="4" name="Google Shape;177;p1">
            <a:extLst>
              <a:ext uri="{FF2B5EF4-FFF2-40B4-BE49-F238E27FC236}">
                <a16:creationId xmlns:a16="http://schemas.microsoft.com/office/drawing/2014/main" id="{360AE3E9-D5EA-4A41-954B-D91EB98639B9}"/>
              </a:ext>
            </a:extLst>
          </p:cNvPr>
          <p:cNvGrpSpPr/>
          <p:nvPr/>
        </p:nvGrpSpPr>
        <p:grpSpPr>
          <a:xfrm>
            <a:off x="7321299" y="1141688"/>
            <a:ext cx="4636070" cy="3765453"/>
            <a:chOff x="0" y="0"/>
            <a:chExt cx="7467600" cy="6002020"/>
          </a:xfrm>
        </p:grpSpPr>
        <p:sp>
          <p:nvSpPr>
            <p:cNvPr id="5" name="Google Shape;178;p1">
              <a:extLst>
                <a:ext uri="{FF2B5EF4-FFF2-40B4-BE49-F238E27FC236}">
                  <a16:creationId xmlns:a16="http://schemas.microsoft.com/office/drawing/2014/main" id="{DBE1174F-C3FD-41D6-9B10-32B079A050A4}"/>
                </a:ext>
              </a:extLst>
            </p:cNvPr>
            <p:cNvSpPr/>
            <p:nvPr/>
          </p:nvSpPr>
          <p:spPr>
            <a:xfrm>
              <a:off x="0" y="0"/>
              <a:ext cx="7467600" cy="4513580"/>
            </a:xfrm>
            <a:custGeom>
              <a:avLst/>
              <a:gdLst/>
              <a:ahLst/>
              <a:cxnLst/>
              <a:rect l="l" t="t" r="r" b="b"/>
              <a:pathLst>
                <a:path w="7467600" h="4513580" extrusionOk="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a:ln>
              <a:noFill/>
            </a:ln>
          </p:spPr>
          <p:txBody>
            <a:bodyPr spcFirstLastPara="1" wrap="square" lIns="60950" tIns="30467" rIns="60950" bIns="30467" anchor="t" anchorCtr="0">
              <a:noAutofit/>
            </a:bodyPr>
            <a:lstStyle/>
            <a:p>
              <a:pPr defTabSz="609630">
                <a:buClr>
                  <a:srgbClr val="000000"/>
                </a:buClr>
                <a:buSzPts val="1800"/>
              </a:pPr>
              <a:endParaRPr sz="1200" kern="0">
                <a:solidFill>
                  <a:srgbClr val="000000"/>
                </a:solidFill>
                <a:latin typeface="Calibri"/>
                <a:ea typeface="Calibri"/>
                <a:cs typeface="Calibri"/>
                <a:sym typeface="Calibri"/>
              </a:endParaRPr>
            </a:p>
          </p:txBody>
        </p:sp>
        <p:sp>
          <p:nvSpPr>
            <p:cNvPr id="6" name="Google Shape;179;p1">
              <a:extLst>
                <a:ext uri="{FF2B5EF4-FFF2-40B4-BE49-F238E27FC236}">
                  <a16:creationId xmlns:a16="http://schemas.microsoft.com/office/drawing/2014/main" id="{38F6D438-64D5-43D5-B246-B03F4595D143}"/>
                </a:ext>
              </a:extLst>
            </p:cNvPr>
            <p:cNvSpPr/>
            <p:nvPr/>
          </p:nvSpPr>
          <p:spPr>
            <a:xfrm>
              <a:off x="0" y="4514850"/>
              <a:ext cx="7467600" cy="695960"/>
            </a:xfrm>
            <a:custGeom>
              <a:avLst/>
              <a:gdLst/>
              <a:ahLst/>
              <a:cxnLst/>
              <a:rect l="l" t="t" r="r" b="b"/>
              <a:pathLst>
                <a:path w="7467600" h="695960" extrusionOk="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a:ln>
              <a:noFill/>
            </a:ln>
          </p:spPr>
          <p:txBody>
            <a:bodyPr spcFirstLastPara="1" wrap="square" lIns="60950" tIns="30467" rIns="60950" bIns="30467" anchor="t" anchorCtr="0">
              <a:noAutofit/>
            </a:bodyPr>
            <a:lstStyle/>
            <a:p>
              <a:pPr defTabSz="609630">
                <a:buClr>
                  <a:srgbClr val="000000"/>
                </a:buClr>
                <a:buSzPts val="1800"/>
              </a:pPr>
              <a:endParaRPr sz="1200" kern="0">
                <a:solidFill>
                  <a:srgbClr val="000000"/>
                </a:solidFill>
                <a:latin typeface="Calibri"/>
                <a:ea typeface="Calibri"/>
                <a:cs typeface="Calibri"/>
                <a:sym typeface="Calibri"/>
              </a:endParaRPr>
            </a:p>
          </p:txBody>
        </p:sp>
        <p:sp>
          <p:nvSpPr>
            <p:cNvPr id="7" name="Google Shape;180;p1">
              <a:extLst>
                <a:ext uri="{FF2B5EF4-FFF2-40B4-BE49-F238E27FC236}">
                  <a16:creationId xmlns:a16="http://schemas.microsoft.com/office/drawing/2014/main" id="{D0FC2126-23D2-42D5-9791-7E75F078A9CB}"/>
                </a:ext>
              </a:extLst>
            </p:cNvPr>
            <p:cNvSpPr/>
            <p:nvPr/>
          </p:nvSpPr>
          <p:spPr>
            <a:xfrm>
              <a:off x="2429510" y="5210810"/>
              <a:ext cx="2606040" cy="791210"/>
            </a:xfrm>
            <a:custGeom>
              <a:avLst/>
              <a:gdLst/>
              <a:ahLst/>
              <a:cxnLst/>
              <a:rect l="l" t="t" r="r" b="b"/>
              <a:pathLst>
                <a:path w="2606040" h="791210" extrusionOk="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a:ln>
              <a:noFill/>
            </a:ln>
          </p:spPr>
          <p:txBody>
            <a:bodyPr spcFirstLastPara="1" wrap="square" lIns="60950" tIns="30467" rIns="60950" bIns="30467" anchor="t" anchorCtr="0">
              <a:noAutofit/>
            </a:bodyPr>
            <a:lstStyle/>
            <a:p>
              <a:pPr defTabSz="609630">
                <a:buClr>
                  <a:srgbClr val="000000"/>
                </a:buClr>
                <a:buSzPts val="1800"/>
              </a:pPr>
              <a:endParaRPr sz="1200" kern="0">
                <a:solidFill>
                  <a:srgbClr val="000000"/>
                </a:solidFill>
                <a:latin typeface="Calibri"/>
                <a:ea typeface="Calibri"/>
                <a:cs typeface="Calibri"/>
                <a:sym typeface="Calibri"/>
              </a:endParaRPr>
            </a:p>
          </p:txBody>
        </p:sp>
        <p:sp>
          <p:nvSpPr>
            <p:cNvPr id="8" name="Google Shape;181;p1">
              <a:hlinkClick r:id="rId2"/>
              <a:extLst>
                <a:ext uri="{FF2B5EF4-FFF2-40B4-BE49-F238E27FC236}">
                  <a16:creationId xmlns:a16="http://schemas.microsoft.com/office/drawing/2014/main" id="{74D45D48-C4A4-44DF-B750-C7C7EF170445}"/>
                </a:ext>
              </a:extLst>
            </p:cNvPr>
            <p:cNvSpPr/>
            <p:nvPr/>
          </p:nvSpPr>
          <p:spPr>
            <a:xfrm>
              <a:off x="314960" y="353060"/>
              <a:ext cx="6827520" cy="3835400"/>
            </a:xfrm>
            <a:custGeom>
              <a:avLst/>
              <a:gdLst/>
              <a:ahLst/>
              <a:cxnLst/>
              <a:rect l="l" t="t" r="r" b="b"/>
              <a:pathLst>
                <a:path w="6827520" h="3835400" extrusionOk="0">
                  <a:moveTo>
                    <a:pt x="0" y="0"/>
                  </a:moveTo>
                  <a:lnTo>
                    <a:pt x="6827520" y="0"/>
                  </a:lnTo>
                  <a:lnTo>
                    <a:pt x="6827520" y="3835400"/>
                  </a:lnTo>
                  <a:lnTo>
                    <a:pt x="0" y="3835400"/>
                  </a:lnTo>
                  <a:close/>
                </a:path>
              </a:pathLst>
            </a:custGeom>
            <a:blipFill rotWithShape="1">
              <a:blip r:embed="rId3">
                <a:alphaModFix/>
              </a:blip>
              <a:stretch>
                <a:fillRect t="-66356" b="-20479"/>
              </a:stretch>
            </a:blipFill>
            <a:ln>
              <a:noFill/>
            </a:ln>
          </p:spPr>
          <p:txBody>
            <a:bodyPr spcFirstLastPara="1" wrap="square" lIns="60950" tIns="30467" rIns="60950" bIns="30467" anchor="t" anchorCtr="0">
              <a:noAutofit/>
            </a:bodyPr>
            <a:lstStyle/>
            <a:p>
              <a:pPr defTabSz="609630">
                <a:buClr>
                  <a:srgbClr val="000000"/>
                </a:buClr>
                <a:buSzPts val="1800"/>
              </a:pPr>
              <a:endParaRPr sz="1200" kern="0">
                <a:solidFill>
                  <a:srgbClr val="000000"/>
                </a:solidFill>
                <a:latin typeface="Calibri"/>
                <a:ea typeface="Calibri"/>
                <a:cs typeface="Calibri"/>
                <a:sym typeface="Calibri"/>
              </a:endParaRPr>
            </a:p>
          </p:txBody>
        </p:sp>
      </p:grpSp>
      <p:sp>
        <p:nvSpPr>
          <p:cNvPr id="10" name="TextBox 9">
            <a:extLst>
              <a:ext uri="{FF2B5EF4-FFF2-40B4-BE49-F238E27FC236}">
                <a16:creationId xmlns:a16="http://schemas.microsoft.com/office/drawing/2014/main" id="{CFC1EC06-F78A-48E1-481A-0A6F1355FC5F}"/>
              </a:ext>
            </a:extLst>
          </p:cNvPr>
          <p:cNvSpPr txBox="1"/>
          <p:nvPr/>
        </p:nvSpPr>
        <p:spPr>
          <a:xfrm>
            <a:off x="402565" y="5573129"/>
            <a:ext cx="11386869" cy="523220"/>
          </a:xfrm>
          <a:prstGeom prst="rect">
            <a:avLst/>
          </a:prstGeom>
          <a:noFill/>
        </p:spPr>
        <p:txBody>
          <a:bodyPr wrap="square" rtlCol="0">
            <a:spAutoFit/>
          </a:bodyPr>
          <a:lstStyle/>
          <a:p>
            <a:r>
              <a:rPr lang="en-GB" sz="2800" b="1" dirty="0"/>
              <a:t>Profile         Action Plan         Implementation Resources         Evaluate Impact</a:t>
            </a:r>
          </a:p>
        </p:txBody>
      </p:sp>
      <p:cxnSp>
        <p:nvCxnSpPr>
          <p:cNvPr id="12" name="Straight Arrow Connector 11">
            <a:extLst>
              <a:ext uri="{FF2B5EF4-FFF2-40B4-BE49-F238E27FC236}">
                <a16:creationId xmlns:a16="http://schemas.microsoft.com/office/drawing/2014/main" id="{0E029E22-5250-3730-1A7E-E9BBAE018C2C}"/>
              </a:ext>
            </a:extLst>
          </p:cNvPr>
          <p:cNvCxnSpPr>
            <a:cxnSpLocks/>
          </p:cNvCxnSpPr>
          <p:nvPr/>
        </p:nvCxnSpPr>
        <p:spPr>
          <a:xfrm>
            <a:off x="1570007" y="5857336"/>
            <a:ext cx="56071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0E84FE9-736C-D5C4-26FC-48C4A5F01727}"/>
              </a:ext>
            </a:extLst>
          </p:cNvPr>
          <p:cNvCxnSpPr>
            <a:cxnSpLocks/>
          </p:cNvCxnSpPr>
          <p:nvPr/>
        </p:nvCxnSpPr>
        <p:spPr>
          <a:xfrm>
            <a:off x="3973902" y="5857336"/>
            <a:ext cx="56071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DC2F487-A6AA-C630-29A6-85F46622276B}"/>
              </a:ext>
            </a:extLst>
          </p:cNvPr>
          <p:cNvCxnSpPr>
            <a:cxnSpLocks/>
          </p:cNvCxnSpPr>
          <p:nvPr/>
        </p:nvCxnSpPr>
        <p:spPr>
          <a:xfrm>
            <a:off x="8649418" y="5857336"/>
            <a:ext cx="56071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59FE276C-ED8F-BB6F-B2BD-AEA875795F22}"/>
              </a:ext>
            </a:extLst>
          </p:cNvPr>
          <p:cNvPicPr>
            <a:picLocks noChangeAspect="1"/>
          </p:cNvPicPr>
          <p:nvPr/>
        </p:nvPicPr>
        <p:blipFill>
          <a:blip r:embed="rId4"/>
          <a:stretch>
            <a:fillRect/>
          </a:stretch>
        </p:blipFill>
        <p:spPr>
          <a:xfrm>
            <a:off x="10879374" y="17493"/>
            <a:ext cx="992892" cy="1044808"/>
          </a:xfrm>
          <a:prstGeom prst="rect">
            <a:avLst/>
          </a:prstGeom>
        </p:spPr>
      </p:pic>
    </p:spTree>
    <p:extLst>
      <p:ext uri="{BB962C8B-B14F-4D97-AF65-F5344CB8AC3E}">
        <p14:creationId xmlns:p14="http://schemas.microsoft.com/office/powerpoint/2010/main" val="1217778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753B5-729F-1274-FA52-991050F1D724}"/>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619142A6-CDD3-455D-0CE2-F66280E032AF}"/>
              </a:ext>
            </a:extLst>
          </p:cNvPr>
          <p:cNvSpPr txBox="1"/>
          <p:nvPr/>
        </p:nvSpPr>
        <p:spPr>
          <a:xfrm>
            <a:off x="1847428" y="1980246"/>
            <a:ext cx="8888322" cy="1071498"/>
          </a:xfrm>
          <a:prstGeom prst="rect">
            <a:avLst/>
          </a:prstGeom>
        </p:spPr>
        <p:txBody>
          <a:bodyPr lIns="33867" tIns="33867" rIns="33867" bIns="33867" rtlCol="0" anchor="ctr"/>
          <a:lstStyle/>
          <a:p>
            <a:pPr algn="ctr" defTabSz="609630">
              <a:lnSpc>
                <a:spcPts val="2333"/>
              </a:lnSpc>
            </a:pPr>
            <a:r>
              <a:rPr lang="en-US" sz="1666" b="1" dirty="0">
                <a:solidFill>
                  <a:srgbClr val="FFFFFF"/>
                </a:solidFill>
                <a:latin typeface="Open Sans Extra Bold"/>
                <a:ea typeface="Open Sans Extra Bold"/>
                <a:cs typeface="Open Sans Extra Bold"/>
                <a:sym typeface="Open Sans Extra Bold"/>
              </a:rPr>
              <a:t>CAS National Team:</a:t>
            </a:r>
          </a:p>
          <a:p>
            <a:pPr algn="ctr" defTabSz="609630">
              <a:lnSpc>
                <a:spcPts val="2239"/>
              </a:lnSpc>
            </a:pPr>
            <a:r>
              <a:rPr lang="en-US" sz="1599" dirty="0">
                <a:solidFill>
                  <a:srgbClr val="FFFFFF"/>
                </a:solidFill>
                <a:latin typeface="Open Sans"/>
                <a:ea typeface="Open Sans"/>
                <a:cs typeface="Open Sans"/>
                <a:sym typeface="Open Sans"/>
              </a:rPr>
              <a:t>CAS Strategic Lead, National Manager and </a:t>
            </a:r>
            <a:r>
              <a:rPr lang="en-US" sz="1599" dirty="0" err="1">
                <a:solidFill>
                  <a:srgbClr val="FFFFFF"/>
                </a:solidFill>
                <a:latin typeface="Open Sans"/>
                <a:ea typeface="Open Sans"/>
                <a:cs typeface="Open Sans"/>
                <a:sym typeface="Open Sans"/>
              </a:rPr>
              <a:t>Rsearch</a:t>
            </a:r>
            <a:r>
              <a:rPr lang="en-US" sz="1599" dirty="0">
                <a:solidFill>
                  <a:srgbClr val="FFFFFF"/>
                </a:solidFill>
                <a:latin typeface="Open Sans"/>
                <a:ea typeface="Open Sans"/>
                <a:cs typeface="Open Sans"/>
                <a:sym typeface="Open Sans"/>
              </a:rPr>
              <a:t> Team. Representatives from University of Bradford, Yorkshire Sport Foundation and the Bradford Institute for Health Research.</a:t>
            </a:r>
          </a:p>
        </p:txBody>
      </p:sp>
      <p:sp>
        <p:nvSpPr>
          <p:cNvPr id="23" name="AutoShape 23">
            <a:extLst>
              <a:ext uri="{FF2B5EF4-FFF2-40B4-BE49-F238E27FC236}">
                <a16:creationId xmlns:a16="http://schemas.microsoft.com/office/drawing/2014/main" id="{FE7BAE8B-75B0-FBC4-3DA1-C06F19463158}"/>
              </a:ext>
            </a:extLst>
          </p:cNvPr>
          <p:cNvSpPr/>
          <p:nvPr/>
        </p:nvSpPr>
        <p:spPr>
          <a:xfrm>
            <a:off x="582283" y="1167845"/>
            <a:ext cx="10820400" cy="0"/>
          </a:xfrm>
          <a:prstGeom prst="line">
            <a:avLst/>
          </a:prstGeom>
          <a:ln w="28575" cap="flat">
            <a:solidFill>
              <a:srgbClr val="333333"/>
            </a:solidFill>
            <a:prstDash val="solid"/>
            <a:headEnd type="none" w="sm" len="sm"/>
            <a:tailEnd type="none" w="sm" len="sm"/>
          </a:ln>
        </p:spPr>
        <p:txBody>
          <a:bodyPr/>
          <a:lstStyle/>
          <a:p>
            <a:pPr defTabSz="609630"/>
            <a:endParaRPr lang="en-GB" sz="1200">
              <a:solidFill>
                <a:prstClr val="black"/>
              </a:solidFill>
              <a:latin typeface="Calibri"/>
            </a:endParaRPr>
          </a:p>
        </p:txBody>
      </p:sp>
      <p:sp>
        <p:nvSpPr>
          <p:cNvPr id="24" name="TextBox 24">
            <a:extLst>
              <a:ext uri="{FF2B5EF4-FFF2-40B4-BE49-F238E27FC236}">
                <a16:creationId xmlns:a16="http://schemas.microsoft.com/office/drawing/2014/main" id="{5161D88E-C019-C06F-A951-5542DC30B104}"/>
              </a:ext>
            </a:extLst>
          </p:cNvPr>
          <p:cNvSpPr txBox="1"/>
          <p:nvPr/>
        </p:nvSpPr>
        <p:spPr>
          <a:xfrm>
            <a:off x="582283" y="385060"/>
            <a:ext cx="8707524" cy="677943"/>
          </a:xfrm>
          <a:prstGeom prst="rect">
            <a:avLst/>
          </a:prstGeom>
        </p:spPr>
        <p:txBody>
          <a:bodyPr lIns="0" tIns="0" rIns="0" bIns="0" rtlCol="0" anchor="t">
            <a:spAutoFit/>
          </a:bodyPr>
          <a:lstStyle/>
          <a:p>
            <a:pPr defTabSz="609630">
              <a:lnSpc>
                <a:spcPts val="5506"/>
              </a:lnSpc>
            </a:pPr>
            <a:r>
              <a:rPr lang="en-US" sz="4400" dirty="0">
                <a:solidFill>
                  <a:srgbClr val="000000"/>
                </a:solidFill>
                <a:latin typeface="AktivGrotesk-Bold"/>
                <a:ea typeface="AktivGrotesk-Bold"/>
                <a:cs typeface="AktivGrotesk-Bold"/>
                <a:sym typeface="AktivGrotesk-Bold"/>
              </a:rPr>
              <a:t>Doncaster Locality Data</a:t>
            </a:r>
          </a:p>
        </p:txBody>
      </p:sp>
      <p:pic>
        <p:nvPicPr>
          <p:cNvPr id="2" name="Picture 1">
            <a:extLst>
              <a:ext uri="{FF2B5EF4-FFF2-40B4-BE49-F238E27FC236}">
                <a16:creationId xmlns:a16="http://schemas.microsoft.com/office/drawing/2014/main" id="{A3062988-5406-5911-2EB8-3C82704DC2D4}"/>
              </a:ext>
            </a:extLst>
          </p:cNvPr>
          <p:cNvPicPr>
            <a:picLocks noChangeAspect="1"/>
          </p:cNvPicPr>
          <p:nvPr/>
        </p:nvPicPr>
        <p:blipFill>
          <a:blip r:embed="rId3"/>
          <a:stretch>
            <a:fillRect/>
          </a:stretch>
        </p:blipFill>
        <p:spPr>
          <a:xfrm>
            <a:off x="172503" y="1725573"/>
            <a:ext cx="7385186" cy="3797210"/>
          </a:xfrm>
          <a:prstGeom prst="rect">
            <a:avLst/>
          </a:prstGeom>
        </p:spPr>
      </p:pic>
      <p:pic>
        <p:nvPicPr>
          <p:cNvPr id="3" name="Picture 2" descr="Get Doncaster Moving! Find walking routes in your local area">
            <a:extLst>
              <a:ext uri="{FF2B5EF4-FFF2-40B4-BE49-F238E27FC236}">
                <a16:creationId xmlns:a16="http://schemas.microsoft.com/office/drawing/2014/main" id="{780B67DE-8BE1-D45E-AE22-E4892C5880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88676" y="175929"/>
            <a:ext cx="1894147" cy="8471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41F1CDF-22AB-26E9-A48E-5964F3AF4F96}"/>
              </a:ext>
            </a:extLst>
          </p:cNvPr>
          <p:cNvSpPr txBox="1"/>
          <p:nvPr/>
        </p:nvSpPr>
        <p:spPr>
          <a:xfrm>
            <a:off x="7962181" y="1725573"/>
            <a:ext cx="3847381" cy="4247317"/>
          </a:xfrm>
          <a:prstGeom prst="rect">
            <a:avLst/>
          </a:prstGeom>
          <a:noFill/>
        </p:spPr>
        <p:txBody>
          <a:bodyPr wrap="square" rtlCol="0">
            <a:spAutoFit/>
          </a:bodyPr>
          <a:lstStyle/>
          <a:p>
            <a:pPr marL="285750" indent="-285750">
              <a:buFont typeface="Arial" panose="020B0604020202020204" pitchFamily="34" charset="0"/>
              <a:buChar char="•"/>
            </a:pPr>
            <a:r>
              <a:rPr lang="en-GB" b="1" dirty="0"/>
              <a:t>17% increase across the network </a:t>
            </a:r>
          </a:p>
          <a:p>
            <a:pPr marL="285750" indent="-285750">
              <a:buFont typeface="Arial" panose="020B0604020202020204" pitchFamily="34" charset="0"/>
              <a:buChar char="•"/>
            </a:pPr>
            <a:r>
              <a:rPr lang="en-GB" b="1" dirty="0"/>
              <a:t>23.5% </a:t>
            </a:r>
            <a:r>
              <a:rPr lang="en-GB" dirty="0"/>
              <a:t>increase in positive policy changes which align physical activity with whole school improvement</a:t>
            </a:r>
          </a:p>
          <a:p>
            <a:pPr marL="285750" indent="-285750">
              <a:buFont typeface="Arial" panose="020B0604020202020204" pitchFamily="34" charset="0"/>
              <a:buChar char="•"/>
            </a:pPr>
            <a:r>
              <a:rPr lang="en-GB" b="1" dirty="0"/>
              <a:t>11.6% </a:t>
            </a:r>
            <a:r>
              <a:rPr lang="en-GB" dirty="0"/>
              <a:t>increase in school environments being adapted to support children to move more</a:t>
            </a:r>
          </a:p>
          <a:p>
            <a:pPr marL="285750" indent="-285750">
              <a:buFont typeface="Arial" panose="020B0604020202020204" pitchFamily="34" charset="0"/>
              <a:buChar char="•"/>
            </a:pPr>
            <a:r>
              <a:rPr lang="en-GB" b="1" dirty="0"/>
              <a:t>16.9% </a:t>
            </a:r>
            <a:r>
              <a:rPr lang="en-GB" dirty="0"/>
              <a:t>increase in schools creating behaviour change amongst school stakeholders to support CYP physical activity</a:t>
            </a:r>
          </a:p>
          <a:p>
            <a:pPr marL="285750" indent="-285750">
              <a:buFont typeface="Arial" panose="020B0604020202020204" pitchFamily="34" charset="0"/>
              <a:buChar char="•"/>
            </a:pPr>
            <a:r>
              <a:rPr lang="en-GB" b="1" dirty="0"/>
              <a:t>15% </a:t>
            </a:r>
            <a:r>
              <a:rPr lang="en-GB" dirty="0"/>
              <a:t>increase in more sustainable and varied opportunities for children to be active across the school day</a:t>
            </a:r>
          </a:p>
        </p:txBody>
      </p:sp>
      <p:sp>
        <p:nvSpPr>
          <p:cNvPr id="8" name="Freeform 7">
            <a:extLst>
              <a:ext uri="{FF2B5EF4-FFF2-40B4-BE49-F238E27FC236}">
                <a16:creationId xmlns:a16="http://schemas.microsoft.com/office/drawing/2014/main" id="{D41259BF-5D66-6C0D-7898-E30BD3F9E1B2}"/>
              </a:ext>
            </a:extLst>
          </p:cNvPr>
          <p:cNvSpPr/>
          <p:nvPr/>
        </p:nvSpPr>
        <p:spPr>
          <a:xfrm>
            <a:off x="7725060" y="355445"/>
            <a:ext cx="1802723" cy="561178"/>
          </a:xfrm>
          <a:custGeom>
            <a:avLst/>
            <a:gdLst/>
            <a:ahLst/>
            <a:cxnLst/>
            <a:rect l="l" t="t" r="r" b="b"/>
            <a:pathLst>
              <a:path w="3482201" h="953072">
                <a:moveTo>
                  <a:pt x="0" y="0"/>
                </a:moveTo>
                <a:lnTo>
                  <a:pt x="3482201" y="0"/>
                </a:lnTo>
                <a:lnTo>
                  <a:pt x="3482201" y="953072"/>
                </a:lnTo>
                <a:lnTo>
                  <a:pt x="0" y="953072"/>
                </a:lnTo>
                <a:lnTo>
                  <a:pt x="0" y="0"/>
                </a:lnTo>
                <a:close/>
              </a:path>
            </a:pathLst>
          </a:custGeom>
          <a:blipFill>
            <a:blip r:embed="rId5"/>
            <a:stretch>
              <a:fillRect t="-466" b="-466"/>
            </a:stretch>
          </a:blipFill>
        </p:spPr>
        <p:txBody>
          <a:bodyPr/>
          <a:lstStyle/>
          <a:p>
            <a:pPr defTabSz="406440"/>
            <a:endParaRPr lang="en-GB" sz="800">
              <a:solidFill>
                <a:prstClr val="black"/>
              </a:solidFill>
              <a:latin typeface="Calibri"/>
            </a:endParaRPr>
          </a:p>
        </p:txBody>
      </p:sp>
      <p:sp>
        <p:nvSpPr>
          <p:cNvPr id="9" name="TextBox 8">
            <a:extLst>
              <a:ext uri="{FF2B5EF4-FFF2-40B4-BE49-F238E27FC236}">
                <a16:creationId xmlns:a16="http://schemas.microsoft.com/office/drawing/2014/main" id="{89D59D76-FA2B-82A8-BF1D-80FE7848AE7B}"/>
              </a:ext>
            </a:extLst>
          </p:cNvPr>
          <p:cNvSpPr txBox="1"/>
          <p:nvPr/>
        </p:nvSpPr>
        <p:spPr>
          <a:xfrm>
            <a:off x="470520" y="5777456"/>
            <a:ext cx="6789151" cy="830997"/>
          </a:xfrm>
          <a:prstGeom prst="rect">
            <a:avLst/>
          </a:prstGeom>
          <a:noFill/>
        </p:spPr>
        <p:txBody>
          <a:bodyPr wrap="square">
            <a:spAutoFit/>
          </a:bodyPr>
          <a:lstStyle/>
          <a:p>
            <a:r>
              <a:rPr lang="en-GB" sz="2400" b="1" dirty="0"/>
              <a:t>‘Parental engagement’ is the 24/25 data informed priority project for Doncaster CAS schools</a:t>
            </a:r>
            <a:endParaRPr lang="en-GB" sz="2400" dirty="0"/>
          </a:p>
        </p:txBody>
      </p:sp>
    </p:spTree>
    <p:extLst>
      <p:ext uri="{BB962C8B-B14F-4D97-AF65-F5344CB8AC3E}">
        <p14:creationId xmlns:p14="http://schemas.microsoft.com/office/powerpoint/2010/main" val="846756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A8899DF-A4E7-5788-3C26-38F34999E8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5235" y="328235"/>
            <a:ext cx="7085800" cy="620153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0004AA0A-8496-3974-4D8C-474CBB37BF5F}"/>
              </a:ext>
            </a:extLst>
          </p:cNvPr>
          <p:cNvSpPr/>
          <p:nvPr/>
        </p:nvSpPr>
        <p:spPr>
          <a:xfrm>
            <a:off x="4546121" y="4235570"/>
            <a:ext cx="1293962" cy="63835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65519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1"/>
          <p:cNvGrpSpPr/>
          <p:nvPr/>
        </p:nvGrpSpPr>
        <p:grpSpPr>
          <a:xfrm>
            <a:off x="234991" y="175585"/>
            <a:ext cx="11722407" cy="6434708"/>
            <a:chOff x="0" y="-28575"/>
            <a:chExt cx="4630922" cy="2542023"/>
          </a:xfrm>
        </p:grpSpPr>
        <p:sp>
          <p:nvSpPr>
            <p:cNvPr id="244" name="Google Shape;244;p31"/>
            <p:cNvSpPr/>
            <p:nvPr/>
          </p:nvSpPr>
          <p:spPr>
            <a:xfrm>
              <a:off x="0" y="0"/>
              <a:ext cx="4630922" cy="2513448"/>
            </a:xfrm>
            <a:custGeom>
              <a:avLst/>
              <a:gdLst/>
              <a:ahLst/>
              <a:cxnLst/>
              <a:rect l="l" t="t" r="r" b="b"/>
              <a:pathLst>
                <a:path w="4630922" h="2513448" extrusionOk="0">
                  <a:moveTo>
                    <a:pt x="0" y="0"/>
                  </a:moveTo>
                  <a:lnTo>
                    <a:pt x="4630922" y="0"/>
                  </a:lnTo>
                  <a:lnTo>
                    <a:pt x="4630922" y="2513448"/>
                  </a:lnTo>
                  <a:lnTo>
                    <a:pt x="0" y="2513448"/>
                  </a:lnTo>
                  <a:close/>
                </a:path>
              </a:pathLst>
            </a:custGeom>
            <a:solidFill>
              <a:srgbClr val="FFFFFF"/>
            </a:solidFill>
            <a:ln>
              <a:noFill/>
            </a:ln>
          </p:spPr>
          <p:txBody>
            <a:bodyPr/>
            <a:lstStyle/>
            <a:p>
              <a:endParaRPr lang="en-GB" sz="2400"/>
            </a:p>
          </p:txBody>
        </p:sp>
        <p:sp>
          <p:nvSpPr>
            <p:cNvPr id="245" name="Google Shape;245;p31"/>
            <p:cNvSpPr txBox="1"/>
            <p:nvPr/>
          </p:nvSpPr>
          <p:spPr>
            <a:xfrm>
              <a:off x="0" y="-28575"/>
              <a:ext cx="4630800" cy="2541900"/>
            </a:xfrm>
            <a:prstGeom prst="rect">
              <a:avLst/>
            </a:prstGeom>
            <a:noFill/>
            <a:ln>
              <a:noFill/>
            </a:ln>
          </p:spPr>
          <p:txBody>
            <a:bodyPr spcFirstLastPara="1" wrap="square" lIns="33867" tIns="33867" rIns="33867" bIns="33867" anchor="ctr" anchorCtr="0">
              <a:noAutofit/>
            </a:bodyPr>
            <a:lstStyle/>
            <a:p>
              <a:pPr algn="ctr">
                <a:lnSpc>
                  <a:spcPct val="106500"/>
                </a:lnSpc>
              </a:pPr>
              <a:endParaRPr sz="1200">
                <a:solidFill>
                  <a:schemeClr val="dk1"/>
                </a:solidFill>
                <a:latin typeface="Calibri"/>
                <a:ea typeface="Calibri"/>
                <a:cs typeface="Calibri"/>
                <a:sym typeface="Calibri"/>
              </a:endParaRPr>
            </a:p>
          </p:txBody>
        </p:sp>
      </p:grpSp>
      <p:grpSp>
        <p:nvGrpSpPr>
          <p:cNvPr id="246" name="Google Shape;246;p31"/>
          <p:cNvGrpSpPr/>
          <p:nvPr/>
        </p:nvGrpSpPr>
        <p:grpSpPr>
          <a:xfrm>
            <a:off x="2869977" y="1467909"/>
            <a:ext cx="6452124" cy="4932507"/>
            <a:chOff x="0" y="0"/>
            <a:chExt cx="12904248" cy="9865013"/>
          </a:xfrm>
        </p:grpSpPr>
        <p:sp>
          <p:nvSpPr>
            <p:cNvPr id="247" name="Google Shape;247;p31"/>
            <p:cNvSpPr/>
            <p:nvPr/>
          </p:nvSpPr>
          <p:spPr>
            <a:xfrm>
              <a:off x="0" y="0"/>
              <a:ext cx="12904089" cy="9865013"/>
            </a:xfrm>
            <a:custGeom>
              <a:avLst/>
              <a:gdLst/>
              <a:ahLst/>
              <a:cxnLst/>
              <a:rect l="l" t="t" r="r" b="b"/>
              <a:pathLst>
                <a:path w="12904089" h="9865013" extrusionOk="0">
                  <a:moveTo>
                    <a:pt x="0" y="0"/>
                  </a:moveTo>
                  <a:lnTo>
                    <a:pt x="12904089" y="0"/>
                  </a:lnTo>
                  <a:lnTo>
                    <a:pt x="12904089" y="9865013"/>
                  </a:lnTo>
                  <a:lnTo>
                    <a:pt x="0" y="9865013"/>
                  </a:lnTo>
                  <a:lnTo>
                    <a:pt x="0" y="0"/>
                  </a:lnTo>
                  <a:close/>
                </a:path>
              </a:pathLst>
            </a:custGeom>
            <a:blipFill rotWithShape="1">
              <a:blip r:embed="rId3">
                <a:alphaModFix/>
              </a:blip>
              <a:stretch>
                <a:fillRect l="-139" t="-33319"/>
              </a:stretch>
            </a:blipFill>
            <a:ln>
              <a:noFill/>
            </a:ln>
          </p:spPr>
          <p:txBody>
            <a:bodyPr/>
            <a:lstStyle/>
            <a:p>
              <a:endParaRPr lang="en-GB" sz="2400"/>
            </a:p>
          </p:txBody>
        </p:sp>
        <p:sp>
          <p:nvSpPr>
            <p:cNvPr id="248" name="Google Shape;248;p31"/>
            <p:cNvSpPr txBox="1"/>
            <p:nvPr/>
          </p:nvSpPr>
          <p:spPr>
            <a:xfrm>
              <a:off x="4141576" y="8549150"/>
              <a:ext cx="4603200" cy="802400"/>
            </a:xfrm>
            <a:prstGeom prst="rect">
              <a:avLst/>
            </a:prstGeom>
            <a:noFill/>
            <a:ln>
              <a:noFill/>
            </a:ln>
          </p:spPr>
          <p:txBody>
            <a:bodyPr spcFirstLastPara="1" wrap="square" lIns="0" tIns="0" rIns="0" bIns="0" anchor="t" anchorCtr="0">
              <a:spAutoFit/>
            </a:bodyPr>
            <a:lstStyle/>
            <a:p>
              <a:pPr algn="ctr">
                <a:lnSpc>
                  <a:spcPct val="114998"/>
                </a:lnSpc>
              </a:pPr>
              <a:r>
                <a:rPr lang="en" sz="2267">
                  <a:solidFill>
                    <a:srgbClr val="003E69"/>
                  </a:solidFill>
                  <a:highlight>
                    <a:schemeClr val="lt1"/>
                  </a:highlight>
                  <a:latin typeface="Arial"/>
                  <a:ea typeface="Arial"/>
                  <a:cs typeface="Arial"/>
                  <a:sym typeface="Arial"/>
                </a:rPr>
                <a:t>Children/ Pupils</a:t>
              </a:r>
              <a:endParaRPr sz="933">
                <a:highlight>
                  <a:schemeClr val="lt1"/>
                </a:highlight>
              </a:endParaRPr>
            </a:p>
          </p:txBody>
        </p:sp>
        <p:sp>
          <p:nvSpPr>
            <p:cNvPr id="249" name="Google Shape;249;p31"/>
            <p:cNvSpPr txBox="1"/>
            <p:nvPr/>
          </p:nvSpPr>
          <p:spPr>
            <a:xfrm>
              <a:off x="3219844" y="3410790"/>
              <a:ext cx="6464400" cy="1604798"/>
            </a:xfrm>
            <a:prstGeom prst="rect">
              <a:avLst/>
            </a:prstGeom>
            <a:noFill/>
            <a:ln>
              <a:noFill/>
            </a:ln>
          </p:spPr>
          <p:txBody>
            <a:bodyPr spcFirstLastPara="1" wrap="square" lIns="0" tIns="0" rIns="0" bIns="0" anchor="t" anchorCtr="0">
              <a:spAutoFit/>
            </a:bodyPr>
            <a:lstStyle/>
            <a:p>
              <a:pPr algn="ctr">
                <a:lnSpc>
                  <a:spcPct val="114998"/>
                </a:lnSpc>
              </a:pPr>
              <a:r>
                <a:rPr lang="en" sz="2267">
                  <a:solidFill>
                    <a:srgbClr val="003E69"/>
                  </a:solidFill>
                  <a:highlight>
                    <a:schemeClr val="lt1"/>
                  </a:highlight>
                </a:rPr>
                <a:t>Schools</a:t>
              </a:r>
              <a:endParaRPr sz="2267">
                <a:solidFill>
                  <a:srgbClr val="003E69"/>
                </a:solidFill>
                <a:highlight>
                  <a:schemeClr val="lt1"/>
                </a:highlight>
              </a:endParaRPr>
            </a:p>
            <a:p>
              <a:pPr algn="ctr">
                <a:lnSpc>
                  <a:spcPct val="114998"/>
                </a:lnSpc>
              </a:pPr>
              <a:r>
                <a:rPr lang="en" sz="2267">
                  <a:solidFill>
                    <a:srgbClr val="003E69"/>
                  </a:solidFill>
                  <a:highlight>
                    <a:schemeClr val="lt1"/>
                  </a:highlight>
                </a:rPr>
                <a:t>Leaders/ Governors </a:t>
              </a:r>
              <a:endParaRPr sz="933">
                <a:highlight>
                  <a:schemeClr val="lt1"/>
                </a:highlight>
              </a:endParaRPr>
            </a:p>
          </p:txBody>
        </p:sp>
        <p:sp>
          <p:nvSpPr>
            <p:cNvPr id="250" name="Google Shape;250;p31"/>
            <p:cNvSpPr txBox="1"/>
            <p:nvPr/>
          </p:nvSpPr>
          <p:spPr>
            <a:xfrm>
              <a:off x="3732312" y="5964532"/>
              <a:ext cx="5439600" cy="1604798"/>
            </a:xfrm>
            <a:prstGeom prst="rect">
              <a:avLst/>
            </a:prstGeom>
            <a:noFill/>
            <a:ln>
              <a:noFill/>
            </a:ln>
          </p:spPr>
          <p:txBody>
            <a:bodyPr spcFirstLastPara="1" wrap="square" lIns="0" tIns="0" rIns="0" bIns="0" anchor="t" anchorCtr="0">
              <a:spAutoFit/>
            </a:bodyPr>
            <a:lstStyle/>
            <a:p>
              <a:pPr algn="ctr">
                <a:lnSpc>
                  <a:spcPct val="114998"/>
                </a:lnSpc>
              </a:pPr>
              <a:r>
                <a:rPr lang="en" sz="2267">
                  <a:solidFill>
                    <a:srgbClr val="003E69"/>
                  </a:solidFill>
                  <a:highlight>
                    <a:schemeClr val="lt1"/>
                  </a:highlight>
                  <a:latin typeface="Arial"/>
                  <a:ea typeface="Arial"/>
                  <a:cs typeface="Arial"/>
                  <a:sym typeface="Arial"/>
                </a:rPr>
                <a:t>School</a:t>
              </a:r>
              <a:r>
                <a:rPr lang="en" sz="2267">
                  <a:solidFill>
                    <a:srgbClr val="003E69"/>
                  </a:solidFill>
                  <a:highlight>
                    <a:schemeClr val="lt1"/>
                  </a:highlight>
                </a:rPr>
                <a:t> S</a:t>
              </a:r>
              <a:r>
                <a:rPr lang="en" sz="2267">
                  <a:solidFill>
                    <a:srgbClr val="003E69"/>
                  </a:solidFill>
                  <a:highlight>
                    <a:schemeClr val="lt1"/>
                  </a:highlight>
                  <a:latin typeface="Arial"/>
                  <a:ea typeface="Arial"/>
                  <a:cs typeface="Arial"/>
                  <a:sym typeface="Arial"/>
                </a:rPr>
                <a:t>takeholders</a:t>
              </a:r>
              <a:endParaRPr sz="2267">
                <a:solidFill>
                  <a:srgbClr val="003E69"/>
                </a:solidFill>
                <a:highlight>
                  <a:schemeClr val="lt1"/>
                </a:highlight>
                <a:latin typeface="Arial"/>
                <a:ea typeface="Arial"/>
                <a:cs typeface="Arial"/>
                <a:sym typeface="Arial"/>
              </a:endParaRPr>
            </a:p>
            <a:p>
              <a:pPr algn="ctr">
                <a:lnSpc>
                  <a:spcPct val="114998"/>
                </a:lnSpc>
              </a:pPr>
              <a:r>
                <a:rPr lang="en" sz="2267">
                  <a:solidFill>
                    <a:srgbClr val="003E69"/>
                  </a:solidFill>
                  <a:highlight>
                    <a:schemeClr val="lt1"/>
                  </a:highlight>
                </a:rPr>
                <a:t>Teachers/ Assistants</a:t>
              </a:r>
              <a:endParaRPr sz="2267">
                <a:solidFill>
                  <a:srgbClr val="003E69"/>
                </a:solidFill>
                <a:highlight>
                  <a:schemeClr val="lt1"/>
                </a:highlight>
              </a:endParaRPr>
            </a:p>
          </p:txBody>
        </p:sp>
        <p:sp>
          <p:nvSpPr>
            <p:cNvPr id="251" name="Google Shape;251;p31"/>
            <p:cNvSpPr txBox="1"/>
            <p:nvPr/>
          </p:nvSpPr>
          <p:spPr>
            <a:xfrm>
              <a:off x="366646" y="1000116"/>
              <a:ext cx="12537602" cy="1604798"/>
            </a:xfrm>
            <a:prstGeom prst="rect">
              <a:avLst/>
            </a:prstGeom>
            <a:noFill/>
            <a:ln>
              <a:noFill/>
            </a:ln>
          </p:spPr>
          <p:txBody>
            <a:bodyPr spcFirstLastPara="1" wrap="square" lIns="0" tIns="0" rIns="0" bIns="0" anchor="t" anchorCtr="0">
              <a:spAutoFit/>
            </a:bodyPr>
            <a:lstStyle/>
            <a:p>
              <a:pPr algn="ctr">
                <a:lnSpc>
                  <a:spcPct val="114998"/>
                </a:lnSpc>
              </a:pPr>
              <a:r>
                <a:rPr lang="en" sz="2267">
                  <a:solidFill>
                    <a:srgbClr val="003E69"/>
                  </a:solidFill>
                  <a:highlight>
                    <a:schemeClr val="lt1"/>
                  </a:highlight>
                  <a:latin typeface="Arial"/>
                  <a:ea typeface="Arial"/>
                  <a:cs typeface="Arial"/>
                  <a:sym typeface="Arial"/>
                </a:rPr>
                <a:t>Locality/ Partnership Organisations</a:t>
              </a:r>
              <a:endParaRPr sz="2267">
                <a:solidFill>
                  <a:srgbClr val="003E69"/>
                </a:solidFill>
                <a:highlight>
                  <a:schemeClr val="lt1"/>
                </a:highlight>
                <a:latin typeface="Arial"/>
                <a:ea typeface="Arial"/>
                <a:cs typeface="Arial"/>
                <a:sym typeface="Arial"/>
              </a:endParaRPr>
            </a:p>
            <a:p>
              <a:pPr algn="ctr">
                <a:lnSpc>
                  <a:spcPct val="114998"/>
                </a:lnSpc>
              </a:pPr>
              <a:r>
                <a:rPr lang="en" sz="2267">
                  <a:solidFill>
                    <a:srgbClr val="003E69"/>
                  </a:solidFill>
                  <a:highlight>
                    <a:schemeClr val="lt1"/>
                  </a:highlight>
                </a:rPr>
                <a:t>MATS/ Local Authority/ Sport and REC</a:t>
              </a:r>
              <a:endParaRPr sz="2267">
                <a:solidFill>
                  <a:srgbClr val="003E69"/>
                </a:solidFill>
                <a:highlight>
                  <a:schemeClr val="lt1"/>
                </a:highlight>
              </a:endParaRPr>
            </a:p>
          </p:txBody>
        </p:sp>
      </p:grpSp>
      <p:sp>
        <p:nvSpPr>
          <p:cNvPr id="252" name="Google Shape;252;p31"/>
          <p:cNvSpPr txBox="1">
            <a:spLocks noGrp="1"/>
          </p:cNvSpPr>
          <p:nvPr>
            <p:ph type="title" idx="4294967295"/>
          </p:nvPr>
        </p:nvSpPr>
        <p:spPr>
          <a:xfrm>
            <a:off x="0" y="238967"/>
            <a:ext cx="11957600" cy="896400"/>
          </a:xfrm>
          <a:prstGeom prst="rect">
            <a:avLst/>
          </a:prstGeom>
          <a:solidFill>
            <a:srgbClr val="7030A0"/>
          </a:solidFill>
          <a:ln>
            <a:noFill/>
          </a:ln>
        </p:spPr>
        <p:txBody>
          <a:bodyPr spcFirstLastPara="1" vert="horz" wrap="square" lIns="116067" tIns="116067" rIns="116067" bIns="116067" rtlCol="0" anchor="t" anchorCtr="0">
            <a:noAutofit/>
          </a:bodyPr>
          <a:lstStyle/>
          <a:p>
            <a:pPr algn="ctr">
              <a:spcBef>
                <a:spcPts val="0"/>
              </a:spcBef>
            </a:pPr>
            <a:r>
              <a:rPr lang="en" dirty="0">
                <a:solidFill>
                  <a:srgbClr val="FFFFFF"/>
                </a:solidFill>
              </a:rPr>
              <a:t>What is your sales pitch for each level?</a:t>
            </a:r>
            <a:r>
              <a:rPr lang="en" b="1" dirty="0">
                <a:solidFill>
                  <a:srgbClr val="FFFFFF"/>
                </a:solidFill>
              </a:rPr>
              <a:t>  </a:t>
            </a:r>
            <a:endParaRPr b="1" dirty="0">
              <a:solidFill>
                <a:srgbClr val="7030A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54000" y="1180523"/>
            <a:ext cx="11684000" cy="0"/>
          </a:xfrm>
          <a:prstGeom prst="line">
            <a:avLst/>
          </a:prstGeom>
          <a:ln w="28575" cap="flat">
            <a:solidFill>
              <a:srgbClr val="333333"/>
            </a:solidFill>
            <a:prstDash val="solid"/>
            <a:headEnd type="none" w="sm" len="sm"/>
            <a:tailEnd type="none" w="sm" len="sm"/>
          </a:ln>
        </p:spPr>
        <p:txBody>
          <a:bodyPr/>
          <a:lstStyle/>
          <a:p>
            <a:endParaRPr lang="en-GB" sz="1200"/>
          </a:p>
        </p:txBody>
      </p:sp>
      <p:sp>
        <p:nvSpPr>
          <p:cNvPr id="9" name="Freeform 9"/>
          <p:cNvSpPr/>
          <p:nvPr/>
        </p:nvSpPr>
        <p:spPr>
          <a:xfrm>
            <a:off x="7493813" y="1990615"/>
            <a:ext cx="4444187" cy="2876771"/>
          </a:xfrm>
          <a:custGeom>
            <a:avLst/>
            <a:gdLst/>
            <a:ahLst/>
            <a:cxnLst/>
            <a:rect l="l" t="t" r="r" b="b"/>
            <a:pathLst>
              <a:path w="6698755" h="4463046">
                <a:moveTo>
                  <a:pt x="0" y="0"/>
                </a:moveTo>
                <a:lnTo>
                  <a:pt x="6698755" y="0"/>
                </a:lnTo>
                <a:lnTo>
                  <a:pt x="6698755" y="4463045"/>
                </a:lnTo>
                <a:lnTo>
                  <a:pt x="0" y="4463045"/>
                </a:lnTo>
                <a:lnTo>
                  <a:pt x="0" y="0"/>
                </a:lnTo>
                <a:close/>
              </a:path>
            </a:pathLst>
          </a:custGeom>
          <a:blipFill>
            <a:blip r:embed="rId2"/>
            <a:stretch>
              <a:fillRect/>
            </a:stretch>
          </a:blipFill>
        </p:spPr>
        <p:txBody>
          <a:bodyPr/>
          <a:lstStyle/>
          <a:p>
            <a:endParaRPr lang="en-GB" sz="1200"/>
          </a:p>
        </p:txBody>
      </p:sp>
      <p:sp>
        <p:nvSpPr>
          <p:cNvPr id="10" name="TextBox 10"/>
          <p:cNvSpPr txBox="1"/>
          <p:nvPr/>
        </p:nvSpPr>
        <p:spPr>
          <a:xfrm>
            <a:off x="254000" y="541714"/>
            <a:ext cx="10049950" cy="519629"/>
          </a:xfrm>
          <a:prstGeom prst="rect">
            <a:avLst/>
          </a:prstGeom>
        </p:spPr>
        <p:txBody>
          <a:bodyPr lIns="0" tIns="0" rIns="0" bIns="0" rtlCol="0" anchor="t">
            <a:spAutoFit/>
          </a:bodyPr>
          <a:lstStyle/>
          <a:p>
            <a:pPr>
              <a:lnSpc>
                <a:spcPts val="3920"/>
              </a:lnSpc>
            </a:pPr>
            <a:r>
              <a:rPr lang="en-US" sz="4666" dirty="0">
                <a:solidFill>
                  <a:srgbClr val="000000"/>
                </a:solidFill>
                <a:latin typeface="AktivGrotesk-Bold"/>
                <a:ea typeface="AktivGrotesk-Bold"/>
                <a:cs typeface="AktivGrotesk-Bold"/>
                <a:sym typeface="AktivGrotesk-Bold"/>
              </a:rPr>
              <a:t>What is a whole-school approach?</a:t>
            </a:r>
          </a:p>
        </p:txBody>
      </p:sp>
      <p:sp>
        <p:nvSpPr>
          <p:cNvPr id="11" name="TextBox 11"/>
          <p:cNvSpPr txBox="1"/>
          <p:nvPr/>
        </p:nvSpPr>
        <p:spPr>
          <a:xfrm>
            <a:off x="173378" y="5728962"/>
            <a:ext cx="1541667" cy="638636"/>
          </a:xfrm>
          <a:prstGeom prst="rect">
            <a:avLst/>
          </a:prstGeom>
        </p:spPr>
        <p:txBody>
          <a:bodyPr wrap="square" lIns="0" tIns="0" rIns="0" bIns="0" rtlCol="0" anchor="t">
            <a:spAutoFit/>
          </a:bodyPr>
          <a:lstStyle/>
          <a:p>
            <a:pPr algn="ctr">
              <a:lnSpc>
                <a:spcPts val="5389"/>
              </a:lnSpc>
            </a:pPr>
            <a:r>
              <a:rPr lang="en-US" sz="3849" u="sng" dirty="0">
                <a:solidFill>
                  <a:srgbClr val="562894"/>
                </a:solidFill>
                <a:latin typeface="AktivGrotesk-Bold"/>
                <a:ea typeface="AktivGrotesk-Bold"/>
                <a:cs typeface="AktivGrotesk-Bold"/>
                <a:sym typeface="AktivGrotesk-Bold"/>
              </a:rPr>
              <a:t>Policy</a:t>
            </a:r>
          </a:p>
        </p:txBody>
      </p:sp>
      <p:sp>
        <p:nvSpPr>
          <p:cNvPr id="12" name="TextBox 12"/>
          <p:cNvSpPr txBox="1"/>
          <p:nvPr/>
        </p:nvSpPr>
        <p:spPr>
          <a:xfrm>
            <a:off x="8699084" y="5732408"/>
            <a:ext cx="3253647" cy="1331134"/>
          </a:xfrm>
          <a:prstGeom prst="rect">
            <a:avLst/>
          </a:prstGeom>
        </p:spPr>
        <p:txBody>
          <a:bodyPr lIns="0" tIns="0" rIns="0" bIns="0" rtlCol="0" anchor="t">
            <a:spAutoFit/>
          </a:bodyPr>
          <a:lstStyle/>
          <a:p>
            <a:pPr algn="ctr">
              <a:lnSpc>
                <a:spcPts val="5389"/>
              </a:lnSpc>
            </a:pPr>
            <a:r>
              <a:rPr lang="en-US" sz="3849" u="sng">
                <a:solidFill>
                  <a:srgbClr val="FFD10C"/>
                </a:solidFill>
                <a:latin typeface="AktivGrotesk-Bold"/>
                <a:ea typeface="AktivGrotesk-Bold"/>
                <a:cs typeface="AktivGrotesk-Bold"/>
                <a:sym typeface="AktivGrotesk-Bold"/>
              </a:rPr>
              <a:t>Opportunities</a:t>
            </a:r>
          </a:p>
        </p:txBody>
      </p:sp>
      <p:sp>
        <p:nvSpPr>
          <p:cNvPr id="13" name="TextBox 13"/>
          <p:cNvSpPr txBox="1"/>
          <p:nvPr/>
        </p:nvSpPr>
        <p:spPr>
          <a:xfrm>
            <a:off x="1905545" y="5728962"/>
            <a:ext cx="3124597" cy="638636"/>
          </a:xfrm>
          <a:prstGeom prst="rect">
            <a:avLst/>
          </a:prstGeom>
        </p:spPr>
        <p:txBody>
          <a:bodyPr lIns="0" tIns="0" rIns="0" bIns="0" rtlCol="0" anchor="t">
            <a:spAutoFit/>
          </a:bodyPr>
          <a:lstStyle/>
          <a:p>
            <a:pPr algn="ctr">
              <a:lnSpc>
                <a:spcPts val="5389"/>
              </a:lnSpc>
            </a:pPr>
            <a:r>
              <a:rPr lang="en-US" sz="3849" u="sng">
                <a:solidFill>
                  <a:srgbClr val="FE3000"/>
                </a:solidFill>
                <a:latin typeface="AktivGrotesk-Bold"/>
                <a:ea typeface="AktivGrotesk-Bold"/>
                <a:cs typeface="AktivGrotesk-Bold"/>
                <a:sym typeface="AktivGrotesk-Bold"/>
              </a:rPr>
              <a:t>Stakeholders</a:t>
            </a:r>
          </a:p>
        </p:txBody>
      </p:sp>
      <p:sp>
        <p:nvSpPr>
          <p:cNvPr id="14" name="TextBox 14"/>
          <p:cNvSpPr txBox="1"/>
          <p:nvPr/>
        </p:nvSpPr>
        <p:spPr>
          <a:xfrm>
            <a:off x="5220642" y="5728962"/>
            <a:ext cx="3239955" cy="638636"/>
          </a:xfrm>
          <a:prstGeom prst="rect">
            <a:avLst/>
          </a:prstGeom>
        </p:spPr>
        <p:txBody>
          <a:bodyPr lIns="0" tIns="0" rIns="0" bIns="0" rtlCol="0" anchor="t">
            <a:spAutoFit/>
          </a:bodyPr>
          <a:lstStyle/>
          <a:p>
            <a:pPr algn="ctr">
              <a:lnSpc>
                <a:spcPts val="5389"/>
              </a:lnSpc>
            </a:pPr>
            <a:r>
              <a:rPr lang="en-US" sz="3849" u="sng">
                <a:solidFill>
                  <a:srgbClr val="04C3A5"/>
                </a:solidFill>
                <a:latin typeface="AktivGrotesk-Bold"/>
                <a:ea typeface="AktivGrotesk-Bold"/>
                <a:cs typeface="AktivGrotesk-Bold"/>
                <a:sym typeface="AktivGrotesk-Bold"/>
              </a:rPr>
              <a:t>Environments</a:t>
            </a:r>
          </a:p>
        </p:txBody>
      </p:sp>
      <p:sp>
        <p:nvSpPr>
          <p:cNvPr id="15" name="TextBox 15"/>
          <p:cNvSpPr txBox="1"/>
          <p:nvPr/>
        </p:nvSpPr>
        <p:spPr>
          <a:xfrm>
            <a:off x="254000" y="1379976"/>
            <a:ext cx="7120010" cy="4343433"/>
          </a:xfrm>
          <a:prstGeom prst="rect">
            <a:avLst/>
          </a:prstGeom>
        </p:spPr>
        <p:txBody>
          <a:bodyPr wrap="square" lIns="0" tIns="0" rIns="0" bIns="0" rtlCol="0" anchor="t">
            <a:spAutoFit/>
          </a:bodyPr>
          <a:lstStyle/>
          <a:p>
            <a:pPr>
              <a:lnSpc>
                <a:spcPts val="3080"/>
              </a:lnSpc>
            </a:pPr>
            <a:r>
              <a:rPr lang="en-US" sz="2200" dirty="0">
                <a:solidFill>
                  <a:srgbClr val="000000"/>
                </a:solidFill>
                <a:latin typeface="AktivGrotesk-Light"/>
                <a:ea typeface="AktivGrotesk-Light"/>
                <a:cs typeface="AktivGrotesk-Light"/>
                <a:sym typeface="AktivGrotesk-Light"/>
              </a:rPr>
              <a:t>One that supports </a:t>
            </a:r>
            <a:r>
              <a:rPr lang="en-US" sz="2200" dirty="0" err="1">
                <a:solidFill>
                  <a:srgbClr val="000000"/>
                </a:solidFill>
                <a:latin typeface="AktivGrotesk-Light"/>
                <a:ea typeface="AktivGrotesk-Light"/>
                <a:cs typeface="AktivGrotesk-Light"/>
                <a:sym typeface="AktivGrotesk-Light"/>
              </a:rPr>
              <a:t>organisational</a:t>
            </a:r>
            <a:r>
              <a:rPr lang="en-US" sz="2200" dirty="0">
                <a:solidFill>
                  <a:srgbClr val="000000"/>
                </a:solidFill>
                <a:latin typeface="AktivGrotesk-Light"/>
                <a:ea typeface="AktivGrotesk-Light"/>
                <a:cs typeface="AktivGrotesk-Light"/>
                <a:sym typeface="AktivGrotesk-Light"/>
              </a:rPr>
              <a:t> and cultural change for PA so that it is valued and </a:t>
            </a:r>
            <a:r>
              <a:rPr lang="en-US" sz="2200" dirty="0" err="1">
                <a:solidFill>
                  <a:srgbClr val="000000"/>
                </a:solidFill>
                <a:latin typeface="AktivGrotesk-Light"/>
                <a:ea typeface="AktivGrotesk-Light"/>
                <a:cs typeface="AktivGrotesk-Light"/>
                <a:sym typeface="AktivGrotesk-Light"/>
              </a:rPr>
              <a:t>prioritised</a:t>
            </a:r>
            <a:r>
              <a:rPr lang="en-US" sz="2200" dirty="0">
                <a:solidFill>
                  <a:srgbClr val="000000"/>
                </a:solidFill>
                <a:latin typeface="AktivGrotesk-Light"/>
                <a:ea typeface="AktivGrotesk-Light"/>
                <a:cs typeface="AktivGrotesk-Light"/>
                <a:sym typeface="AktivGrotesk-Light"/>
              </a:rPr>
              <a:t> throughout all areas of the school. This includes:</a:t>
            </a:r>
          </a:p>
          <a:p>
            <a:pPr>
              <a:lnSpc>
                <a:spcPts val="3080"/>
              </a:lnSpc>
            </a:pPr>
            <a:endParaRPr lang="en-US" sz="2200" dirty="0">
              <a:solidFill>
                <a:srgbClr val="000000"/>
              </a:solidFill>
              <a:latin typeface="AktivGrotesk-Light"/>
              <a:ea typeface="AktivGrotesk-Light"/>
              <a:cs typeface="AktivGrotesk-Light"/>
              <a:sym typeface="AktivGrotesk-Light"/>
            </a:endParaRPr>
          </a:p>
          <a:p>
            <a:pPr marL="475005" lvl="1" indent="-237503">
              <a:lnSpc>
                <a:spcPts val="3080"/>
              </a:lnSpc>
              <a:buFont typeface="Arial"/>
              <a:buChar char="•"/>
            </a:pPr>
            <a:r>
              <a:rPr lang="en-US" sz="2200" dirty="0">
                <a:solidFill>
                  <a:srgbClr val="000000"/>
                </a:solidFill>
                <a:latin typeface="AktivGrotesk-Light"/>
                <a:ea typeface="AktivGrotesk-Light"/>
                <a:cs typeface="AktivGrotesk-Light"/>
                <a:sym typeface="AktivGrotesk-Light"/>
              </a:rPr>
              <a:t>physical activity embedded within school policy and practices</a:t>
            </a:r>
          </a:p>
          <a:p>
            <a:pPr marL="475005" lvl="1" indent="-237503">
              <a:lnSpc>
                <a:spcPts val="3080"/>
              </a:lnSpc>
              <a:buFont typeface="Arial"/>
              <a:buChar char="•"/>
            </a:pPr>
            <a:r>
              <a:rPr lang="en-US" sz="2200" dirty="0">
                <a:solidFill>
                  <a:srgbClr val="000000"/>
                </a:solidFill>
                <a:latin typeface="AktivGrotesk-Light"/>
                <a:ea typeface="AktivGrotesk-Light"/>
                <a:cs typeface="AktivGrotesk-Light"/>
                <a:sym typeface="AktivGrotesk-Light"/>
              </a:rPr>
              <a:t>the engagement of stakeholders across the whole school community</a:t>
            </a:r>
          </a:p>
          <a:p>
            <a:pPr marL="475005" lvl="1" indent="-237503">
              <a:lnSpc>
                <a:spcPts val="3080"/>
              </a:lnSpc>
              <a:buFont typeface="Arial"/>
              <a:buChar char="•"/>
            </a:pPr>
            <a:r>
              <a:rPr lang="en-US" sz="2200" dirty="0">
                <a:solidFill>
                  <a:srgbClr val="000000"/>
                </a:solidFill>
                <a:latin typeface="AktivGrotesk-Light"/>
                <a:ea typeface="AktivGrotesk-Light"/>
                <a:cs typeface="AktivGrotesk-Light"/>
                <a:sym typeface="AktivGrotesk-Light"/>
              </a:rPr>
              <a:t>supportive physical and cultural environments</a:t>
            </a:r>
          </a:p>
          <a:p>
            <a:pPr marL="475005" lvl="1" indent="-237503">
              <a:lnSpc>
                <a:spcPts val="3080"/>
              </a:lnSpc>
              <a:buFont typeface="Arial"/>
              <a:buChar char="•"/>
            </a:pPr>
            <a:r>
              <a:rPr lang="en-US" sz="2200" dirty="0">
                <a:solidFill>
                  <a:srgbClr val="000000"/>
                </a:solidFill>
                <a:latin typeface="AktivGrotesk-Light"/>
                <a:ea typeface="AktivGrotesk-Light"/>
                <a:cs typeface="AktivGrotesk-Light"/>
                <a:sym typeface="AktivGrotesk-Light"/>
              </a:rPr>
              <a:t>opportunities to be physically active across the whole school day and beyond</a:t>
            </a:r>
          </a:p>
        </p:txBody>
      </p:sp>
      <p:pic>
        <p:nvPicPr>
          <p:cNvPr id="4" name="Picture 3">
            <a:extLst>
              <a:ext uri="{FF2B5EF4-FFF2-40B4-BE49-F238E27FC236}">
                <a16:creationId xmlns:a16="http://schemas.microsoft.com/office/drawing/2014/main" id="{D4B4FC48-7D56-8AC6-B24C-8EFA8C8FF8B0}"/>
              </a:ext>
            </a:extLst>
          </p:cNvPr>
          <p:cNvPicPr>
            <a:picLocks noChangeAspect="1"/>
          </p:cNvPicPr>
          <p:nvPr/>
        </p:nvPicPr>
        <p:blipFill>
          <a:blip r:embed="rId3"/>
          <a:stretch>
            <a:fillRect/>
          </a:stretch>
        </p:blipFill>
        <p:spPr>
          <a:xfrm>
            <a:off x="10879374" y="17493"/>
            <a:ext cx="992892" cy="104480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85800" y="1167845"/>
            <a:ext cx="10820400" cy="0"/>
          </a:xfrm>
          <a:prstGeom prst="line">
            <a:avLst/>
          </a:prstGeom>
          <a:ln w="28575" cap="flat">
            <a:solidFill>
              <a:srgbClr val="333333"/>
            </a:solidFill>
            <a:prstDash val="solid"/>
            <a:headEnd type="none" w="sm" len="sm"/>
            <a:tailEnd type="none" w="sm" len="sm"/>
          </a:ln>
        </p:spPr>
        <p:txBody>
          <a:bodyPr/>
          <a:lstStyle/>
          <a:p>
            <a:endParaRPr lang="en-GB" sz="1200"/>
          </a:p>
        </p:txBody>
      </p:sp>
      <p:sp>
        <p:nvSpPr>
          <p:cNvPr id="3" name="TextBox 3"/>
          <p:cNvSpPr txBox="1"/>
          <p:nvPr/>
        </p:nvSpPr>
        <p:spPr>
          <a:xfrm>
            <a:off x="685800" y="538561"/>
            <a:ext cx="10049950" cy="519629"/>
          </a:xfrm>
          <a:prstGeom prst="rect">
            <a:avLst/>
          </a:prstGeom>
        </p:spPr>
        <p:txBody>
          <a:bodyPr lIns="0" tIns="0" rIns="0" bIns="0" rtlCol="0" anchor="t">
            <a:spAutoFit/>
          </a:bodyPr>
          <a:lstStyle/>
          <a:p>
            <a:pPr>
              <a:lnSpc>
                <a:spcPts val="3920"/>
              </a:lnSpc>
            </a:pPr>
            <a:r>
              <a:rPr lang="en-US" sz="4666">
                <a:solidFill>
                  <a:srgbClr val="000000"/>
                </a:solidFill>
                <a:latin typeface="AktivGrotesk-Bold"/>
                <a:ea typeface="AktivGrotesk-Bold"/>
                <a:cs typeface="AktivGrotesk-Bold"/>
                <a:sym typeface="AktivGrotesk-Bold"/>
              </a:rPr>
              <a:t>Why this approach?</a:t>
            </a:r>
          </a:p>
        </p:txBody>
      </p:sp>
      <p:sp>
        <p:nvSpPr>
          <p:cNvPr id="4" name="Freeform 4"/>
          <p:cNvSpPr/>
          <p:nvPr/>
        </p:nvSpPr>
        <p:spPr>
          <a:xfrm>
            <a:off x="423620" y="3044430"/>
            <a:ext cx="2838737" cy="1719013"/>
          </a:xfrm>
          <a:custGeom>
            <a:avLst/>
            <a:gdLst/>
            <a:ahLst/>
            <a:cxnLst/>
            <a:rect l="l" t="t" r="r" b="b"/>
            <a:pathLst>
              <a:path w="4258105" h="2578519">
                <a:moveTo>
                  <a:pt x="0" y="0"/>
                </a:moveTo>
                <a:lnTo>
                  <a:pt x="4258105" y="0"/>
                </a:lnTo>
                <a:lnTo>
                  <a:pt x="4258105" y="2578520"/>
                </a:lnTo>
                <a:lnTo>
                  <a:pt x="0" y="2578520"/>
                </a:lnTo>
                <a:lnTo>
                  <a:pt x="0" y="0"/>
                </a:lnTo>
                <a:close/>
              </a:path>
            </a:pathLst>
          </a:custGeom>
          <a:blipFill>
            <a:blip r:embed="rId3"/>
            <a:stretch>
              <a:fillRect/>
            </a:stretch>
          </a:blipFill>
        </p:spPr>
        <p:txBody>
          <a:bodyPr/>
          <a:lstStyle/>
          <a:p>
            <a:endParaRPr lang="en-GB" sz="1200"/>
          </a:p>
        </p:txBody>
      </p:sp>
      <p:sp>
        <p:nvSpPr>
          <p:cNvPr id="5" name="Freeform 5"/>
          <p:cNvSpPr/>
          <p:nvPr/>
        </p:nvSpPr>
        <p:spPr>
          <a:xfrm>
            <a:off x="3794630" y="2023082"/>
            <a:ext cx="3761710" cy="3761710"/>
          </a:xfrm>
          <a:custGeom>
            <a:avLst/>
            <a:gdLst/>
            <a:ahLst/>
            <a:cxnLst/>
            <a:rect l="l" t="t" r="r" b="b"/>
            <a:pathLst>
              <a:path w="5642565" h="5642565">
                <a:moveTo>
                  <a:pt x="0" y="0"/>
                </a:moveTo>
                <a:lnTo>
                  <a:pt x="5642565" y="0"/>
                </a:lnTo>
                <a:lnTo>
                  <a:pt x="5642565" y="5642564"/>
                </a:lnTo>
                <a:lnTo>
                  <a:pt x="0" y="5642564"/>
                </a:lnTo>
                <a:lnTo>
                  <a:pt x="0" y="0"/>
                </a:lnTo>
                <a:close/>
              </a:path>
            </a:pathLst>
          </a:custGeom>
          <a:blipFill>
            <a:blip r:embed="rId4"/>
            <a:stretch>
              <a:fillRect/>
            </a:stretch>
          </a:blipFill>
        </p:spPr>
        <p:txBody>
          <a:bodyPr/>
          <a:lstStyle/>
          <a:p>
            <a:endParaRPr lang="en-GB" sz="1200"/>
          </a:p>
        </p:txBody>
      </p:sp>
      <p:sp>
        <p:nvSpPr>
          <p:cNvPr id="6" name="Freeform 6"/>
          <p:cNvSpPr/>
          <p:nvPr/>
        </p:nvSpPr>
        <p:spPr>
          <a:xfrm>
            <a:off x="7739160" y="2897779"/>
            <a:ext cx="4316270" cy="2012315"/>
          </a:xfrm>
          <a:custGeom>
            <a:avLst/>
            <a:gdLst/>
            <a:ahLst/>
            <a:cxnLst/>
            <a:rect l="l" t="t" r="r" b="b"/>
            <a:pathLst>
              <a:path w="6474405" h="3018472">
                <a:moveTo>
                  <a:pt x="0" y="0"/>
                </a:moveTo>
                <a:lnTo>
                  <a:pt x="6474404" y="0"/>
                </a:lnTo>
                <a:lnTo>
                  <a:pt x="6474404" y="3018472"/>
                </a:lnTo>
                <a:lnTo>
                  <a:pt x="0" y="3018472"/>
                </a:lnTo>
                <a:lnTo>
                  <a:pt x="0" y="0"/>
                </a:lnTo>
                <a:close/>
              </a:path>
            </a:pathLst>
          </a:custGeom>
          <a:blipFill>
            <a:blip r:embed="rId5"/>
            <a:stretch>
              <a:fillRect/>
            </a:stretch>
          </a:blipFill>
        </p:spPr>
        <p:txBody>
          <a:bodyPr/>
          <a:lstStyle/>
          <a:p>
            <a:endParaRPr lang="en-GB" sz="1200"/>
          </a:p>
        </p:txBody>
      </p:sp>
      <p:sp>
        <p:nvSpPr>
          <p:cNvPr id="7" name="TextBox 7"/>
          <p:cNvSpPr txBox="1"/>
          <p:nvPr/>
        </p:nvSpPr>
        <p:spPr>
          <a:xfrm>
            <a:off x="492967" y="5974716"/>
            <a:ext cx="2700043" cy="320601"/>
          </a:xfrm>
          <a:prstGeom prst="rect">
            <a:avLst/>
          </a:prstGeom>
        </p:spPr>
        <p:txBody>
          <a:bodyPr lIns="0" tIns="0" rIns="0" bIns="0" rtlCol="0" anchor="t">
            <a:spAutoFit/>
          </a:bodyPr>
          <a:lstStyle/>
          <a:p>
            <a:pPr algn="ctr">
              <a:lnSpc>
                <a:spcPts val="2529"/>
              </a:lnSpc>
              <a:spcBef>
                <a:spcPct val="0"/>
              </a:spcBef>
            </a:pPr>
            <a:r>
              <a:rPr lang="en-US" sz="2199">
                <a:solidFill>
                  <a:srgbClr val="FDFDFD"/>
                </a:solidFill>
                <a:latin typeface="AktivGrotesk-Bold"/>
                <a:ea typeface="AktivGrotesk-Bold"/>
                <a:cs typeface="AktivGrotesk-Bold"/>
                <a:sym typeface="AktivGrotesk-Bold"/>
              </a:rPr>
              <a:t>Single component</a:t>
            </a:r>
          </a:p>
        </p:txBody>
      </p:sp>
      <p:sp>
        <p:nvSpPr>
          <p:cNvPr id="8" name="TextBox 8"/>
          <p:cNvSpPr txBox="1"/>
          <p:nvPr/>
        </p:nvSpPr>
        <p:spPr>
          <a:xfrm>
            <a:off x="4325464" y="5981700"/>
            <a:ext cx="2700043" cy="320601"/>
          </a:xfrm>
          <a:prstGeom prst="rect">
            <a:avLst/>
          </a:prstGeom>
        </p:spPr>
        <p:txBody>
          <a:bodyPr lIns="0" tIns="0" rIns="0" bIns="0" rtlCol="0" anchor="t">
            <a:spAutoFit/>
          </a:bodyPr>
          <a:lstStyle/>
          <a:p>
            <a:pPr algn="ctr">
              <a:lnSpc>
                <a:spcPts val="2529"/>
              </a:lnSpc>
              <a:spcBef>
                <a:spcPct val="0"/>
              </a:spcBef>
            </a:pPr>
            <a:r>
              <a:rPr lang="en-US" sz="2199">
                <a:solidFill>
                  <a:srgbClr val="FDFDFD"/>
                </a:solidFill>
                <a:latin typeface="AktivGrotesk-Bold"/>
                <a:ea typeface="AktivGrotesk-Bold"/>
                <a:cs typeface="AktivGrotesk-Bold"/>
                <a:sym typeface="AktivGrotesk-Bold"/>
              </a:rPr>
              <a:t>Multi-component</a:t>
            </a:r>
          </a:p>
        </p:txBody>
      </p:sp>
      <p:sp>
        <p:nvSpPr>
          <p:cNvPr id="9" name="TextBox 9"/>
          <p:cNvSpPr txBox="1"/>
          <p:nvPr/>
        </p:nvSpPr>
        <p:spPr>
          <a:xfrm>
            <a:off x="8547273" y="5822951"/>
            <a:ext cx="2700043" cy="641201"/>
          </a:xfrm>
          <a:prstGeom prst="rect">
            <a:avLst/>
          </a:prstGeom>
        </p:spPr>
        <p:txBody>
          <a:bodyPr lIns="0" tIns="0" rIns="0" bIns="0" rtlCol="0" anchor="t">
            <a:spAutoFit/>
          </a:bodyPr>
          <a:lstStyle/>
          <a:p>
            <a:pPr algn="ctr">
              <a:lnSpc>
                <a:spcPts val="2529"/>
              </a:lnSpc>
              <a:spcBef>
                <a:spcPct val="0"/>
              </a:spcBef>
            </a:pPr>
            <a:r>
              <a:rPr lang="en-US" sz="2199">
                <a:solidFill>
                  <a:srgbClr val="FDFDFD"/>
                </a:solidFill>
                <a:latin typeface="AktivGrotesk-Bold"/>
                <a:ea typeface="AktivGrotesk-Bold"/>
                <a:cs typeface="AktivGrotesk-Bold"/>
                <a:sym typeface="AktivGrotesk-Bold"/>
              </a:rPr>
              <a:t>Organisational and cultural change</a:t>
            </a:r>
          </a:p>
        </p:txBody>
      </p:sp>
      <p:pic>
        <p:nvPicPr>
          <p:cNvPr id="11" name="Picture 10">
            <a:extLst>
              <a:ext uri="{FF2B5EF4-FFF2-40B4-BE49-F238E27FC236}">
                <a16:creationId xmlns:a16="http://schemas.microsoft.com/office/drawing/2014/main" id="{A799D9F1-2475-86C1-C58A-F09C011A14EA}"/>
              </a:ext>
            </a:extLst>
          </p:cNvPr>
          <p:cNvPicPr>
            <a:picLocks noChangeAspect="1"/>
          </p:cNvPicPr>
          <p:nvPr/>
        </p:nvPicPr>
        <p:blipFill>
          <a:blip r:embed="rId6"/>
          <a:stretch>
            <a:fillRect/>
          </a:stretch>
        </p:blipFill>
        <p:spPr>
          <a:xfrm>
            <a:off x="10879374" y="17493"/>
            <a:ext cx="992892" cy="104480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694404" y="0"/>
            <a:ext cx="4803193" cy="6858000"/>
          </a:xfrm>
          <a:custGeom>
            <a:avLst/>
            <a:gdLst/>
            <a:ahLst/>
            <a:cxnLst/>
            <a:rect l="l" t="t" r="r" b="b"/>
            <a:pathLst>
              <a:path w="7204789" h="10287000">
                <a:moveTo>
                  <a:pt x="0" y="0"/>
                </a:moveTo>
                <a:lnTo>
                  <a:pt x="7204790" y="0"/>
                </a:lnTo>
                <a:lnTo>
                  <a:pt x="7204790" y="10287000"/>
                </a:lnTo>
                <a:lnTo>
                  <a:pt x="0" y="10287000"/>
                </a:lnTo>
                <a:lnTo>
                  <a:pt x="0" y="0"/>
                </a:lnTo>
                <a:close/>
              </a:path>
            </a:pathLst>
          </a:custGeom>
          <a:blipFill>
            <a:blip r:embed="rId2"/>
            <a:stretch>
              <a:fillRect/>
            </a:stretch>
          </a:blipFill>
        </p:spPr>
        <p:txBody>
          <a:bodyPr/>
          <a:lstStyle/>
          <a:p>
            <a:pPr defTabSz="609630"/>
            <a:endParaRPr lang="en-GB" sz="1200">
              <a:solidFill>
                <a:prstClr val="black"/>
              </a:solidFill>
              <a:latin typeface="Calibri"/>
            </a:endParaRPr>
          </a:p>
        </p:txBody>
      </p:sp>
      <p:sp>
        <p:nvSpPr>
          <p:cNvPr id="3" name="Freeform 3"/>
          <p:cNvSpPr/>
          <p:nvPr/>
        </p:nvSpPr>
        <p:spPr>
          <a:xfrm>
            <a:off x="685800" y="685800"/>
            <a:ext cx="2413759" cy="2278154"/>
          </a:xfrm>
          <a:custGeom>
            <a:avLst/>
            <a:gdLst/>
            <a:ahLst/>
            <a:cxnLst/>
            <a:rect l="l" t="t" r="r" b="b"/>
            <a:pathLst>
              <a:path w="3620638" h="3417231">
                <a:moveTo>
                  <a:pt x="0" y="0"/>
                </a:moveTo>
                <a:lnTo>
                  <a:pt x="3620638" y="0"/>
                </a:lnTo>
                <a:lnTo>
                  <a:pt x="3620638" y="3417231"/>
                </a:lnTo>
                <a:lnTo>
                  <a:pt x="0" y="3417231"/>
                </a:lnTo>
                <a:lnTo>
                  <a:pt x="0" y="0"/>
                </a:lnTo>
                <a:close/>
              </a:path>
            </a:pathLst>
          </a:custGeom>
          <a:blipFill>
            <a:blip r:embed="rId3"/>
            <a:stretch>
              <a:fillRect/>
            </a:stretch>
          </a:blipFill>
        </p:spPr>
        <p:txBody>
          <a:bodyPr/>
          <a:lstStyle/>
          <a:p>
            <a:pPr defTabSz="609630"/>
            <a:endParaRPr lang="en-GB" sz="1200">
              <a:solidFill>
                <a:prstClr val="black"/>
              </a:solidFill>
              <a:latin typeface="Calibri"/>
            </a:endParaRPr>
          </a:p>
        </p:txBody>
      </p:sp>
      <p:sp>
        <p:nvSpPr>
          <p:cNvPr id="4" name="Freeform 4"/>
          <p:cNvSpPr/>
          <p:nvPr/>
        </p:nvSpPr>
        <p:spPr>
          <a:xfrm>
            <a:off x="9076221" y="678793"/>
            <a:ext cx="2413759" cy="1912023"/>
          </a:xfrm>
          <a:custGeom>
            <a:avLst/>
            <a:gdLst/>
            <a:ahLst/>
            <a:cxnLst/>
            <a:rect l="l" t="t" r="r" b="b"/>
            <a:pathLst>
              <a:path w="3620638" h="2868034">
                <a:moveTo>
                  <a:pt x="0" y="0"/>
                </a:moveTo>
                <a:lnTo>
                  <a:pt x="3620638" y="0"/>
                </a:lnTo>
                <a:lnTo>
                  <a:pt x="3620638" y="2868033"/>
                </a:lnTo>
                <a:lnTo>
                  <a:pt x="0" y="2868033"/>
                </a:lnTo>
                <a:lnTo>
                  <a:pt x="0" y="0"/>
                </a:lnTo>
                <a:close/>
              </a:path>
            </a:pathLst>
          </a:custGeom>
          <a:blipFill>
            <a:blip r:embed="rId4"/>
            <a:stretch>
              <a:fillRect/>
            </a:stretch>
          </a:blipFill>
        </p:spPr>
        <p:txBody>
          <a:bodyPr/>
          <a:lstStyle/>
          <a:p>
            <a:pPr defTabSz="609630"/>
            <a:endParaRPr lang="en-GB" sz="1200">
              <a:solidFill>
                <a:prstClr val="black"/>
              </a:solidFill>
              <a:latin typeface="Calibri"/>
            </a:endParaRPr>
          </a:p>
        </p:txBody>
      </p:sp>
      <p:sp>
        <p:nvSpPr>
          <p:cNvPr id="5" name="Freeform 5"/>
          <p:cNvSpPr/>
          <p:nvPr/>
        </p:nvSpPr>
        <p:spPr>
          <a:xfrm>
            <a:off x="685800" y="3566940"/>
            <a:ext cx="2446200" cy="2473685"/>
          </a:xfrm>
          <a:custGeom>
            <a:avLst/>
            <a:gdLst/>
            <a:ahLst/>
            <a:cxnLst/>
            <a:rect l="l" t="t" r="r" b="b"/>
            <a:pathLst>
              <a:path w="3669300" h="3710528">
                <a:moveTo>
                  <a:pt x="0" y="0"/>
                </a:moveTo>
                <a:lnTo>
                  <a:pt x="3669300" y="0"/>
                </a:lnTo>
                <a:lnTo>
                  <a:pt x="3669300" y="3710528"/>
                </a:lnTo>
                <a:lnTo>
                  <a:pt x="0" y="3710528"/>
                </a:lnTo>
                <a:lnTo>
                  <a:pt x="0" y="0"/>
                </a:lnTo>
                <a:close/>
              </a:path>
            </a:pathLst>
          </a:custGeom>
          <a:blipFill>
            <a:blip r:embed="rId5"/>
            <a:stretch>
              <a:fillRect/>
            </a:stretch>
          </a:blipFill>
        </p:spPr>
        <p:txBody>
          <a:bodyPr/>
          <a:lstStyle/>
          <a:p>
            <a:pPr defTabSz="609630"/>
            <a:endParaRPr lang="en-GB" sz="1200">
              <a:solidFill>
                <a:prstClr val="black"/>
              </a:solidFill>
              <a:latin typeface="Calibri"/>
            </a:endParaRPr>
          </a:p>
        </p:txBody>
      </p:sp>
      <p:sp>
        <p:nvSpPr>
          <p:cNvPr id="6" name="Freeform 6"/>
          <p:cNvSpPr/>
          <p:nvPr/>
        </p:nvSpPr>
        <p:spPr>
          <a:xfrm>
            <a:off x="9092441" y="3559932"/>
            <a:ext cx="2413759" cy="2895155"/>
          </a:xfrm>
          <a:custGeom>
            <a:avLst/>
            <a:gdLst/>
            <a:ahLst/>
            <a:cxnLst/>
            <a:rect l="l" t="t" r="r" b="b"/>
            <a:pathLst>
              <a:path w="3620638" h="4342732">
                <a:moveTo>
                  <a:pt x="0" y="0"/>
                </a:moveTo>
                <a:lnTo>
                  <a:pt x="3620638" y="0"/>
                </a:lnTo>
                <a:lnTo>
                  <a:pt x="3620638" y="4342732"/>
                </a:lnTo>
                <a:lnTo>
                  <a:pt x="0" y="4342732"/>
                </a:lnTo>
                <a:lnTo>
                  <a:pt x="0" y="0"/>
                </a:lnTo>
                <a:close/>
              </a:path>
            </a:pathLst>
          </a:custGeom>
          <a:blipFill>
            <a:blip r:embed="rId6"/>
            <a:stretch>
              <a:fillRect/>
            </a:stretch>
          </a:blipFill>
        </p:spPr>
        <p:txBody>
          <a:bodyPr/>
          <a:lstStyle/>
          <a:p>
            <a:pPr defTabSz="609630"/>
            <a:endParaRPr lang="en-GB" sz="1200">
              <a:solidFill>
                <a:prstClr val="black"/>
              </a:solidFill>
              <a:latin typeface="Calibri"/>
            </a:endParaRPr>
          </a:p>
        </p:txBody>
      </p:sp>
      <p:sp>
        <p:nvSpPr>
          <p:cNvPr id="7" name="Freeform 7"/>
          <p:cNvSpPr/>
          <p:nvPr/>
        </p:nvSpPr>
        <p:spPr>
          <a:xfrm>
            <a:off x="3796004" y="101600"/>
            <a:ext cx="4803193" cy="6858000"/>
          </a:xfrm>
          <a:custGeom>
            <a:avLst/>
            <a:gdLst/>
            <a:ahLst/>
            <a:cxnLst/>
            <a:rect l="l" t="t" r="r" b="b"/>
            <a:pathLst>
              <a:path w="7204789" h="10287000">
                <a:moveTo>
                  <a:pt x="0" y="0"/>
                </a:moveTo>
                <a:lnTo>
                  <a:pt x="7204790" y="0"/>
                </a:lnTo>
                <a:lnTo>
                  <a:pt x="7204790" y="10287000"/>
                </a:lnTo>
                <a:lnTo>
                  <a:pt x="0" y="10287000"/>
                </a:lnTo>
                <a:lnTo>
                  <a:pt x="0" y="0"/>
                </a:lnTo>
                <a:close/>
              </a:path>
            </a:pathLst>
          </a:custGeom>
          <a:blipFill>
            <a:blip r:embed="rId2"/>
            <a:stretch>
              <a:fillRect/>
            </a:stretch>
          </a:blipFill>
        </p:spPr>
        <p:txBody>
          <a:bodyPr/>
          <a:lstStyle/>
          <a:p>
            <a:pPr defTabSz="609630"/>
            <a:endParaRPr lang="en-GB" sz="1200">
              <a:solidFill>
                <a:prstClr val="black"/>
              </a:solidFill>
              <a:latin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grpSp>
        <p:nvGrpSpPr>
          <p:cNvPr id="349" name="Google Shape;349;p13"/>
          <p:cNvGrpSpPr/>
          <p:nvPr/>
        </p:nvGrpSpPr>
        <p:grpSpPr>
          <a:xfrm>
            <a:off x="4205745" y="1806370"/>
            <a:ext cx="3731893" cy="3731893"/>
            <a:chOff x="0" y="0"/>
            <a:chExt cx="7463785" cy="7463785"/>
          </a:xfrm>
        </p:grpSpPr>
        <p:sp>
          <p:nvSpPr>
            <p:cNvPr id="350" name="Google Shape;350;p13"/>
            <p:cNvSpPr/>
            <p:nvPr/>
          </p:nvSpPr>
          <p:spPr>
            <a:xfrm>
              <a:off x="0" y="0"/>
              <a:ext cx="7463785" cy="7463785"/>
            </a:xfrm>
            <a:custGeom>
              <a:avLst/>
              <a:gdLst/>
              <a:ahLst/>
              <a:cxnLst/>
              <a:rect l="l" t="t" r="r" b="b"/>
              <a:pathLst>
                <a:path w="7463785" h="7463785" extrusionOk="0">
                  <a:moveTo>
                    <a:pt x="0" y="0"/>
                  </a:moveTo>
                  <a:lnTo>
                    <a:pt x="7463785" y="0"/>
                  </a:lnTo>
                  <a:lnTo>
                    <a:pt x="7463785" y="7463785"/>
                  </a:lnTo>
                  <a:lnTo>
                    <a:pt x="0" y="7463785"/>
                  </a:lnTo>
                  <a:lnTo>
                    <a:pt x="0" y="0"/>
                  </a:lnTo>
                  <a:close/>
                </a:path>
              </a:pathLst>
            </a:custGeom>
            <a:blipFill rotWithShape="1">
              <a:blip r:embed="rId3">
                <a:alphaModFix/>
              </a:blip>
              <a:stretch>
                <a:fillRect/>
              </a:stretch>
            </a:blipFill>
            <a:ln>
              <a:noFill/>
            </a:ln>
          </p:spPr>
          <p:txBody>
            <a:bodyPr spcFirstLastPara="1" wrap="square" lIns="60950" tIns="30467" rIns="60950" bIns="30467" anchor="t" anchorCtr="0">
              <a:noAutofit/>
            </a:bodyPr>
            <a:lstStyle/>
            <a:p>
              <a:pPr defTabSz="609630">
                <a:buClr>
                  <a:srgbClr val="000000"/>
                </a:buClr>
                <a:buSzPts val="1800"/>
              </a:pPr>
              <a:endParaRPr sz="1200" kern="0">
                <a:solidFill>
                  <a:srgbClr val="000000"/>
                </a:solidFill>
                <a:latin typeface="Calibri"/>
                <a:ea typeface="Calibri"/>
                <a:cs typeface="Calibri"/>
                <a:sym typeface="Calibri"/>
              </a:endParaRPr>
            </a:p>
          </p:txBody>
        </p:sp>
        <p:sp>
          <p:nvSpPr>
            <p:cNvPr id="351" name="Google Shape;351;p13"/>
            <p:cNvSpPr txBox="1"/>
            <p:nvPr/>
          </p:nvSpPr>
          <p:spPr>
            <a:xfrm>
              <a:off x="1788572" y="3077844"/>
              <a:ext cx="3983877" cy="707886"/>
            </a:xfrm>
            <a:prstGeom prst="rect">
              <a:avLst/>
            </a:prstGeom>
            <a:noFill/>
            <a:ln>
              <a:noFill/>
            </a:ln>
          </p:spPr>
          <p:txBody>
            <a:bodyPr spcFirstLastPara="1" wrap="square" lIns="0" tIns="0" rIns="0" bIns="0" anchor="t" anchorCtr="0">
              <a:spAutoFit/>
            </a:bodyPr>
            <a:lstStyle/>
            <a:p>
              <a:pPr algn="ctr" defTabSz="609630">
                <a:lnSpc>
                  <a:spcPct val="115000"/>
                </a:lnSpc>
                <a:buClr>
                  <a:srgbClr val="000000"/>
                </a:buClr>
                <a:buSzPts val="3000"/>
              </a:pPr>
              <a:r>
                <a:rPr lang="en-US" sz="2000" kern="0">
                  <a:solidFill>
                    <a:srgbClr val="000000"/>
                  </a:solidFill>
                  <a:latin typeface="Arial"/>
                  <a:ea typeface="Arial"/>
                  <a:cs typeface="Arial"/>
                  <a:sym typeface="Arial"/>
                </a:rPr>
                <a:t>ANNUAL CYCLE</a:t>
              </a:r>
              <a:endParaRPr sz="933" kern="0">
                <a:solidFill>
                  <a:srgbClr val="000000"/>
                </a:solidFill>
                <a:latin typeface="Arial"/>
                <a:ea typeface="Arial"/>
                <a:cs typeface="Arial"/>
                <a:sym typeface="Arial"/>
              </a:endParaRPr>
            </a:p>
          </p:txBody>
        </p:sp>
        <p:sp>
          <p:nvSpPr>
            <p:cNvPr id="352" name="Google Shape;352;p13"/>
            <p:cNvSpPr txBox="1"/>
            <p:nvPr/>
          </p:nvSpPr>
          <p:spPr>
            <a:xfrm rot="18715114">
              <a:off x="326056" y="1356650"/>
              <a:ext cx="2301392" cy="589648"/>
            </a:xfrm>
            <a:prstGeom prst="rect">
              <a:avLst/>
            </a:prstGeom>
            <a:noFill/>
            <a:ln>
              <a:noFill/>
            </a:ln>
          </p:spPr>
          <p:txBody>
            <a:bodyPr spcFirstLastPara="1" wrap="square" lIns="0" tIns="0" rIns="0" bIns="0" anchor="t" anchorCtr="0">
              <a:spAutoFit/>
            </a:bodyPr>
            <a:lstStyle/>
            <a:p>
              <a:pPr algn="ctr" defTabSz="609630">
                <a:lnSpc>
                  <a:spcPct val="115006"/>
                </a:lnSpc>
                <a:buClr>
                  <a:srgbClr val="000000"/>
                </a:buClr>
                <a:buSzPts val="2499"/>
              </a:pPr>
              <a:r>
                <a:rPr lang="en-US" sz="1666" kern="0">
                  <a:solidFill>
                    <a:srgbClr val="000000"/>
                  </a:solidFill>
                  <a:latin typeface="Arial"/>
                  <a:ea typeface="Arial"/>
                  <a:cs typeface="Arial"/>
                  <a:sym typeface="Arial"/>
                </a:rPr>
                <a:t>May - July</a:t>
              </a:r>
              <a:endParaRPr sz="933" kern="0">
                <a:solidFill>
                  <a:srgbClr val="000000"/>
                </a:solidFill>
                <a:latin typeface="Arial"/>
                <a:ea typeface="Arial"/>
                <a:cs typeface="Arial"/>
                <a:sym typeface="Arial"/>
              </a:endParaRPr>
            </a:p>
          </p:txBody>
        </p:sp>
        <p:sp>
          <p:nvSpPr>
            <p:cNvPr id="353" name="Google Shape;353;p13"/>
            <p:cNvSpPr txBox="1"/>
            <p:nvPr/>
          </p:nvSpPr>
          <p:spPr>
            <a:xfrm rot="2524749">
              <a:off x="4562485" y="1252680"/>
              <a:ext cx="2541880" cy="589648"/>
            </a:xfrm>
            <a:prstGeom prst="rect">
              <a:avLst/>
            </a:prstGeom>
            <a:noFill/>
            <a:ln>
              <a:noFill/>
            </a:ln>
          </p:spPr>
          <p:txBody>
            <a:bodyPr spcFirstLastPara="1" wrap="square" lIns="0" tIns="0" rIns="0" bIns="0" anchor="t" anchorCtr="0">
              <a:spAutoFit/>
            </a:bodyPr>
            <a:lstStyle/>
            <a:p>
              <a:pPr algn="ctr" defTabSz="609630">
                <a:lnSpc>
                  <a:spcPct val="115006"/>
                </a:lnSpc>
                <a:buClr>
                  <a:srgbClr val="000000"/>
                </a:buClr>
                <a:buSzPts val="2499"/>
              </a:pPr>
              <a:r>
                <a:rPr lang="en-US" sz="1666" kern="0">
                  <a:solidFill>
                    <a:srgbClr val="000000"/>
                  </a:solidFill>
                  <a:latin typeface="Arial"/>
                  <a:ea typeface="Arial"/>
                  <a:cs typeface="Arial"/>
                  <a:sym typeface="Arial"/>
                </a:rPr>
                <a:t>June - Sept</a:t>
              </a:r>
              <a:endParaRPr sz="933" kern="0">
                <a:solidFill>
                  <a:srgbClr val="000000"/>
                </a:solidFill>
                <a:latin typeface="Arial"/>
                <a:ea typeface="Arial"/>
                <a:cs typeface="Arial"/>
                <a:sym typeface="Arial"/>
              </a:endParaRPr>
            </a:p>
          </p:txBody>
        </p:sp>
        <p:sp>
          <p:nvSpPr>
            <p:cNvPr id="354" name="Google Shape;354;p13"/>
            <p:cNvSpPr txBox="1"/>
            <p:nvPr/>
          </p:nvSpPr>
          <p:spPr>
            <a:xfrm rot="2542152">
              <a:off x="536096" y="5497345"/>
              <a:ext cx="1912716" cy="589648"/>
            </a:xfrm>
            <a:prstGeom prst="rect">
              <a:avLst/>
            </a:prstGeom>
            <a:noFill/>
            <a:ln>
              <a:noFill/>
            </a:ln>
          </p:spPr>
          <p:txBody>
            <a:bodyPr spcFirstLastPara="1" wrap="square" lIns="0" tIns="0" rIns="0" bIns="0" anchor="t" anchorCtr="0">
              <a:spAutoFit/>
            </a:bodyPr>
            <a:lstStyle/>
            <a:p>
              <a:pPr algn="ctr" defTabSz="609630">
                <a:lnSpc>
                  <a:spcPct val="115006"/>
                </a:lnSpc>
                <a:buClr>
                  <a:srgbClr val="000000"/>
                </a:buClr>
                <a:buSzPts val="2499"/>
              </a:pPr>
              <a:r>
                <a:rPr lang="en-US" sz="1666" kern="0">
                  <a:solidFill>
                    <a:srgbClr val="000000"/>
                  </a:solidFill>
                  <a:latin typeface="Arial"/>
                  <a:ea typeface="Arial"/>
                  <a:cs typeface="Arial"/>
                  <a:sym typeface="Arial"/>
                </a:rPr>
                <a:t>Ongoing</a:t>
              </a:r>
              <a:endParaRPr sz="933" kern="0">
                <a:solidFill>
                  <a:srgbClr val="000000"/>
                </a:solidFill>
                <a:latin typeface="Arial"/>
                <a:ea typeface="Arial"/>
                <a:cs typeface="Arial"/>
                <a:sym typeface="Arial"/>
              </a:endParaRPr>
            </a:p>
          </p:txBody>
        </p:sp>
        <p:sp>
          <p:nvSpPr>
            <p:cNvPr id="355" name="Google Shape;355;p13"/>
            <p:cNvSpPr txBox="1"/>
            <p:nvPr/>
          </p:nvSpPr>
          <p:spPr>
            <a:xfrm rot="18720967">
              <a:off x="4608853" y="5523943"/>
              <a:ext cx="2418424" cy="589648"/>
            </a:xfrm>
            <a:prstGeom prst="rect">
              <a:avLst/>
            </a:prstGeom>
            <a:noFill/>
            <a:ln>
              <a:noFill/>
            </a:ln>
          </p:spPr>
          <p:txBody>
            <a:bodyPr spcFirstLastPara="1" wrap="square" lIns="0" tIns="0" rIns="0" bIns="0" anchor="t" anchorCtr="0">
              <a:spAutoFit/>
            </a:bodyPr>
            <a:lstStyle/>
            <a:p>
              <a:pPr algn="ctr" defTabSz="609630">
                <a:lnSpc>
                  <a:spcPct val="115006"/>
                </a:lnSpc>
                <a:buClr>
                  <a:srgbClr val="000000"/>
                </a:buClr>
                <a:buSzPts val="2499"/>
              </a:pPr>
              <a:r>
                <a:rPr lang="en-US" sz="1666" kern="0">
                  <a:solidFill>
                    <a:srgbClr val="000000"/>
                  </a:solidFill>
                  <a:latin typeface="Arial"/>
                  <a:ea typeface="Arial"/>
                  <a:cs typeface="Arial"/>
                  <a:sym typeface="Arial"/>
                </a:rPr>
                <a:t>Sept - July</a:t>
              </a:r>
              <a:endParaRPr sz="933" kern="0">
                <a:solidFill>
                  <a:srgbClr val="000000"/>
                </a:solidFill>
                <a:latin typeface="Arial"/>
                <a:ea typeface="Arial"/>
                <a:cs typeface="Arial"/>
                <a:sym typeface="Arial"/>
              </a:endParaRPr>
            </a:p>
          </p:txBody>
        </p:sp>
      </p:grpSp>
      <p:sp>
        <p:nvSpPr>
          <p:cNvPr id="356" name="Google Shape;356;p13"/>
          <p:cNvSpPr txBox="1"/>
          <p:nvPr/>
        </p:nvSpPr>
        <p:spPr>
          <a:xfrm>
            <a:off x="8722402" y="1749220"/>
            <a:ext cx="2944181" cy="1440459"/>
          </a:xfrm>
          <a:prstGeom prst="rect">
            <a:avLst/>
          </a:prstGeom>
          <a:noFill/>
          <a:ln>
            <a:noFill/>
          </a:ln>
        </p:spPr>
        <p:txBody>
          <a:bodyPr spcFirstLastPara="1" wrap="square" lIns="0" tIns="0" rIns="0" bIns="0" anchor="t" anchorCtr="0">
            <a:spAutoFit/>
          </a:bodyPr>
          <a:lstStyle/>
          <a:p>
            <a:pPr defTabSz="609630">
              <a:lnSpc>
                <a:spcPct val="116666"/>
              </a:lnSpc>
              <a:buClr>
                <a:srgbClr val="000000"/>
              </a:buClr>
              <a:buSzPts val="2400"/>
            </a:pPr>
            <a:r>
              <a:rPr lang="en-US" sz="1600" kern="0">
                <a:solidFill>
                  <a:srgbClr val="000000"/>
                </a:solidFill>
                <a:latin typeface="Arial"/>
                <a:ea typeface="Arial"/>
                <a:cs typeface="Arial"/>
                <a:sym typeface="Arial"/>
              </a:rPr>
              <a:t>In-school CAS lead completes CAS 'Planning for Change' using the APEASE criteria to identify evidence-informed PA initiatives.</a:t>
            </a:r>
            <a:endParaRPr sz="933" kern="0">
              <a:solidFill>
                <a:srgbClr val="000000"/>
              </a:solidFill>
              <a:latin typeface="Arial"/>
              <a:ea typeface="Arial"/>
              <a:cs typeface="Arial"/>
              <a:sym typeface="Arial"/>
            </a:endParaRPr>
          </a:p>
        </p:txBody>
      </p:sp>
      <p:sp>
        <p:nvSpPr>
          <p:cNvPr id="357" name="Google Shape;357;p13"/>
          <p:cNvSpPr txBox="1"/>
          <p:nvPr/>
        </p:nvSpPr>
        <p:spPr>
          <a:xfrm>
            <a:off x="1115726" y="4828114"/>
            <a:ext cx="2640833" cy="1440459"/>
          </a:xfrm>
          <a:prstGeom prst="rect">
            <a:avLst/>
          </a:prstGeom>
          <a:noFill/>
          <a:ln>
            <a:noFill/>
          </a:ln>
        </p:spPr>
        <p:txBody>
          <a:bodyPr spcFirstLastPara="1" wrap="square" lIns="0" tIns="0" rIns="0" bIns="0" anchor="t" anchorCtr="0">
            <a:spAutoFit/>
          </a:bodyPr>
          <a:lstStyle/>
          <a:p>
            <a:pPr defTabSz="609630">
              <a:lnSpc>
                <a:spcPct val="116666"/>
              </a:lnSpc>
              <a:buClr>
                <a:srgbClr val="000000"/>
              </a:buClr>
              <a:buSzPts val="2400"/>
            </a:pPr>
            <a:r>
              <a:rPr lang="en-US" sz="1600" kern="0">
                <a:solidFill>
                  <a:srgbClr val="000000"/>
                </a:solidFill>
                <a:latin typeface="Arial"/>
                <a:ea typeface="Arial"/>
                <a:cs typeface="Arial"/>
                <a:sym typeface="Arial"/>
              </a:rPr>
              <a:t>Schools evaluate the impact of chosen initiatives. These insights inform the next CAS profiling exercise, starting a new annual cycle.</a:t>
            </a:r>
            <a:endParaRPr sz="933" kern="0">
              <a:solidFill>
                <a:srgbClr val="000000"/>
              </a:solidFill>
              <a:latin typeface="Arial"/>
              <a:ea typeface="Arial"/>
              <a:cs typeface="Arial"/>
              <a:sym typeface="Arial"/>
            </a:endParaRPr>
          </a:p>
        </p:txBody>
      </p:sp>
      <p:sp>
        <p:nvSpPr>
          <p:cNvPr id="358" name="Google Shape;358;p13"/>
          <p:cNvSpPr txBox="1"/>
          <p:nvPr/>
        </p:nvSpPr>
        <p:spPr>
          <a:xfrm>
            <a:off x="8722402" y="4593164"/>
            <a:ext cx="2944181" cy="1728550"/>
          </a:xfrm>
          <a:prstGeom prst="rect">
            <a:avLst/>
          </a:prstGeom>
          <a:noFill/>
          <a:ln>
            <a:noFill/>
          </a:ln>
        </p:spPr>
        <p:txBody>
          <a:bodyPr spcFirstLastPara="1" wrap="square" lIns="0" tIns="0" rIns="0" bIns="0" anchor="t" anchorCtr="0">
            <a:spAutoFit/>
          </a:bodyPr>
          <a:lstStyle/>
          <a:p>
            <a:pPr defTabSz="609630">
              <a:lnSpc>
                <a:spcPct val="116666"/>
              </a:lnSpc>
              <a:buClr>
                <a:srgbClr val="000000"/>
              </a:buClr>
              <a:buSzPts val="2400"/>
            </a:pPr>
            <a:r>
              <a:rPr lang="en-US" sz="1600" kern="0">
                <a:solidFill>
                  <a:srgbClr val="000000"/>
                </a:solidFill>
                <a:latin typeface="Arial"/>
                <a:ea typeface="Arial"/>
                <a:cs typeface="Arial"/>
                <a:sym typeface="Arial"/>
              </a:rPr>
              <a:t>Champion support the implementation of school initiatives. Initiatives include: policy or environment changes, and training staff to support PA across CAS opportunities.</a:t>
            </a:r>
            <a:endParaRPr sz="933" kern="0">
              <a:solidFill>
                <a:srgbClr val="000000"/>
              </a:solidFill>
              <a:latin typeface="Arial"/>
              <a:ea typeface="Arial"/>
              <a:cs typeface="Arial"/>
              <a:sym typeface="Arial"/>
            </a:endParaRPr>
          </a:p>
        </p:txBody>
      </p:sp>
      <p:sp>
        <p:nvSpPr>
          <p:cNvPr id="359" name="Google Shape;359;p13"/>
          <p:cNvSpPr txBox="1"/>
          <p:nvPr/>
        </p:nvSpPr>
        <p:spPr>
          <a:xfrm>
            <a:off x="1053662" y="1270551"/>
            <a:ext cx="1930225" cy="353943"/>
          </a:xfrm>
          <a:prstGeom prst="rect">
            <a:avLst/>
          </a:prstGeom>
          <a:noFill/>
          <a:ln>
            <a:noFill/>
          </a:ln>
        </p:spPr>
        <p:txBody>
          <a:bodyPr spcFirstLastPara="1" wrap="square" lIns="0" tIns="0" rIns="0" bIns="0" anchor="t" anchorCtr="0">
            <a:spAutoFit/>
          </a:bodyPr>
          <a:lstStyle/>
          <a:p>
            <a:pPr defTabSz="609630">
              <a:lnSpc>
                <a:spcPct val="115000"/>
              </a:lnSpc>
              <a:buClr>
                <a:srgbClr val="000000"/>
              </a:buClr>
              <a:buSzPts val="3000"/>
            </a:pPr>
            <a:r>
              <a:rPr lang="en-US" sz="2000" kern="0">
                <a:solidFill>
                  <a:srgbClr val="000000"/>
                </a:solidFill>
                <a:latin typeface="Arial"/>
                <a:ea typeface="Arial"/>
                <a:cs typeface="Arial"/>
                <a:sym typeface="Arial"/>
              </a:rPr>
              <a:t>1. Review</a:t>
            </a:r>
            <a:endParaRPr sz="933" kern="0">
              <a:solidFill>
                <a:srgbClr val="000000"/>
              </a:solidFill>
              <a:latin typeface="Arial"/>
              <a:ea typeface="Arial"/>
              <a:cs typeface="Arial"/>
              <a:sym typeface="Arial"/>
            </a:endParaRPr>
          </a:p>
        </p:txBody>
      </p:sp>
      <p:sp>
        <p:nvSpPr>
          <p:cNvPr id="360" name="Google Shape;360;p13"/>
          <p:cNvSpPr txBox="1"/>
          <p:nvPr/>
        </p:nvSpPr>
        <p:spPr>
          <a:xfrm>
            <a:off x="1053662" y="4144684"/>
            <a:ext cx="2380018" cy="707886"/>
          </a:xfrm>
          <a:prstGeom prst="rect">
            <a:avLst/>
          </a:prstGeom>
          <a:noFill/>
          <a:ln>
            <a:noFill/>
          </a:ln>
        </p:spPr>
        <p:txBody>
          <a:bodyPr spcFirstLastPara="1" wrap="square" lIns="0" tIns="0" rIns="0" bIns="0" anchor="t" anchorCtr="0">
            <a:spAutoFit/>
          </a:bodyPr>
          <a:lstStyle/>
          <a:p>
            <a:pPr defTabSz="609630">
              <a:lnSpc>
                <a:spcPct val="115000"/>
              </a:lnSpc>
              <a:buClr>
                <a:srgbClr val="000000"/>
              </a:buClr>
              <a:buSzPts val="3000"/>
            </a:pPr>
            <a:r>
              <a:rPr lang="en-US" sz="2000" kern="0">
                <a:solidFill>
                  <a:srgbClr val="000000"/>
                </a:solidFill>
                <a:latin typeface="Arial"/>
                <a:ea typeface="Arial"/>
                <a:cs typeface="Arial"/>
                <a:sym typeface="Arial"/>
              </a:rPr>
              <a:t>4. Monitoring &amp; Evaluation</a:t>
            </a:r>
            <a:endParaRPr sz="933" kern="0">
              <a:solidFill>
                <a:srgbClr val="000000"/>
              </a:solidFill>
              <a:latin typeface="Arial"/>
              <a:ea typeface="Arial"/>
              <a:cs typeface="Arial"/>
              <a:sym typeface="Arial"/>
            </a:endParaRPr>
          </a:p>
        </p:txBody>
      </p:sp>
      <p:sp>
        <p:nvSpPr>
          <p:cNvPr id="361" name="Google Shape;361;p13"/>
          <p:cNvSpPr txBox="1"/>
          <p:nvPr/>
        </p:nvSpPr>
        <p:spPr>
          <a:xfrm>
            <a:off x="8722402" y="1270551"/>
            <a:ext cx="2534899" cy="353943"/>
          </a:xfrm>
          <a:prstGeom prst="rect">
            <a:avLst/>
          </a:prstGeom>
          <a:noFill/>
          <a:ln>
            <a:noFill/>
          </a:ln>
        </p:spPr>
        <p:txBody>
          <a:bodyPr spcFirstLastPara="1" wrap="square" lIns="0" tIns="0" rIns="0" bIns="0" anchor="t" anchorCtr="0">
            <a:spAutoFit/>
          </a:bodyPr>
          <a:lstStyle/>
          <a:p>
            <a:pPr defTabSz="609630">
              <a:lnSpc>
                <a:spcPct val="115000"/>
              </a:lnSpc>
              <a:buClr>
                <a:srgbClr val="000000"/>
              </a:buClr>
              <a:buSzPts val="3000"/>
            </a:pPr>
            <a:r>
              <a:rPr lang="en-US" sz="2000" kern="0">
                <a:solidFill>
                  <a:srgbClr val="000000"/>
                </a:solidFill>
                <a:latin typeface="Arial"/>
                <a:ea typeface="Arial"/>
                <a:cs typeface="Arial"/>
                <a:sym typeface="Arial"/>
              </a:rPr>
              <a:t>2. Action Planning</a:t>
            </a:r>
            <a:endParaRPr sz="933" kern="0">
              <a:solidFill>
                <a:srgbClr val="000000"/>
              </a:solidFill>
              <a:latin typeface="Arial"/>
              <a:ea typeface="Arial"/>
              <a:cs typeface="Arial"/>
              <a:sym typeface="Arial"/>
            </a:endParaRPr>
          </a:p>
        </p:txBody>
      </p:sp>
      <p:sp>
        <p:nvSpPr>
          <p:cNvPr id="362" name="Google Shape;362;p13"/>
          <p:cNvSpPr txBox="1"/>
          <p:nvPr/>
        </p:nvSpPr>
        <p:spPr>
          <a:xfrm>
            <a:off x="8722403" y="4144684"/>
            <a:ext cx="2409219" cy="353943"/>
          </a:xfrm>
          <a:prstGeom prst="rect">
            <a:avLst/>
          </a:prstGeom>
          <a:noFill/>
          <a:ln>
            <a:noFill/>
          </a:ln>
        </p:spPr>
        <p:txBody>
          <a:bodyPr spcFirstLastPara="1" wrap="square" lIns="0" tIns="0" rIns="0" bIns="0" anchor="t" anchorCtr="0">
            <a:spAutoFit/>
          </a:bodyPr>
          <a:lstStyle/>
          <a:p>
            <a:pPr defTabSz="609630">
              <a:lnSpc>
                <a:spcPct val="115000"/>
              </a:lnSpc>
              <a:buClr>
                <a:srgbClr val="000000"/>
              </a:buClr>
              <a:buSzPts val="3000"/>
            </a:pPr>
            <a:r>
              <a:rPr lang="en-US" sz="2000" kern="0">
                <a:solidFill>
                  <a:srgbClr val="000000"/>
                </a:solidFill>
                <a:latin typeface="Arial"/>
                <a:ea typeface="Arial"/>
                <a:cs typeface="Arial"/>
                <a:sym typeface="Arial"/>
              </a:rPr>
              <a:t>3. Implementation</a:t>
            </a:r>
            <a:endParaRPr sz="933" kern="0">
              <a:solidFill>
                <a:srgbClr val="000000"/>
              </a:solidFill>
              <a:latin typeface="Arial"/>
              <a:ea typeface="Arial"/>
              <a:cs typeface="Arial"/>
              <a:sym typeface="Arial"/>
            </a:endParaRPr>
          </a:p>
        </p:txBody>
      </p:sp>
      <p:sp>
        <p:nvSpPr>
          <p:cNvPr id="363" name="Google Shape;363;p13"/>
          <p:cNvSpPr txBox="1"/>
          <p:nvPr/>
        </p:nvSpPr>
        <p:spPr>
          <a:xfrm>
            <a:off x="1053662" y="1843903"/>
            <a:ext cx="2640833" cy="2016642"/>
          </a:xfrm>
          <a:prstGeom prst="rect">
            <a:avLst/>
          </a:prstGeom>
          <a:noFill/>
          <a:ln>
            <a:noFill/>
          </a:ln>
        </p:spPr>
        <p:txBody>
          <a:bodyPr spcFirstLastPara="1" wrap="square" lIns="0" tIns="0" rIns="0" bIns="0" anchor="t" anchorCtr="0">
            <a:spAutoFit/>
          </a:bodyPr>
          <a:lstStyle/>
          <a:p>
            <a:pPr defTabSz="609630">
              <a:lnSpc>
                <a:spcPct val="116666"/>
              </a:lnSpc>
              <a:buClr>
                <a:srgbClr val="000000"/>
              </a:buClr>
              <a:buSzPts val="2400"/>
            </a:pPr>
            <a:r>
              <a:rPr lang="en-US" sz="1600" kern="0">
                <a:solidFill>
                  <a:srgbClr val="000000"/>
                </a:solidFill>
                <a:latin typeface="Arial"/>
                <a:ea typeface="Arial"/>
                <a:cs typeface="Arial"/>
                <a:sym typeface="Arial"/>
              </a:rPr>
              <a:t>In-school CAS lead uses online profiling tool to assess current whole-school PA provision against four areas: policy, environments, stakeholders and opportunities.</a:t>
            </a:r>
            <a:endParaRPr sz="933" kern="0">
              <a:solidFill>
                <a:srgbClr val="000000"/>
              </a:solidFill>
              <a:latin typeface="Arial"/>
              <a:ea typeface="Arial"/>
              <a:cs typeface="Arial"/>
              <a:sym typeface="Arial"/>
            </a:endParaRPr>
          </a:p>
        </p:txBody>
      </p:sp>
      <p:sp>
        <p:nvSpPr>
          <p:cNvPr id="364" name="Google Shape;364;p13"/>
          <p:cNvSpPr txBox="1"/>
          <p:nvPr/>
        </p:nvSpPr>
        <p:spPr>
          <a:xfrm>
            <a:off x="982142" y="441539"/>
            <a:ext cx="10820400" cy="471796"/>
          </a:xfrm>
          <a:prstGeom prst="rect">
            <a:avLst/>
          </a:prstGeom>
          <a:noFill/>
          <a:ln>
            <a:noFill/>
          </a:ln>
        </p:spPr>
        <p:txBody>
          <a:bodyPr spcFirstLastPara="1" wrap="square" lIns="0" tIns="0" rIns="0" bIns="0" anchor="t" anchorCtr="0">
            <a:spAutoFit/>
          </a:bodyPr>
          <a:lstStyle/>
          <a:p>
            <a:pPr defTabSz="609630">
              <a:lnSpc>
                <a:spcPct val="115003"/>
              </a:lnSpc>
              <a:buClr>
                <a:srgbClr val="000000"/>
              </a:buClr>
              <a:buSzPts val="3999"/>
            </a:pPr>
            <a:r>
              <a:rPr lang="en-US" sz="2666" kern="0" dirty="0">
                <a:solidFill>
                  <a:srgbClr val="000000"/>
                </a:solidFill>
                <a:latin typeface="Raleway Black"/>
                <a:ea typeface="Raleway Black"/>
                <a:cs typeface="Raleway Black"/>
                <a:sym typeface="Raleway Black"/>
              </a:rPr>
              <a:t> CAS ANNUAL CYCLE</a:t>
            </a:r>
            <a:endParaRPr sz="933" kern="0" dirty="0">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793ECE13-5CFD-135B-22BC-472757380EC8}"/>
              </a:ext>
            </a:extLst>
          </p:cNvPr>
          <p:cNvPicPr>
            <a:picLocks noChangeAspect="1"/>
          </p:cNvPicPr>
          <p:nvPr/>
        </p:nvPicPr>
        <p:blipFill>
          <a:blip r:embed="rId4"/>
          <a:stretch>
            <a:fillRect/>
          </a:stretch>
        </p:blipFill>
        <p:spPr>
          <a:xfrm>
            <a:off x="10879374" y="17493"/>
            <a:ext cx="992892" cy="104480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8"/>
          <p:cNvSpPr/>
          <p:nvPr/>
        </p:nvSpPr>
        <p:spPr>
          <a:xfrm>
            <a:off x="7415691" y="5214815"/>
            <a:ext cx="1363123" cy="1021103"/>
          </a:xfrm>
          <a:custGeom>
            <a:avLst/>
            <a:gdLst/>
            <a:ahLst/>
            <a:cxnLst/>
            <a:rect l="l" t="t" r="r" b="b"/>
            <a:pathLst>
              <a:path w="2044685" h="1531655" extrusionOk="0">
                <a:moveTo>
                  <a:pt x="0" y="0"/>
                </a:moveTo>
                <a:lnTo>
                  <a:pt x="2044685" y="0"/>
                </a:lnTo>
                <a:lnTo>
                  <a:pt x="2044685" y="1531655"/>
                </a:lnTo>
                <a:lnTo>
                  <a:pt x="0" y="1531655"/>
                </a:lnTo>
                <a:lnTo>
                  <a:pt x="0" y="0"/>
                </a:lnTo>
                <a:close/>
              </a:path>
            </a:pathLst>
          </a:custGeom>
          <a:blipFill rotWithShape="1">
            <a:blip r:embed="rId3">
              <a:alphaModFix amt="30000"/>
            </a:blip>
            <a:stretch>
              <a:fillRect/>
            </a:stretch>
          </a:blipFill>
          <a:ln>
            <a:noFill/>
          </a:ln>
        </p:spPr>
        <p:txBody>
          <a:bodyPr spcFirstLastPara="1" wrap="square" lIns="60950" tIns="30467" rIns="60950" bIns="30467" anchor="t" anchorCtr="0">
            <a:noAutofit/>
          </a:bodyPr>
          <a:lstStyle/>
          <a:p>
            <a:pPr defTabSz="609630">
              <a:buClr>
                <a:srgbClr val="000000"/>
              </a:buClr>
              <a:buSzPts val="1800"/>
            </a:pPr>
            <a:endParaRPr sz="1200" kern="0">
              <a:solidFill>
                <a:srgbClr val="000000"/>
              </a:solidFill>
              <a:latin typeface="Calibri"/>
              <a:ea typeface="Calibri"/>
              <a:cs typeface="Calibri"/>
              <a:sym typeface="Calibri"/>
            </a:endParaRPr>
          </a:p>
        </p:txBody>
      </p:sp>
      <p:grpSp>
        <p:nvGrpSpPr>
          <p:cNvPr id="256" name="Google Shape;256;p8"/>
          <p:cNvGrpSpPr/>
          <p:nvPr/>
        </p:nvGrpSpPr>
        <p:grpSpPr>
          <a:xfrm>
            <a:off x="685800" y="332189"/>
            <a:ext cx="10820400" cy="1241710"/>
            <a:chOff x="0" y="-47625"/>
            <a:chExt cx="4274726" cy="490552"/>
          </a:xfrm>
        </p:grpSpPr>
        <p:sp>
          <p:nvSpPr>
            <p:cNvPr id="257" name="Google Shape;257;p8"/>
            <p:cNvSpPr/>
            <p:nvPr/>
          </p:nvSpPr>
          <p:spPr>
            <a:xfrm>
              <a:off x="0" y="0"/>
              <a:ext cx="4274726" cy="442927"/>
            </a:xfrm>
            <a:custGeom>
              <a:avLst/>
              <a:gdLst/>
              <a:ahLst/>
              <a:cxnLst/>
              <a:rect l="l" t="t" r="r" b="b"/>
              <a:pathLst>
                <a:path w="4274726" h="442927" extrusionOk="0">
                  <a:moveTo>
                    <a:pt x="9540" y="0"/>
                  </a:moveTo>
                  <a:lnTo>
                    <a:pt x="4265186" y="0"/>
                  </a:lnTo>
                  <a:cubicBezTo>
                    <a:pt x="4270455" y="0"/>
                    <a:pt x="4274726" y="4271"/>
                    <a:pt x="4274726" y="9540"/>
                  </a:cubicBezTo>
                  <a:lnTo>
                    <a:pt x="4274726" y="433387"/>
                  </a:lnTo>
                  <a:cubicBezTo>
                    <a:pt x="4274726" y="438656"/>
                    <a:pt x="4270455" y="442927"/>
                    <a:pt x="4265186" y="442927"/>
                  </a:cubicBezTo>
                  <a:lnTo>
                    <a:pt x="9540" y="442927"/>
                  </a:lnTo>
                  <a:cubicBezTo>
                    <a:pt x="7010" y="442927"/>
                    <a:pt x="4583" y="441922"/>
                    <a:pt x="2794" y="440133"/>
                  </a:cubicBezTo>
                  <a:cubicBezTo>
                    <a:pt x="1005" y="438344"/>
                    <a:pt x="0" y="435917"/>
                    <a:pt x="0" y="433387"/>
                  </a:cubicBezTo>
                  <a:lnTo>
                    <a:pt x="0" y="9540"/>
                  </a:lnTo>
                  <a:cubicBezTo>
                    <a:pt x="0" y="4271"/>
                    <a:pt x="4271" y="0"/>
                    <a:pt x="9540" y="0"/>
                  </a:cubicBezTo>
                  <a:close/>
                </a:path>
              </a:pathLst>
            </a:custGeom>
            <a:solidFill>
              <a:srgbClr val="562893"/>
            </a:solidFill>
            <a:ln w="38100" cap="sq" cmpd="sng">
              <a:solidFill>
                <a:srgbClr val="000000"/>
              </a:solidFill>
              <a:prstDash val="solid"/>
              <a:miter lim="8000"/>
              <a:headEnd type="none" w="sm" len="sm"/>
              <a:tailEnd type="none" w="sm" len="sm"/>
            </a:ln>
          </p:spPr>
          <p:txBody>
            <a:bodyPr spcFirstLastPara="1" wrap="square" lIns="60950" tIns="30467" rIns="60950" bIns="30467" anchor="t" anchorCtr="0">
              <a:noAutofit/>
            </a:bodyPr>
            <a:lstStyle/>
            <a:p>
              <a:pPr defTabSz="609630">
                <a:buClr>
                  <a:srgbClr val="000000"/>
                </a:buClr>
              </a:pPr>
              <a:endParaRPr sz="1200" kern="0">
                <a:solidFill>
                  <a:srgbClr val="FFFFFF"/>
                </a:solidFill>
                <a:latin typeface="Calibri"/>
                <a:ea typeface="Calibri"/>
                <a:cs typeface="Calibri"/>
                <a:sym typeface="Calibri"/>
              </a:endParaRPr>
            </a:p>
          </p:txBody>
        </p:sp>
        <p:sp>
          <p:nvSpPr>
            <p:cNvPr id="258" name="Google Shape;258;p8"/>
            <p:cNvSpPr txBox="1"/>
            <p:nvPr/>
          </p:nvSpPr>
          <p:spPr>
            <a:xfrm>
              <a:off x="0" y="-47625"/>
              <a:ext cx="4274726" cy="490552"/>
            </a:xfrm>
            <a:prstGeom prst="rect">
              <a:avLst/>
            </a:prstGeom>
            <a:solidFill>
              <a:srgbClr val="562893"/>
            </a:solidFill>
            <a:ln w="38100" cap="sq" cmpd="sng">
              <a:solidFill>
                <a:srgbClr val="000000"/>
              </a:solidFill>
              <a:prstDash val="solid"/>
              <a:miter lim="8000"/>
              <a:headEnd type="none" w="sm" len="sm"/>
              <a:tailEnd type="none" w="sm" len="sm"/>
            </a:ln>
          </p:spPr>
          <p:txBody>
            <a:bodyPr spcFirstLastPara="1" wrap="square" lIns="60950" tIns="30467" rIns="60950" bIns="30467" anchor="t" anchorCtr="0">
              <a:noAutofit/>
            </a:bodyPr>
            <a:lstStyle/>
            <a:p>
              <a:pPr defTabSz="609630">
                <a:buClr>
                  <a:srgbClr val="000000"/>
                </a:buClr>
              </a:pPr>
              <a:endParaRPr sz="1200" kern="0">
                <a:solidFill>
                  <a:srgbClr val="FFFFFF"/>
                </a:solidFill>
                <a:latin typeface="Calibri"/>
                <a:ea typeface="Calibri"/>
                <a:cs typeface="Calibri"/>
                <a:sym typeface="Calibri"/>
              </a:endParaRPr>
            </a:p>
          </p:txBody>
        </p:sp>
      </p:grpSp>
      <p:grpSp>
        <p:nvGrpSpPr>
          <p:cNvPr id="259" name="Google Shape;259;p8"/>
          <p:cNvGrpSpPr/>
          <p:nvPr/>
        </p:nvGrpSpPr>
        <p:grpSpPr>
          <a:xfrm rot="-5400000">
            <a:off x="5452001" y="2704212"/>
            <a:ext cx="4492339" cy="1976785"/>
            <a:chOff x="0" y="0"/>
            <a:chExt cx="1441866" cy="634471"/>
          </a:xfrm>
        </p:grpSpPr>
        <p:sp>
          <p:nvSpPr>
            <p:cNvPr id="260" name="Google Shape;260;p8"/>
            <p:cNvSpPr/>
            <p:nvPr/>
          </p:nvSpPr>
          <p:spPr>
            <a:xfrm>
              <a:off x="0" y="0"/>
              <a:ext cx="1441866" cy="634471"/>
            </a:xfrm>
            <a:custGeom>
              <a:avLst/>
              <a:gdLst/>
              <a:ahLst/>
              <a:cxnLst/>
              <a:rect l="l" t="t" r="r" b="b"/>
              <a:pathLst>
                <a:path w="1441866" h="634471" extrusionOk="0">
                  <a:moveTo>
                    <a:pt x="273050" y="0"/>
                  </a:moveTo>
                  <a:lnTo>
                    <a:pt x="0" y="317236"/>
                  </a:lnTo>
                  <a:lnTo>
                    <a:pt x="273050" y="634471"/>
                  </a:lnTo>
                  <a:lnTo>
                    <a:pt x="273050" y="501121"/>
                  </a:lnTo>
                  <a:lnTo>
                    <a:pt x="1168816" y="501121"/>
                  </a:lnTo>
                  <a:lnTo>
                    <a:pt x="1168816" y="634471"/>
                  </a:lnTo>
                  <a:lnTo>
                    <a:pt x="1441866" y="317236"/>
                  </a:lnTo>
                  <a:lnTo>
                    <a:pt x="1168816" y="0"/>
                  </a:lnTo>
                  <a:lnTo>
                    <a:pt x="1168816" y="133350"/>
                  </a:lnTo>
                  <a:lnTo>
                    <a:pt x="273050" y="133350"/>
                  </a:lnTo>
                  <a:lnTo>
                    <a:pt x="273050" y="0"/>
                  </a:lnTo>
                  <a:close/>
                </a:path>
              </a:pathLst>
            </a:custGeom>
            <a:solidFill>
              <a:srgbClr val="E3DFD6"/>
            </a:solidFill>
            <a:ln>
              <a:noFill/>
            </a:ln>
          </p:spPr>
          <p:txBody>
            <a:bodyPr spcFirstLastPara="1" wrap="square" lIns="60950" tIns="30467" rIns="60950" bIns="30467" anchor="t" anchorCtr="0">
              <a:noAutofit/>
            </a:bodyPr>
            <a:lstStyle/>
            <a:p>
              <a:pPr defTabSz="609630">
                <a:buClr>
                  <a:srgbClr val="000000"/>
                </a:buClr>
                <a:buSzPts val="1800"/>
              </a:pPr>
              <a:endParaRPr sz="1200" kern="0">
                <a:solidFill>
                  <a:srgbClr val="000000"/>
                </a:solidFill>
                <a:latin typeface="Calibri"/>
                <a:ea typeface="Calibri"/>
                <a:cs typeface="Calibri"/>
                <a:sym typeface="Calibri"/>
              </a:endParaRPr>
            </a:p>
          </p:txBody>
        </p:sp>
        <p:sp>
          <p:nvSpPr>
            <p:cNvPr id="261" name="Google Shape;261;p8"/>
            <p:cNvSpPr txBox="1"/>
            <p:nvPr/>
          </p:nvSpPr>
          <p:spPr>
            <a:xfrm>
              <a:off x="101600" y="92075"/>
              <a:ext cx="1238666" cy="402696"/>
            </a:xfrm>
            <a:prstGeom prst="rect">
              <a:avLst/>
            </a:prstGeom>
            <a:noFill/>
            <a:ln>
              <a:noFill/>
            </a:ln>
          </p:spPr>
          <p:txBody>
            <a:bodyPr spcFirstLastPara="1" wrap="square" lIns="33867" tIns="33867" rIns="33867" bIns="33867" anchor="ctr" anchorCtr="0">
              <a:noAutofit/>
            </a:bodyPr>
            <a:lstStyle/>
            <a:p>
              <a:pPr algn="ctr" defTabSz="609630">
                <a:lnSpc>
                  <a:spcPct val="159666"/>
                </a:lnSpc>
                <a:buClr>
                  <a:srgbClr val="000000"/>
                </a:buClr>
                <a:buSzPts val="1800"/>
              </a:pPr>
              <a:endParaRPr sz="1200" kern="0">
                <a:solidFill>
                  <a:srgbClr val="000000"/>
                </a:solidFill>
                <a:latin typeface="Calibri"/>
                <a:ea typeface="Calibri"/>
                <a:cs typeface="Calibri"/>
                <a:sym typeface="Calibri"/>
              </a:endParaRPr>
            </a:p>
          </p:txBody>
        </p:sp>
      </p:grpSp>
      <p:sp>
        <p:nvSpPr>
          <p:cNvPr id="262" name="Google Shape;262;p8"/>
          <p:cNvSpPr/>
          <p:nvPr/>
        </p:nvSpPr>
        <p:spPr>
          <a:xfrm>
            <a:off x="4582244" y="5214815"/>
            <a:ext cx="1363123" cy="1021103"/>
          </a:xfrm>
          <a:custGeom>
            <a:avLst/>
            <a:gdLst/>
            <a:ahLst/>
            <a:cxnLst/>
            <a:rect l="l" t="t" r="r" b="b"/>
            <a:pathLst>
              <a:path w="2044685" h="1531655" extrusionOk="0">
                <a:moveTo>
                  <a:pt x="0" y="0"/>
                </a:moveTo>
                <a:lnTo>
                  <a:pt x="2044685" y="0"/>
                </a:lnTo>
                <a:lnTo>
                  <a:pt x="2044685" y="1531655"/>
                </a:lnTo>
                <a:lnTo>
                  <a:pt x="0" y="1531655"/>
                </a:lnTo>
                <a:lnTo>
                  <a:pt x="0" y="0"/>
                </a:lnTo>
                <a:close/>
              </a:path>
            </a:pathLst>
          </a:custGeom>
          <a:blipFill rotWithShape="1">
            <a:blip r:embed="rId3">
              <a:alphaModFix amt="30000"/>
            </a:blip>
            <a:stretch>
              <a:fillRect/>
            </a:stretch>
          </a:blipFill>
          <a:ln>
            <a:noFill/>
          </a:ln>
        </p:spPr>
        <p:txBody>
          <a:bodyPr spcFirstLastPara="1" wrap="square" lIns="60950" tIns="30467" rIns="60950" bIns="30467" anchor="t" anchorCtr="0">
            <a:noAutofit/>
          </a:bodyPr>
          <a:lstStyle/>
          <a:p>
            <a:pPr defTabSz="609630">
              <a:buClr>
                <a:srgbClr val="000000"/>
              </a:buClr>
              <a:buSzPts val="1800"/>
            </a:pPr>
            <a:endParaRPr sz="1200" kern="0">
              <a:solidFill>
                <a:srgbClr val="000000"/>
              </a:solidFill>
              <a:latin typeface="Calibri"/>
              <a:ea typeface="Calibri"/>
              <a:cs typeface="Calibri"/>
              <a:sym typeface="Calibri"/>
            </a:endParaRPr>
          </a:p>
        </p:txBody>
      </p:sp>
      <p:grpSp>
        <p:nvGrpSpPr>
          <p:cNvPr id="263" name="Google Shape;263;p8"/>
          <p:cNvGrpSpPr/>
          <p:nvPr/>
        </p:nvGrpSpPr>
        <p:grpSpPr>
          <a:xfrm rot="-5400000">
            <a:off x="2443297" y="2686098"/>
            <a:ext cx="4492339" cy="1976785"/>
            <a:chOff x="0" y="0"/>
            <a:chExt cx="1441866" cy="634471"/>
          </a:xfrm>
        </p:grpSpPr>
        <p:sp>
          <p:nvSpPr>
            <p:cNvPr id="264" name="Google Shape;264;p8"/>
            <p:cNvSpPr/>
            <p:nvPr/>
          </p:nvSpPr>
          <p:spPr>
            <a:xfrm>
              <a:off x="0" y="0"/>
              <a:ext cx="1441866" cy="634471"/>
            </a:xfrm>
            <a:custGeom>
              <a:avLst/>
              <a:gdLst/>
              <a:ahLst/>
              <a:cxnLst/>
              <a:rect l="l" t="t" r="r" b="b"/>
              <a:pathLst>
                <a:path w="1441866" h="634471" extrusionOk="0">
                  <a:moveTo>
                    <a:pt x="273050" y="0"/>
                  </a:moveTo>
                  <a:lnTo>
                    <a:pt x="0" y="317236"/>
                  </a:lnTo>
                  <a:lnTo>
                    <a:pt x="273050" y="634471"/>
                  </a:lnTo>
                  <a:lnTo>
                    <a:pt x="273050" y="501121"/>
                  </a:lnTo>
                  <a:lnTo>
                    <a:pt x="1168816" y="501121"/>
                  </a:lnTo>
                  <a:lnTo>
                    <a:pt x="1168816" y="634471"/>
                  </a:lnTo>
                  <a:lnTo>
                    <a:pt x="1441866" y="317236"/>
                  </a:lnTo>
                  <a:lnTo>
                    <a:pt x="1168816" y="0"/>
                  </a:lnTo>
                  <a:lnTo>
                    <a:pt x="1168816" y="133350"/>
                  </a:lnTo>
                  <a:lnTo>
                    <a:pt x="273050" y="133350"/>
                  </a:lnTo>
                  <a:lnTo>
                    <a:pt x="273050" y="0"/>
                  </a:lnTo>
                  <a:close/>
                </a:path>
              </a:pathLst>
            </a:custGeom>
            <a:solidFill>
              <a:srgbClr val="E3DFD6"/>
            </a:solidFill>
            <a:ln>
              <a:noFill/>
            </a:ln>
          </p:spPr>
          <p:txBody>
            <a:bodyPr spcFirstLastPara="1" wrap="square" lIns="60950" tIns="30467" rIns="60950" bIns="30467" anchor="t" anchorCtr="0">
              <a:noAutofit/>
            </a:bodyPr>
            <a:lstStyle/>
            <a:p>
              <a:pPr defTabSz="609630">
                <a:buClr>
                  <a:srgbClr val="000000"/>
                </a:buClr>
                <a:buSzPts val="1800"/>
              </a:pPr>
              <a:endParaRPr sz="1200" kern="0">
                <a:solidFill>
                  <a:srgbClr val="000000"/>
                </a:solidFill>
                <a:latin typeface="Calibri"/>
                <a:ea typeface="Calibri"/>
                <a:cs typeface="Calibri"/>
                <a:sym typeface="Calibri"/>
              </a:endParaRPr>
            </a:p>
          </p:txBody>
        </p:sp>
        <p:sp>
          <p:nvSpPr>
            <p:cNvPr id="265" name="Google Shape;265;p8"/>
            <p:cNvSpPr txBox="1"/>
            <p:nvPr/>
          </p:nvSpPr>
          <p:spPr>
            <a:xfrm>
              <a:off x="101600" y="92075"/>
              <a:ext cx="1238666" cy="402696"/>
            </a:xfrm>
            <a:prstGeom prst="rect">
              <a:avLst/>
            </a:prstGeom>
            <a:noFill/>
            <a:ln>
              <a:noFill/>
            </a:ln>
          </p:spPr>
          <p:txBody>
            <a:bodyPr spcFirstLastPara="1" wrap="square" lIns="33867" tIns="33867" rIns="33867" bIns="33867" anchor="ctr" anchorCtr="0">
              <a:noAutofit/>
            </a:bodyPr>
            <a:lstStyle/>
            <a:p>
              <a:pPr algn="ctr" defTabSz="609630">
                <a:lnSpc>
                  <a:spcPct val="159666"/>
                </a:lnSpc>
                <a:buClr>
                  <a:srgbClr val="000000"/>
                </a:buClr>
                <a:buSzPts val="1800"/>
              </a:pPr>
              <a:endParaRPr sz="1200" kern="0">
                <a:solidFill>
                  <a:srgbClr val="000000"/>
                </a:solidFill>
                <a:latin typeface="Calibri"/>
                <a:ea typeface="Calibri"/>
                <a:cs typeface="Calibri"/>
                <a:sym typeface="Calibri"/>
              </a:endParaRPr>
            </a:p>
          </p:txBody>
        </p:sp>
      </p:grpSp>
      <p:sp>
        <p:nvSpPr>
          <p:cNvPr id="266" name="Google Shape;266;p8"/>
          <p:cNvSpPr/>
          <p:nvPr/>
        </p:nvSpPr>
        <p:spPr>
          <a:xfrm>
            <a:off x="1749724" y="5214815"/>
            <a:ext cx="1363123" cy="1021103"/>
          </a:xfrm>
          <a:custGeom>
            <a:avLst/>
            <a:gdLst/>
            <a:ahLst/>
            <a:cxnLst/>
            <a:rect l="l" t="t" r="r" b="b"/>
            <a:pathLst>
              <a:path w="2044685" h="1531655" extrusionOk="0">
                <a:moveTo>
                  <a:pt x="0" y="0"/>
                </a:moveTo>
                <a:lnTo>
                  <a:pt x="2044685" y="0"/>
                </a:lnTo>
                <a:lnTo>
                  <a:pt x="2044685" y="1531655"/>
                </a:lnTo>
                <a:lnTo>
                  <a:pt x="0" y="1531655"/>
                </a:lnTo>
                <a:lnTo>
                  <a:pt x="0" y="0"/>
                </a:lnTo>
                <a:close/>
              </a:path>
            </a:pathLst>
          </a:custGeom>
          <a:blipFill rotWithShape="1">
            <a:blip r:embed="rId3">
              <a:alphaModFix amt="30000"/>
            </a:blip>
            <a:stretch>
              <a:fillRect/>
            </a:stretch>
          </a:blipFill>
          <a:ln>
            <a:noFill/>
          </a:ln>
        </p:spPr>
        <p:txBody>
          <a:bodyPr spcFirstLastPara="1" wrap="square" lIns="60950" tIns="30467" rIns="60950" bIns="30467" anchor="t" anchorCtr="0">
            <a:noAutofit/>
          </a:bodyPr>
          <a:lstStyle/>
          <a:p>
            <a:pPr defTabSz="609630">
              <a:buClr>
                <a:srgbClr val="000000"/>
              </a:buClr>
              <a:buSzPts val="1800"/>
            </a:pPr>
            <a:endParaRPr sz="1200" kern="0">
              <a:solidFill>
                <a:srgbClr val="000000"/>
              </a:solidFill>
              <a:latin typeface="Calibri"/>
              <a:ea typeface="Calibri"/>
              <a:cs typeface="Calibri"/>
              <a:sym typeface="Calibri"/>
            </a:endParaRPr>
          </a:p>
        </p:txBody>
      </p:sp>
      <p:grpSp>
        <p:nvGrpSpPr>
          <p:cNvPr id="267" name="Google Shape;267;p8"/>
          <p:cNvGrpSpPr/>
          <p:nvPr/>
        </p:nvGrpSpPr>
        <p:grpSpPr>
          <a:xfrm rot="-5400000">
            <a:off x="-345110" y="2686098"/>
            <a:ext cx="4492339" cy="1976785"/>
            <a:chOff x="0" y="0"/>
            <a:chExt cx="1441866" cy="634471"/>
          </a:xfrm>
        </p:grpSpPr>
        <p:sp>
          <p:nvSpPr>
            <p:cNvPr id="268" name="Google Shape;268;p8"/>
            <p:cNvSpPr/>
            <p:nvPr/>
          </p:nvSpPr>
          <p:spPr>
            <a:xfrm>
              <a:off x="0" y="0"/>
              <a:ext cx="1441866" cy="634471"/>
            </a:xfrm>
            <a:custGeom>
              <a:avLst/>
              <a:gdLst/>
              <a:ahLst/>
              <a:cxnLst/>
              <a:rect l="l" t="t" r="r" b="b"/>
              <a:pathLst>
                <a:path w="1441866" h="634471" extrusionOk="0">
                  <a:moveTo>
                    <a:pt x="273050" y="0"/>
                  </a:moveTo>
                  <a:lnTo>
                    <a:pt x="0" y="317236"/>
                  </a:lnTo>
                  <a:lnTo>
                    <a:pt x="273050" y="634471"/>
                  </a:lnTo>
                  <a:lnTo>
                    <a:pt x="273050" y="501121"/>
                  </a:lnTo>
                  <a:lnTo>
                    <a:pt x="1168816" y="501121"/>
                  </a:lnTo>
                  <a:lnTo>
                    <a:pt x="1168816" y="634471"/>
                  </a:lnTo>
                  <a:lnTo>
                    <a:pt x="1441866" y="317236"/>
                  </a:lnTo>
                  <a:lnTo>
                    <a:pt x="1168816" y="0"/>
                  </a:lnTo>
                  <a:lnTo>
                    <a:pt x="1168816" y="133350"/>
                  </a:lnTo>
                  <a:lnTo>
                    <a:pt x="273050" y="133350"/>
                  </a:lnTo>
                  <a:lnTo>
                    <a:pt x="273050" y="0"/>
                  </a:lnTo>
                  <a:close/>
                </a:path>
              </a:pathLst>
            </a:custGeom>
            <a:solidFill>
              <a:srgbClr val="E3DFD6"/>
            </a:solidFill>
            <a:ln>
              <a:noFill/>
            </a:ln>
          </p:spPr>
          <p:txBody>
            <a:bodyPr spcFirstLastPara="1" wrap="square" lIns="60950" tIns="30467" rIns="60950" bIns="30467" anchor="t" anchorCtr="0">
              <a:noAutofit/>
            </a:bodyPr>
            <a:lstStyle/>
            <a:p>
              <a:pPr defTabSz="609630">
                <a:buClr>
                  <a:srgbClr val="000000"/>
                </a:buClr>
                <a:buSzPts val="1800"/>
              </a:pPr>
              <a:endParaRPr sz="1200" kern="0">
                <a:solidFill>
                  <a:srgbClr val="000000"/>
                </a:solidFill>
                <a:latin typeface="Calibri"/>
                <a:ea typeface="Calibri"/>
                <a:cs typeface="Calibri"/>
                <a:sym typeface="Calibri"/>
              </a:endParaRPr>
            </a:p>
          </p:txBody>
        </p:sp>
        <p:sp>
          <p:nvSpPr>
            <p:cNvPr id="269" name="Google Shape;269;p8"/>
            <p:cNvSpPr txBox="1"/>
            <p:nvPr/>
          </p:nvSpPr>
          <p:spPr>
            <a:xfrm>
              <a:off x="101600" y="92075"/>
              <a:ext cx="1238666" cy="402696"/>
            </a:xfrm>
            <a:prstGeom prst="rect">
              <a:avLst/>
            </a:prstGeom>
            <a:noFill/>
            <a:ln>
              <a:noFill/>
            </a:ln>
          </p:spPr>
          <p:txBody>
            <a:bodyPr spcFirstLastPara="1" wrap="square" lIns="33867" tIns="33867" rIns="33867" bIns="33867" anchor="ctr" anchorCtr="0">
              <a:noAutofit/>
            </a:bodyPr>
            <a:lstStyle/>
            <a:p>
              <a:pPr algn="ctr" defTabSz="609630">
                <a:lnSpc>
                  <a:spcPct val="159666"/>
                </a:lnSpc>
                <a:buClr>
                  <a:srgbClr val="000000"/>
                </a:buClr>
                <a:buSzPts val="1800"/>
              </a:pPr>
              <a:endParaRPr sz="1200" kern="0">
                <a:solidFill>
                  <a:srgbClr val="000000"/>
                </a:solidFill>
                <a:latin typeface="Calibri"/>
                <a:ea typeface="Calibri"/>
                <a:cs typeface="Calibri"/>
                <a:sym typeface="Calibri"/>
              </a:endParaRPr>
            </a:p>
          </p:txBody>
        </p:sp>
      </p:grpSp>
      <p:grpSp>
        <p:nvGrpSpPr>
          <p:cNvPr id="270" name="Google Shape;270;p8"/>
          <p:cNvGrpSpPr/>
          <p:nvPr/>
        </p:nvGrpSpPr>
        <p:grpSpPr>
          <a:xfrm>
            <a:off x="912666" y="3033328"/>
            <a:ext cx="7683618" cy="1923958"/>
            <a:chOff x="0" y="-47625"/>
            <a:chExt cx="4064368" cy="1017707"/>
          </a:xfrm>
        </p:grpSpPr>
        <p:sp>
          <p:nvSpPr>
            <p:cNvPr id="271" name="Google Shape;271;p8"/>
            <p:cNvSpPr/>
            <p:nvPr/>
          </p:nvSpPr>
          <p:spPr>
            <a:xfrm>
              <a:off x="22606" y="104608"/>
              <a:ext cx="4041762" cy="865474"/>
            </a:xfrm>
            <a:custGeom>
              <a:avLst/>
              <a:gdLst/>
              <a:ahLst/>
              <a:cxnLst/>
              <a:rect l="l" t="t" r="r" b="b"/>
              <a:pathLst>
                <a:path w="4041762" h="865474" extrusionOk="0">
                  <a:moveTo>
                    <a:pt x="33774" y="0"/>
                  </a:moveTo>
                  <a:lnTo>
                    <a:pt x="4007988" y="0"/>
                  </a:lnTo>
                  <a:cubicBezTo>
                    <a:pt x="4016946" y="0"/>
                    <a:pt x="4025536" y="3558"/>
                    <a:pt x="4031870" y="9892"/>
                  </a:cubicBezTo>
                  <a:cubicBezTo>
                    <a:pt x="4038204" y="16226"/>
                    <a:pt x="4041762" y="24817"/>
                    <a:pt x="4041762" y="33774"/>
                  </a:cubicBezTo>
                  <a:lnTo>
                    <a:pt x="4041762" y="831700"/>
                  </a:lnTo>
                  <a:cubicBezTo>
                    <a:pt x="4041762" y="840657"/>
                    <a:pt x="4038204" y="849248"/>
                    <a:pt x="4031870" y="855582"/>
                  </a:cubicBezTo>
                  <a:cubicBezTo>
                    <a:pt x="4025536" y="861916"/>
                    <a:pt x="4016946" y="865474"/>
                    <a:pt x="4007988" y="865474"/>
                  </a:cubicBezTo>
                  <a:lnTo>
                    <a:pt x="33774" y="865474"/>
                  </a:lnTo>
                  <a:cubicBezTo>
                    <a:pt x="24817" y="865474"/>
                    <a:pt x="16226" y="861916"/>
                    <a:pt x="9892" y="855582"/>
                  </a:cubicBezTo>
                  <a:cubicBezTo>
                    <a:pt x="3558" y="849248"/>
                    <a:pt x="0" y="840657"/>
                    <a:pt x="0" y="831700"/>
                  </a:cubicBezTo>
                  <a:lnTo>
                    <a:pt x="0" y="33774"/>
                  </a:lnTo>
                  <a:cubicBezTo>
                    <a:pt x="0" y="24817"/>
                    <a:pt x="3558" y="16226"/>
                    <a:pt x="9892" y="9892"/>
                  </a:cubicBezTo>
                  <a:cubicBezTo>
                    <a:pt x="16226" y="3558"/>
                    <a:pt x="24817" y="0"/>
                    <a:pt x="33774" y="0"/>
                  </a:cubicBezTo>
                  <a:close/>
                </a:path>
              </a:pathLst>
            </a:custGeom>
            <a:solidFill>
              <a:srgbClr val="FDFDFD">
                <a:alpha val="40000"/>
              </a:srgbClr>
            </a:solidFill>
            <a:ln w="38100" cap="rnd" cmpd="sng">
              <a:solidFill>
                <a:srgbClr val="96765A">
                  <a:alpha val="40000"/>
                </a:srgbClr>
              </a:solidFill>
              <a:prstDash val="lgDash"/>
              <a:round/>
              <a:headEnd type="none" w="sm" len="sm"/>
              <a:tailEnd type="none" w="sm" len="sm"/>
            </a:ln>
          </p:spPr>
          <p:txBody>
            <a:bodyPr spcFirstLastPara="1" wrap="square" lIns="60950" tIns="30467" rIns="60950" bIns="30467" anchor="t" anchorCtr="0">
              <a:noAutofit/>
            </a:bodyPr>
            <a:lstStyle/>
            <a:p>
              <a:pPr defTabSz="609630">
                <a:buClr>
                  <a:srgbClr val="000000"/>
                </a:buClr>
                <a:buSzPts val="1800"/>
              </a:pPr>
              <a:endParaRPr sz="1200" kern="0">
                <a:solidFill>
                  <a:srgbClr val="000000"/>
                </a:solidFill>
                <a:latin typeface="Calibri"/>
                <a:ea typeface="Calibri"/>
                <a:cs typeface="Calibri"/>
                <a:sym typeface="Calibri"/>
              </a:endParaRPr>
            </a:p>
          </p:txBody>
        </p:sp>
        <p:sp>
          <p:nvSpPr>
            <p:cNvPr id="272" name="Google Shape;272;p8"/>
            <p:cNvSpPr txBox="1"/>
            <p:nvPr/>
          </p:nvSpPr>
          <p:spPr>
            <a:xfrm>
              <a:off x="0" y="-47625"/>
              <a:ext cx="4041762" cy="913099"/>
            </a:xfrm>
            <a:prstGeom prst="rect">
              <a:avLst/>
            </a:prstGeom>
            <a:noFill/>
            <a:ln>
              <a:noFill/>
            </a:ln>
          </p:spPr>
          <p:txBody>
            <a:bodyPr spcFirstLastPara="1" wrap="square" lIns="31150" tIns="31150" rIns="31150" bIns="31150" anchor="ctr" anchorCtr="0">
              <a:noAutofit/>
            </a:bodyPr>
            <a:lstStyle/>
            <a:p>
              <a:pPr algn="ctr" defTabSz="609630">
                <a:lnSpc>
                  <a:spcPct val="159666"/>
                </a:lnSpc>
                <a:buClr>
                  <a:srgbClr val="000000"/>
                </a:buClr>
                <a:buSzPts val="1800"/>
              </a:pPr>
              <a:endParaRPr sz="1200" kern="0">
                <a:solidFill>
                  <a:srgbClr val="000000"/>
                </a:solidFill>
                <a:latin typeface="Calibri"/>
                <a:ea typeface="Calibri"/>
                <a:cs typeface="Calibri"/>
                <a:sym typeface="Calibri"/>
              </a:endParaRPr>
            </a:p>
          </p:txBody>
        </p:sp>
      </p:grpSp>
      <p:sp>
        <p:nvSpPr>
          <p:cNvPr id="273" name="Google Shape;273;p8"/>
          <p:cNvSpPr/>
          <p:nvPr/>
        </p:nvSpPr>
        <p:spPr>
          <a:xfrm>
            <a:off x="685801" y="5306488"/>
            <a:ext cx="1363123" cy="1021103"/>
          </a:xfrm>
          <a:custGeom>
            <a:avLst/>
            <a:gdLst/>
            <a:ahLst/>
            <a:cxnLst/>
            <a:rect l="l" t="t" r="r" b="b"/>
            <a:pathLst>
              <a:path w="2044685" h="1531655" extrusionOk="0">
                <a:moveTo>
                  <a:pt x="0" y="0"/>
                </a:moveTo>
                <a:lnTo>
                  <a:pt x="2044685" y="0"/>
                </a:lnTo>
                <a:lnTo>
                  <a:pt x="2044685" y="1531655"/>
                </a:lnTo>
                <a:lnTo>
                  <a:pt x="0" y="1531655"/>
                </a:lnTo>
                <a:lnTo>
                  <a:pt x="0" y="0"/>
                </a:lnTo>
                <a:close/>
              </a:path>
            </a:pathLst>
          </a:custGeom>
          <a:blipFill rotWithShape="1">
            <a:blip r:embed="rId3">
              <a:alphaModFix amt="50000"/>
            </a:blip>
            <a:stretch>
              <a:fillRect/>
            </a:stretch>
          </a:blipFill>
          <a:ln>
            <a:noFill/>
          </a:ln>
        </p:spPr>
        <p:txBody>
          <a:bodyPr spcFirstLastPara="1" wrap="square" lIns="60950" tIns="30467" rIns="60950" bIns="30467" anchor="t" anchorCtr="0">
            <a:noAutofit/>
          </a:bodyPr>
          <a:lstStyle/>
          <a:p>
            <a:pPr defTabSz="609630">
              <a:buClr>
                <a:srgbClr val="000000"/>
              </a:buClr>
              <a:buSzPts val="1800"/>
            </a:pPr>
            <a:endParaRPr sz="1200" kern="0">
              <a:solidFill>
                <a:srgbClr val="000000"/>
              </a:solidFill>
              <a:latin typeface="Calibri"/>
              <a:ea typeface="Calibri"/>
              <a:cs typeface="Calibri"/>
              <a:sym typeface="Calibri"/>
            </a:endParaRPr>
          </a:p>
        </p:txBody>
      </p:sp>
      <p:sp>
        <p:nvSpPr>
          <p:cNvPr id="274" name="Google Shape;274;p8"/>
          <p:cNvSpPr/>
          <p:nvPr/>
        </p:nvSpPr>
        <p:spPr>
          <a:xfrm>
            <a:off x="1194839" y="5527455"/>
            <a:ext cx="1363123" cy="1021103"/>
          </a:xfrm>
          <a:custGeom>
            <a:avLst/>
            <a:gdLst/>
            <a:ahLst/>
            <a:cxnLst/>
            <a:rect l="l" t="t" r="r" b="b"/>
            <a:pathLst>
              <a:path w="2044685" h="1531655" extrusionOk="0">
                <a:moveTo>
                  <a:pt x="0" y="0"/>
                </a:moveTo>
                <a:lnTo>
                  <a:pt x="2044686" y="0"/>
                </a:lnTo>
                <a:lnTo>
                  <a:pt x="2044686" y="1531655"/>
                </a:lnTo>
                <a:lnTo>
                  <a:pt x="0" y="1531655"/>
                </a:lnTo>
                <a:lnTo>
                  <a:pt x="0" y="0"/>
                </a:lnTo>
                <a:close/>
              </a:path>
            </a:pathLst>
          </a:custGeom>
          <a:blipFill rotWithShape="1">
            <a:blip r:embed="rId3">
              <a:alphaModFix/>
            </a:blip>
            <a:stretch>
              <a:fillRect/>
            </a:stretch>
          </a:blipFill>
          <a:ln>
            <a:noFill/>
          </a:ln>
        </p:spPr>
        <p:txBody>
          <a:bodyPr spcFirstLastPara="1" wrap="square" lIns="60950" tIns="30467" rIns="60950" bIns="30467" anchor="t" anchorCtr="0">
            <a:noAutofit/>
          </a:bodyPr>
          <a:lstStyle/>
          <a:p>
            <a:pPr defTabSz="609630">
              <a:buClr>
                <a:srgbClr val="000000"/>
              </a:buClr>
              <a:buSzPts val="1800"/>
            </a:pPr>
            <a:endParaRPr sz="1200" kern="0">
              <a:solidFill>
                <a:srgbClr val="000000"/>
              </a:solidFill>
              <a:latin typeface="Calibri"/>
              <a:ea typeface="Calibri"/>
              <a:cs typeface="Calibri"/>
              <a:sym typeface="Calibri"/>
            </a:endParaRPr>
          </a:p>
        </p:txBody>
      </p:sp>
      <p:grpSp>
        <p:nvGrpSpPr>
          <p:cNvPr id="275" name="Google Shape;275;p8"/>
          <p:cNvGrpSpPr/>
          <p:nvPr/>
        </p:nvGrpSpPr>
        <p:grpSpPr>
          <a:xfrm rot="10800000">
            <a:off x="2761964" y="4003374"/>
            <a:ext cx="3905076" cy="286959"/>
            <a:chOff x="0" y="0"/>
            <a:chExt cx="5152325" cy="378612"/>
          </a:xfrm>
        </p:grpSpPr>
        <p:sp>
          <p:nvSpPr>
            <p:cNvPr id="276" name="Google Shape;276;p8"/>
            <p:cNvSpPr/>
            <p:nvPr/>
          </p:nvSpPr>
          <p:spPr>
            <a:xfrm>
              <a:off x="0" y="0"/>
              <a:ext cx="5152325" cy="378612"/>
            </a:xfrm>
            <a:custGeom>
              <a:avLst/>
              <a:gdLst/>
              <a:ahLst/>
              <a:cxnLst/>
              <a:rect l="l" t="t" r="r" b="b"/>
              <a:pathLst>
                <a:path w="5152325" h="378612" extrusionOk="0">
                  <a:moveTo>
                    <a:pt x="273050" y="0"/>
                  </a:moveTo>
                  <a:lnTo>
                    <a:pt x="0" y="189306"/>
                  </a:lnTo>
                  <a:lnTo>
                    <a:pt x="273050" y="378612"/>
                  </a:lnTo>
                  <a:lnTo>
                    <a:pt x="273050" y="245262"/>
                  </a:lnTo>
                  <a:lnTo>
                    <a:pt x="4879275" y="245262"/>
                  </a:lnTo>
                  <a:lnTo>
                    <a:pt x="4879275" y="378612"/>
                  </a:lnTo>
                  <a:lnTo>
                    <a:pt x="5152325" y="189306"/>
                  </a:lnTo>
                  <a:lnTo>
                    <a:pt x="4879275" y="0"/>
                  </a:lnTo>
                  <a:lnTo>
                    <a:pt x="4879275" y="133350"/>
                  </a:lnTo>
                  <a:lnTo>
                    <a:pt x="273050" y="133350"/>
                  </a:lnTo>
                  <a:lnTo>
                    <a:pt x="273050" y="0"/>
                  </a:lnTo>
                  <a:close/>
                </a:path>
              </a:pathLst>
            </a:custGeom>
            <a:solidFill>
              <a:srgbClr val="333333"/>
            </a:solidFill>
            <a:ln>
              <a:noFill/>
            </a:ln>
          </p:spPr>
          <p:txBody>
            <a:bodyPr spcFirstLastPara="1" wrap="square" lIns="60950" tIns="30467" rIns="60950" bIns="30467" anchor="t" anchorCtr="0">
              <a:noAutofit/>
            </a:bodyPr>
            <a:lstStyle/>
            <a:p>
              <a:pPr defTabSz="609630">
                <a:buClr>
                  <a:srgbClr val="000000"/>
                </a:buClr>
                <a:buSzPts val="1800"/>
              </a:pPr>
              <a:endParaRPr sz="1200" kern="0">
                <a:solidFill>
                  <a:srgbClr val="000000"/>
                </a:solidFill>
                <a:latin typeface="Calibri"/>
                <a:ea typeface="Calibri"/>
                <a:cs typeface="Calibri"/>
                <a:sym typeface="Calibri"/>
              </a:endParaRPr>
            </a:p>
          </p:txBody>
        </p:sp>
        <p:sp>
          <p:nvSpPr>
            <p:cNvPr id="277" name="Google Shape;277;p8"/>
            <p:cNvSpPr txBox="1"/>
            <p:nvPr/>
          </p:nvSpPr>
          <p:spPr>
            <a:xfrm>
              <a:off x="101600" y="92075"/>
              <a:ext cx="4949125" cy="146837"/>
            </a:xfrm>
            <a:prstGeom prst="rect">
              <a:avLst/>
            </a:prstGeom>
            <a:noFill/>
            <a:ln>
              <a:noFill/>
            </a:ln>
          </p:spPr>
          <p:txBody>
            <a:bodyPr spcFirstLastPara="1" wrap="square" lIns="33867" tIns="33867" rIns="33867" bIns="33867" anchor="ctr" anchorCtr="0">
              <a:noAutofit/>
            </a:bodyPr>
            <a:lstStyle/>
            <a:p>
              <a:pPr algn="ctr" defTabSz="609630">
                <a:lnSpc>
                  <a:spcPct val="159666"/>
                </a:lnSpc>
                <a:buClr>
                  <a:srgbClr val="000000"/>
                </a:buClr>
                <a:buSzPts val="1800"/>
              </a:pPr>
              <a:endParaRPr sz="1200" kern="0">
                <a:solidFill>
                  <a:srgbClr val="000000"/>
                </a:solidFill>
                <a:latin typeface="Calibri"/>
                <a:ea typeface="Calibri"/>
                <a:cs typeface="Calibri"/>
                <a:sym typeface="Calibri"/>
              </a:endParaRPr>
            </a:p>
          </p:txBody>
        </p:sp>
      </p:grpSp>
      <p:grpSp>
        <p:nvGrpSpPr>
          <p:cNvPr id="278" name="Google Shape;278;p8"/>
          <p:cNvGrpSpPr/>
          <p:nvPr/>
        </p:nvGrpSpPr>
        <p:grpSpPr>
          <a:xfrm>
            <a:off x="1044901" y="3399405"/>
            <a:ext cx="1663892" cy="1278382"/>
            <a:chOff x="0" y="-180069"/>
            <a:chExt cx="3327783" cy="2556766"/>
          </a:xfrm>
        </p:grpSpPr>
        <p:grpSp>
          <p:nvGrpSpPr>
            <p:cNvPr id="279" name="Google Shape;279;p8"/>
            <p:cNvGrpSpPr/>
            <p:nvPr/>
          </p:nvGrpSpPr>
          <p:grpSpPr>
            <a:xfrm>
              <a:off x="0" y="-180069"/>
              <a:ext cx="3327783" cy="2556766"/>
              <a:chOff x="0" y="-47625"/>
              <a:chExt cx="880141" cy="676220"/>
            </a:xfrm>
          </p:grpSpPr>
          <p:sp>
            <p:nvSpPr>
              <p:cNvPr id="280" name="Google Shape;280;p8"/>
              <p:cNvSpPr/>
              <p:nvPr/>
            </p:nvSpPr>
            <p:spPr>
              <a:xfrm>
                <a:off x="0" y="0"/>
                <a:ext cx="880141" cy="628595"/>
              </a:xfrm>
              <a:custGeom>
                <a:avLst/>
                <a:gdLst/>
                <a:ahLst/>
                <a:cxnLst/>
                <a:rect l="l" t="t" r="r" b="b"/>
                <a:pathLst>
                  <a:path w="880141" h="628595" extrusionOk="0">
                    <a:moveTo>
                      <a:pt x="155097" y="0"/>
                    </a:moveTo>
                    <a:lnTo>
                      <a:pt x="725044" y="0"/>
                    </a:lnTo>
                    <a:cubicBezTo>
                      <a:pt x="810702" y="0"/>
                      <a:pt x="880141" y="69439"/>
                      <a:pt x="880141" y="155097"/>
                    </a:cubicBezTo>
                    <a:lnTo>
                      <a:pt x="880141" y="473498"/>
                    </a:lnTo>
                    <a:cubicBezTo>
                      <a:pt x="880141" y="559156"/>
                      <a:pt x="810702" y="628595"/>
                      <a:pt x="725044" y="628595"/>
                    </a:cubicBezTo>
                    <a:lnTo>
                      <a:pt x="155097" y="628595"/>
                    </a:lnTo>
                    <a:cubicBezTo>
                      <a:pt x="69439" y="628595"/>
                      <a:pt x="0" y="559156"/>
                      <a:pt x="0" y="473498"/>
                    </a:cubicBezTo>
                    <a:lnTo>
                      <a:pt x="0" y="155097"/>
                    </a:lnTo>
                    <a:cubicBezTo>
                      <a:pt x="0" y="69439"/>
                      <a:pt x="69439" y="0"/>
                      <a:pt x="155097" y="0"/>
                    </a:cubicBezTo>
                    <a:close/>
                  </a:path>
                </a:pathLst>
              </a:custGeom>
              <a:solidFill>
                <a:srgbClr val="F8F7F2"/>
              </a:solidFill>
              <a:ln>
                <a:noFill/>
              </a:ln>
            </p:spPr>
            <p:txBody>
              <a:bodyPr spcFirstLastPara="1" wrap="square" lIns="60950" tIns="30467" rIns="60950" bIns="30467" anchor="t" anchorCtr="0">
                <a:noAutofit/>
              </a:bodyPr>
              <a:lstStyle/>
              <a:p>
                <a:pPr defTabSz="609630">
                  <a:buClr>
                    <a:srgbClr val="000000"/>
                  </a:buClr>
                  <a:buSzPts val="1800"/>
                </a:pPr>
                <a:endParaRPr sz="1200" kern="0">
                  <a:solidFill>
                    <a:srgbClr val="000000"/>
                  </a:solidFill>
                  <a:latin typeface="Calibri"/>
                  <a:ea typeface="Calibri"/>
                  <a:cs typeface="Calibri"/>
                  <a:sym typeface="Calibri"/>
                </a:endParaRPr>
              </a:p>
            </p:txBody>
          </p:sp>
          <p:sp>
            <p:nvSpPr>
              <p:cNvPr id="281" name="Google Shape;281;p8"/>
              <p:cNvSpPr txBox="1"/>
              <p:nvPr/>
            </p:nvSpPr>
            <p:spPr>
              <a:xfrm>
                <a:off x="0" y="-47625"/>
                <a:ext cx="880141" cy="676220"/>
              </a:xfrm>
              <a:prstGeom prst="rect">
                <a:avLst/>
              </a:prstGeom>
              <a:noFill/>
              <a:ln>
                <a:noFill/>
              </a:ln>
            </p:spPr>
            <p:txBody>
              <a:bodyPr spcFirstLastPara="1" wrap="square" lIns="31150" tIns="31150" rIns="31150" bIns="31150" anchor="ctr" anchorCtr="0">
                <a:noAutofit/>
              </a:bodyPr>
              <a:lstStyle/>
              <a:p>
                <a:pPr algn="ctr" defTabSz="609630">
                  <a:lnSpc>
                    <a:spcPct val="159666"/>
                  </a:lnSpc>
                  <a:buClr>
                    <a:srgbClr val="000000"/>
                  </a:buClr>
                  <a:buSzPts val="1800"/>
                </a:pPr>
                <a:endParaRPr sz="1200" kern="0">
                  <a:solidFill>
                    <a:srgbClr val="000000"/>
                  </a:solidFill>
                  <a:latin typeface="Calibri"/>
                  <a:ea typeface="Calibri"/>
                  <a:cs typeface="Calibri"/>
                  <a:sym typeface="Calibri"/>
                </a:endParaRPr>
              </a:p>
            </p:txBody>
          </p:sp>
        </p:grpSp>
        <p:sp>
          <p:nvSpPr>
            <p:cNvPr id="282" name="Google Shape;282;p8"/>
            <p:cNvSpPr/>
            <p:nvPr/>
          </p:nvSpPr>
          <p:spPr>
            <a:xfrm>
              <a:off x="432871" y="143464"/>
              <a:ext cx="2558888" cy="840864"/>
            </a:xfrm>
            <a:custGeom>
              <a:avLst/>
              <a:gdLst/>
              <a:ahLst/>
              <a:cxnLst/>
              <a:rect l="l" t="t" r="r" b="b"/>
              <a:pathLst>
                <a:path w="2558888" h="840864" extrusionOk="0">
                  <a:moveTo>
                    <a:pt x="0" y="0"/>
                  </a:moveTo>
                  <a:lnTo>
                    <a:pt x="2558888" y="0"/>
                  </a:lnTo>
                  <a:lnTo>
                    <a:pt x="2558888" y="840864"/>
                  </a:lnTo>
                  <a:lnTo>
                    <a:pt x="0" y="840864"/>
                  </a:lnTo>
                  <a:lnTo>
                    <a:pt x="0" y="0"/>
                  </a:lnTo>
                  <a:close/>
                </a:path>
              </a:pathLst>
            </a:custGeom>
            <a:blipFill rotWithShape="1">
              <a:blip r:embed="rId4">
                <a:alphaModFix/>
              </a:blip>
              <a:stretch>
                <a:fillRect l="-36978" t="-76218" r="-35795" b="-86676"/>
              </a:stretch>
            </a:blipFill>
            <a:ln>
              <a:noFill/>
            </a:ln>
          </p:spPr>
          <p:txBody>
            <a:bodyPr spcFirstLastPara="1" wrap="square" lIns="60950" tIns="30467" rIns="60950" bIns="30467" anchor="t" anchorCtr="0">
              <a:noAutofit/>
            </a:bodyPr>
            <a:lstStyle/>
            <a:p>
              <a:pPr defTabSz="609630">
                <a:buClr>
                  <a:srgbClr val="000000"/>
                </a:buClr>
                <a:buSzPts val="1800"/>
              </a:pPr>
              <a:endParaRPr sz="1200" kern="0">
                <a:solidFill>
                  <a:srgbClr val="000000"/>
                </a:solidFill>
                <a:latin typeface="Calibri"/>
                <a:ea typeface="Calibri"/>
                <a:cs typeface="Calibri"/>
                <a:sym typeface="Calibri"/>
              </a:endParaRPr>
            </a:p>
          </p:txBody>
        </p:sp>
        <p:sp>
          <p:nvSpPr>
            <p:cNvPr id="283" name="Google Shape;283;p8"/>
            <p:cNvSpPr/>
            <p:nvPr/>
          </p:nvSpPr>
          <p:spPr>
            <a:xfrm>
              <a:off x="864551" y="1188348"/>
              <a:ext cx="1596891" cy="1073334"/>
            </a:xfrm>
            <a:custGeom>
              <a:avLst/>
              <a:gdLst/>
              <a:ahLst/>
              <a:cxnLst/>
              <a:rect l="l" t="t" r="r" b="b"/>
              <a:pathLst>
                <a:path w="1596891" h="1073334" extrusionOk="0">
                  <a:moveTo>
                    <a:pt x="0" y="0"/>
                  </a:moveTo>
                  <a:lnTo>
                    <a:pt x="1596892" y="0"/>
                  </a:lnTo>
                  <a:lnTo>
                    <a:pt x="1596892" y="1073335"/>
                  </a:lnTo>
                  <a:lnTo>
                    <a:pt x="0" y="1073335"/>
                  </a:lnTo>
                  <a:lnTo>
                    <a:pt x="0" y="0"/>
                  </a:lnTo>
                  <a:close/>
                </a:path>
              </a:pathLst>
            </a:custGeom>
            <a:blipFill rotWithShape="1">
              <a:blip r:embed="rId5">
                <a:alphaModFix/>
              </a:blip>
              <a:stretch>
                <a:fillRect t="-27476" r="-1349" b="-23304"/>
              </a:stretch>
            </a:blipFill>
            <a:ln>
              <a:noFill/>
            </a:ln>
          </p:spPr>
          <p:txBody>
            <a:bodyPr spcFirstLastPara="1" wrap="square" lIns="60950" tIns="30467" rIns="60950" bIns="30467" anchor="t" anchorCtr="0">
              <a:noAutofit/>
            </a:bodyPr>
            <a:lstStyle/>
            <a:p>
              <a:pPr defTabSz="609630">
                <a:buClr>
                  <a:srgbClr val="000000"/>
                </a:buClr>
                <a:buSzPts val="1800"/>
              </a:pPr>
              <a:endParaRPr sz="1200" kern="0">
                <a:solidFill>
                  <a:srgbClr val="000000"/>
                </a:solidFill>
                <a:latin typeface="Calibri"/>
                <a:ea typeface="Calibri"/>
                <a:cs typeface="Calibri"/>
                <a:sym typeface="Calibri"/>
              </a:endParaRPr>
            </a:p>
          </p:txBody>
        </p:sp>
      </p:grpSp>
      <p:sp>
        <p:nvSpPr>
          <p:cNvPr id="284" name="Google Shape;284;p8"/>
          <p:cNvSpPr/>
          <p:nvPr/>
        </p:nvSpPr>
        <p:spPr>
          <a:xfrm>
            <a:off x="10143077" y="5151097"/>
            <a:ext cx="1363123" cy="1021103"/>
          </a:xfrm>
          <a:custGeom>
            <a:avLst/>
            <a:gdLst/>
            <a:ahLst/>
            <a:cxnLst/>
            <a:rect l="l" t="t" r="r" b="b"/>
            <a:pathLst>
              <a:path w="2044685" h="1531655" extrusionOk="0">
                <a:moveTo>
                  <a:pt x="0" y="0"/>
                </a:moveTo>
                <a:lnTo>
                  <a:pt x="2044685" y="0"/>
                </a:lnTo>
                <a:lnTo>
                  <a:pt x="2044685" y="1531655"/>
                </a:lnTo>
                <a:lnTo>
                  <a:pt x="0" y="1531655"/>
                </a:lnTo>
                <a:lnTo>
                  <a:pt x="0" y="0"/>
                </a:lnTo>
                <a:close/>
              </a:path>
            </a:pathLst>
          </a:custGeom>
          <a:blipFill rotWithShape="1">
            <a:blip r:embed="rId3">
              <a:alphaModFix amt="30000"/>
            </a:blip>
            <a:stretch>
              <a:fillRect/>
            </a:stretch>
          </a:blipFill>
          <a:ln>
            <a:noFill/>
          </a:ln>
        </p:spPr>
        <p:txBody>
          <a:bodyPr spcFirstLastPara="1" wrap="square" lIns="60950" tIns="30467" rIns="60950" bIns="30467" anchor="t" anchorCtr="0">
            <a:noAutofit/>
          </a:bodyPr>
          <a:lstStyle/>
          <a:p>
            <a:pPr defTabSz="609630">
              <a:buClr>
                <a:srgbClr val="000000"/>
              </a:buClr>
              <a:buSzPts val="1800"/>
            </a:pPr>
            <a:endParaRPr sz="1200" kern="0">
              <a:solidFill>
                <a:srgbClr val="000000"/>
              </a:solidFill>
              <a:latin typeface="Calibri"/>
              <a:ea typeface="Calibri"/>
              <a:cs typeface="Calibri"/>
              <a:sym typeface="Calibri"/>
            </a:endParaRPr>
          </a:p>
        </p:txBody>
      </p:sp>
      <p:grpSp>
        <p:nvGrpSpPr>
          <p:cNvPr id="285" name="Google Shape;285;p8"/>
          <p:cNvGrpSpPr/>
          <p:nvPr/>
        </p:nvGrpSpPr>
        <p:grpSpPr>
          <a:xfrm rot="-5400000">
            <a:off x="8125630" y="2634287"/>
            <a:ext cx="4388719" cy="1976785"/>
            <a:chOff x="0" y="0"/>
            <a:chExt cx="1408608" cy="634471"/>
          </a:xfrm>
        </p:grpSpPr>
        <p:sp>
          <p:nvSpPr>
            <p:cNvPr id="286" name="Google Shape;286;p8"/>
            <p:cNvSpPr/>
            <p:nvPr/>
          </p:nvSpPr>
          <p:spPr>
            <a:xfrm>
              <a:off x="0" y="0"/>
              <a:ext cx="1408608" cy="634471"/>
            </a:xfrm>
            <a:custGeom>
              <a:avLst/>
              <a:gdLst/>
              <a:ahLst/>
              <a:cxnLst/>
              <a:rect l="l" t="t" r="r" b="b"/>
              <a:pathLst>
                <a:path w="1408608" h="634471" extrusionOk="0">
                  <a:moveTo>
                    <a:pt x="273050" y="0"/>
                  </a:moveTo>
                  <a:lnTo>
                    <a:pt x="0" y="317236"/>
                  </a:lnTo>
                  <a:lnTo>
                    <a:pt x="273050" y="634471"/>
                  </a:lnTo>
                  <a:lnTo>
                    <a:pt x="273050" y="501121"/>
                  </a:lnTo>
                  <a:lnTo>
                    <a:pt x="1135558" y="501121"/>
                  </a:lnTo>
                  <a:lnTo>
                    <a:pt x="1135558" y="634471"/>
                  </a:lnTo>
                  <a:lnTo>
                    <a:pt x="1408608" y="317236"/>
                  </a:lnTo>
                  <a:lnTo>
                    <a:pt x="1135558" y="0"/>
                  </a:lnTo>
                  <a:lnTo>
                    <a:pt x="1135558" y="133350"/>
                  </a:lnTo>
                  <a:lnTo>
                    <a:pt x="273050" y="133350"/>
                  </a:lnTo>
                  <a:lnTo>
                    <a:pt x="273050" y="0"/>
                  </a:lnTo>
                  <a:close/>
                </a:path>
              </a:pathLst>
            </a:custGeom>
            <a:solidFill>
              <a:srgbClr val="E3DFD6"/>
            </a:solidFill>
            <a:ln>
              <a:noFill/>
            </a:ln>
          </p:spPr>
          <p:txBody>
            <a:bodyPr spcFirstLastPara="1" wrap="square" lIns="60950" tIns="30467" rIns="60950" bIns="30467" anchor="t" anchorCtr="0">
              <a:noAutofit/>
            </a:bodyPr>
            <a:lstStyle/>
            <a:p>
              <a:pPr defTabSz="609630">
                <a:buClr>
                  <a:srgbClr val="000000"/>
                </a:buClr>
                <a:buSzPts val="1800"/>
              </a:pPr>
              <a:endParaRPr sz="1200" kern="0">
                <a:solidFill>
                  <a:srgbClr val="000000"/>
                </a:solidFill>
                <a:latin typeface="Calibri"/>
                <a:ea typeface="Calibri"/>
                <a:cs typeface="Calibri"/>
                <a:sym typeface="Calibri"/>
              </a:endParaRPr>
            </a:p>
          </p:txBody>
        </p:sp>
        <p:sp>
          <p:nvSpPr>
            <p:cNvPr id="287" name="Google Shape;287;p8"/>
            <p:cNvSpPr txBox="1"/>
            <p:nvPr/>
          </p:nvSpPr>
          <p:spPr>
            <a:xfrm>
              <a:off x="101600" y="92075"/>
              <a:ext cx="1205408" cy="402696"/>
            </a:xfrm>
            <a:prstGeom prst="rect">
              <a:avLst/>
            </a:prstGeom>
            <a:noFill/>
            <a:ln>
              <a:noFill/>
            </a:ln>
          </p:spPr>
          <p:txBody>
            <a:bodyPr spcFirstLastPara="1" wrap="square" lIns="33867" tIns="33867" rIns="33867" bIns="33867" anchor="ctr" anchorCtr="0">
              <a:noAutofit/>
            </a:bodyPr>
            <a:lstStyle/>
            <a:p>
              <a:pPr algn="ctr" defTabSz="609630">
                <a:lnSpc>
                  <a:spcPct val="159666"/>
                </a:lnSpc>
                <a:buClr>
                  <a:srgbClr val="000000"/>
                </a:buClr>
                <a:buSzPts val="1800"/>
              </a:pPr>
              <a:endParaRPr sz="1200" kern="0">
                <a:solidFill>
                  <a:srgbClr val="000000"/>
                </a:solidFill>
                <a:latin typeface="Calibri"/>
                <a:ea typeface="Calibri"/>
                <a:cs typeface="Calibri"/>
                <a:sym typeface="Calibri"/>
              </a:endParaRPr>
            </a:p>
          </p:txBody>
        </p:sp>
      </p:grpSp>
      <p:grpSp>
        <p:nvGrpSpPr>
          <p:cNvPr id="288" name="Google Shape;288;p8"/>
          <p:cNvGrpSpPr/>
          <p:nvPr/>
        </p:nvGrpSpPr>
        <p:grpSpPr>
          <a:xfrm>
            <a:off x="6731229" y="3442948"/>
            <a:ext cx="1663892" cy="1278382"/>
            <a:chOff x="0" y="-180069"/>
            <a:chExt cx="3327783" cy="2556766"/>
          </a:xfrm>
        </p:grpSpPr>
        <p:grpSp>
          <p:nvGrpSpPr>
            <p:cNvPr id="289" name="Google Shape;289;p8"/>
            <p:cNvGrpSpPr/>
            <p:nvPr/>
          </p:nvGrpSpPr>
          <p:grpSpPr>
            <a:xfrm>
              <a:off x="0" y="-180069"/>
              <a:ext cx="3327783" cy="2556766"/>
              <a:chOff x="0" y="-47625"/>
              <a:chExt cx="880141" cy="676220"/>
            </a:xfrm>
          </p:grpSpPr>
          <p:sp>
            <p:nvSpPr>
              <p:cNvPr id="290" name="Google Shape;290;p8"/>
              <p:cNvSpPr/>
              <p:nvPr/>
            </p:nvSpPr>
            <p:spPr>
              <a:xfrm>
                <a:off x="0" y="0"/>
                <a:ext cx="880141" cy="628595"/>
              </a:xfrm>
              <a:custGeom>
                <a:avLst/>
                <a:gdLst/>
                <a:ahLst/>
                <a:cxnLst/>
                <a:rect l="l" t="t" r="r" b="b"/>
                <a:pathLst>
                  <a:path w="880141" h="628595" extrusionOk="0">
                    <a:moveTo>
                      <a:pt x="155097" y="0"/>
                    </a:moveTo>
                    <a:lnTo>
                      <a:pt x="725044" y="0"/>
                    </a:lnTo>
                    <a:cubicBezTo>
                      <a:pt x="810702" y="0"/>
                      <a:pt x="880141" y="69439"/>
                      <a:pt x="880141" y="155097"/>
                    </a:cubicBezTo>
                    <a:lnTo>
                      <a:pt x="880141" y="473498"/>
                    </a:lnTo>
                    <a:cubicBezTo>
                      <a:pt x="880141" y="559156"/>
                      <a:pt x="810702" y="628595"/>
                      <a:pt x="725044" y="628595"/>
                    </a:cubicBezTo>
                    <a:lnTo>
                      <a:pt x="155097" y="628595"/>
                    </a:lnTo>
                    <a:cubicBezTo>
                      <a:pt x="69439" y="628595"/>
                      <a:pt x="0" y="559156"/>
                      <a:pt x="0" y="473498"/>
                    </a:cubicBezTo>
                    <a:lnTo>
                      <a:pt x="0" y="155097"/>
                    </a:lnTo>
                    <a:cubicBezTo>
                      <a:pt x="0" y="69439"/>
                      <a:pt x="69439" y="0"/>
                      <a:pt x="155097" y="0"/>
                    </a:cubicBezTo>
                    <a:close/>
                  </a:path>
                </a:pathLst>
              </a:custGeom>
              <a:solidFill>
                <a:srgbClr val="F8F7F2"/>
              </a:solidFill>
              <a:ln>
                <a:noFill/>
              </a:ln>
            </p:spPr>
            <p:txBody>
              <a:bodyPr spcFirstLastPara="1" wrap="square" lIns="60950" tIns="30467" rIns="60950" bIns="30467" anchor="t" anchorCtr="0">
                <a:noAutofit/>
              </a:bodyPr>
              <a:lstStyle/>
              <a:p>
                <a:pPr defTabSz="609630">
                  <a:buClr>
                    <a:srgbClr val="000000"/>
                  </a:buClr>
                  <a:buSzPts val="1800"/>
                </a:pPr>
                <a:endParaRPr sz="1200" kern="0">
                  <a:solidFill>
                    <a:srgbClr val="000000"/>
                  </a:solidFill>
                  <a:latin typeface="Calibri"/>
                  <a:ea typeface="Calibri"/>
                  <a:cs typeface="Calibri"/>
                  <a:sym typeface="Calibri"/>
                </a:endParaRPr>
              </a:p>
            </p:txBody>
          </p:sp>
          <p:sp>
            <p:nvSpPr>
              <p:cNvPr id="291" name="Google Shape;291;p8"/>
              <p:cNvSpPr txBox="1"/>
              <p:nvPr/>
            </p:nvSpPr>
            <p:spPr>
              <a:xfrm>
                <a:off x="0" y="-47625"/>
                <a:ext cx="880141" cy="676220"/>
              </a:xfrm>
              <a:prstGeom prst="rect">
                <a:avLst/>
              </a:prstGeom>
              <a:noFill/>
              <a:ln>
                <a:noFill/>
              </a:ln>
            </p:spPr>
            <p:txBody>
              <a:bodyPr spcFirstLastPara="1" wrap="square" lIns="31150" tIns="31150" rIns="31150" bIns="31150" anchor="ctr" anchorCtr="0">
                <a:noAutofit/>
              </a:bodyPr>
              <a:lstStyle/>
              <a:p>
                <a:pPr algn="ctr" defTabSz="609630">
                  <a:lnSpc>
                    <a:spcPct val="159666"/>
                  </a:lnSpc>
                  <a:buClr>
                    <a:srgbClr val="000000"/>
                  </a:buClr>
                  <a:buSzPts val="1800"/>
                </a:pPr>
                <a:endParaRPr sz="1200" kern="0">
                  <a:solidFill>
                    <a:srgbClr val="000000"/>
                  </a:solidFill>
                  <a:latin typeface="Calibri"/>
                  <a:ea typeface="Calibri"/>
                  <a:cs typeface="Calibri"/>
                  <a:sym typeface="Calibri"/>
                </a:endParaRPr>
              </a:p>
            </p:txBody>
          </p:sp>
        </p:grpSp>
        <p:sp>
          <p:nvSpPr>
            <p:cNvPr id="292" name="Google Shape;292;p8"/>
            <p:cNvSpPr/>
            <p:nvPr/>
          </p:nvSpPr>
          <p:spPr>
            <a:xfrm>
              <a:off x="433068" y="984328"/>
              <a:ext cx="2461647" cy="1275896"/>
            </a:xfrm>
            <a:custGeom>
              <a:avLst/>
              <a:gdLst/>
              <a:ahLst/>
              <a:cxnLst/>
              <a:rect l="l" t="t" r="r" b="b"/>
              <a:pathLst>
                <a:path w="2461647" h="1275896" extrusionOk="0">
                  <a:moveTo>
                    <a:pt x="0" y="0"/>
                  </a:moveTo>
                  <a:lnTo>
                    <a:pt x="2461647" y="0"/>
                  </a:lnTo>
                  <a:lnTo>
                    <a:pt x="2461647" y="1275896"/>
                  </a:lnTo>
                  <a:lnTo>
                    <a:pt x="0" y="1275896"/>
                  </a:lnTo>
                  <a:lnTo>
                    <a:pt x="0" y="0"/>
                  </a:lnTo>
                  <a:close/>
                </a:path>
              </a:pathLst>
            </a:custGeom>
            <a:blipFill rotWithShape="1">
              <a:blip r:embed="rId6">
                <a:alphaModFix/>
              </a:blip>
              <a:stretch>
                <a:fillRect l="-6635" t="-61172" r="-9169" b="-62256"/>
              </a:stretch>
            </a:blipFill>
            <a:ln>
              <a:noFill/>
            </a:ln>
          </p:spPr>
          <p:txBody>
            <a:bodyPr spcFirstLastPara="1" wrap="square" lIns="60950" tIns="30467" rIns="60950" bIns="30467" anchor="t" anchorCtr="0">
              <a:noAutofit/>
            </a:bodyPr>
            <a:lstStyle/>
            <a:p>
              <a:pPr defTabSz="609630">
                <a:buClr>
                  <a:srgbClr val="000000"/>
                </a:buClr>
                <a:buSzPts val="1800"/>
              </a:pPr>
              <a:endParaRPr sz="1200" kern="0">
                <a:solidFill>
                  <a:srgbClr val="000000"/>
                </a:solidFill>
                <a:latin typeface="Calibri"/>
                <a:ea typeface="Calibri"/>
                <a:cs typeface="Calibri"/>
                <a:sym typeface="Calibri"/>
              </a:endParaRPr>
            </a:p>
          </p:txBody>
        </p:sp>
        <p:sp>
          <p:nvSpPr>
            <p:cNvPr id="293" name="Google Shape;293;p8"/>
            <p:cNvSpPr/>
            <p:nvPr/>
          </p:nvSpPr>
          <p:spPr>
            <a:xfrm>
              <a:off x="384448" y="140244"/>
              <a:ext cx="2558888" cy="840864"/>
            </a:xfrm>
            <a:custGeom>
              <a:avLst/>
              <a:gdLst/>
              <a:ahLst/>
              <a:cxnLst/>
              <a:rect l="l" t="t" r="r" b="b"/>
              <a:pathLst>
                <a:path w="2558888" h="840864" extrusionOk="0">
                  <a:moveTo>
                    <a:pt x="0" y="0"/>
                  </a:moveTo>
                  <a:lnTo>
                    <a:pt x="2558888" y="0"/>
                  </a:lnTo>
                  <a:lnTo>
                    <a:pt x="2558888" y="840864"/>
                  </a:lnTo>
                  <a:lnTo>
                    <a:pt x="0" y="840864"/>
                  </a:lnTo>
                  <a:lnTo>
                    <a:pt x="0" y="0"/>
                  </a:lnTo>
                  <a:close/>
                </a:path>
              </a:pathLst>
            </a:custGeom>
            <a:blipFill rotWithShape="1">
              <a:blip r:embed="rId4">
                <a:alphaModFix/>
              </a:blip>
              <a:stretch>
                <a:fillRect l="-36978" t="-76218" r="-35795" b="-86676"/>
              </a:stretch>
            </a:blipFill>
            <a:ln>
              <a:noFill/>
            </a:ln>
          </p:spPr>
          <p:txBody>
            <a:bodyPr spcFirstLastPara="1" wrap="square" lIns="60950" tIns="30467" rIns="60950" bIns="30467" anchor="t" anchorCtr="0">
              <a:noAutofit/>
            </a:bodyPr>
            <a:lstStyle/>
            <a:p>
              <a:pPr defTabSz="609630">
                <a:buClr>
                  <a:srgbClr val="000000"/>
                </a:buClr>
                <a:buSzPts val="1800"/>
              </a:pPr>
              <a:endParaRPr sz="1200" kern="0">
                <a:solidFill>
                  <a:srgbClr val="000000"/>
                </a:solidFill>
                <a:latin typeface="Calibri"/>
                <a:ea typeface="Calibri"/>
                <a:cs typeface="Calibri"/>
                <a:sym typeface="Calibri"/>
              </a:endParaRPr>
            </a:p>
          </p:txBody>
        </p:sp>
      </p:grpSp>
      <p:grpSp>
        <p:nvGrpSpPr>
          <p:cNvPr id="294" name="Google Shape;294;p8"/>
          <p:cNvGrpSpPr/>
          <p:nvPr/>
        </p:nvGrpSpPr>
        <p:grpSpPr>
          <a:xfrm>
            <a:off x="3869850" y="3419102"/>
            <a:ext cx="1663892" cy="1278382"/>
            <a:chOff x="0" y="-180069"/>
            <a:chExt cx="3327783" cy="2556766"/>
          </a:xfrm>
        </p:grpSpPr>
        <p:grpSp>
          <p:nvGrpSpPr>
            <p:cNvPr id="295" name="Google Shape;295;p8"/>
            <p:cNvGrpSpPr/>
            <p:nvPr/>
          </p:nvGrpSpPr>
          <p:grpSpPr>
            <a:xfrm>
              <a:off x="0" y="-180069"/>
              <a:ext cx="3327783" cy="2556766"/>
              <a:chOff x="0" y="-47625"/>
              <a:chExt cx="880141" cy="676220"/>
            </a:xfrm>
          </p:grpSpPr>
          <p:sp>
            <p:nvSpPr>
              <p:cNvPr id="296" name="Google Shape;296;p8"/>
              <p:cNvSpPr/>
              <p:nvPr/>
            </p:nvSpPr>
            <p:spPr>
              <a:xfrm>
                <a:off x="0" y="0"/>
                <a:ext cx="880141" cy="628595"/>
              </a:xfrm>
              <a:custGeom>
                <a:avLst/>
                <a:gdLst/>
                <a:ahLst/>
                <a:cxnLst/>
                <a:rect l="l" t="t" r="r" b="b"/>
                <a:pathLst>
                  <a:path w="880141" h="628595" extrusionOk="0">
                    <a:moveTo>
                      <a:pt x="155097" y="0"/>
                    </a:moveTo>
                    <a:lnTo>
                      <a:pt x="725044" y="0"/>
                    </a:lnTo>
                    <a:cubicBezTo>
                      <a:pt x="810702" y="0"/>
                      <a:pt x="880141" y="69439"/>
                      <a:pt x="880141" y="155097"/>
                    </a:cubicBezTo>
                    <a:lnTo>
                      <a:pt x="880141" y="473498"/>
                    </a:lnTo>
                    <a:cubicBezTo>
                      <a:pt x="880141" y="559156"/>
                      <a:pt x="810702" y="628595"/>
                      <a:pt x="725044" y="628595"/>
                    </a:cubicBezTo>
                    <a:lnTo>
                      <a:pt x="155097" y="628595"/>
                    </a:lnTo>
                    <a:cubicBezTo>
                      <a:pt x="69439" y="628595"/>
                      <a:pt x="0" y="559156"/>
                      <a:pt x="0" y="473498"/>
                    </a:cubicBezTo>
                    <a:lnTo>
                      <a:pt x="0" y="155097"/>
                    </a:lnTo>
                    <a:cubicBezTo>
                      <a:pt x="0" y="69439"/>
                      <a:pt x="69439" y="0"/>
                      <a:pt x="155097" y="0"/>
                    </a:cubicBezTo>
                    <a:close/>
                  </a:path>
                </a:pathLst>
              </a:custGeom>
              <a:solidFill>
                <a:srgbClr val="F8F7F2"/>
              </a:solidFill>
              <a:ln>
                <a:noFill/>
              </a:ln>
            </p:spPr>
            <p:txBody>
              <a:bodyPr spcFirstLastPara="1" wrap="square" lIns="60950" tIns="30467" rIns="60950" bIns="30467" anchor="t" anchorCtr="0">
                <a:noAutofit/>
              </a:bodyPr>
              <a:lstStyle/>
              <a:p>
                <a:pPr defTabSz="609630">
                  <a:buClr>
                    <a:srgbClr val="000000"/>
                  </a:buClr>
                  <a:buSzPts val="1800"/>
                </a:pPr>
                <a:endParaRPr sz="1200" kern="0">
                  <a:solidFill>
                    <a:srgbClr val="000000"/>
                  </a:solidFill>
                  <a:latin typeface="Calibri"/>
                  <a:ea typeface="Calibri"/>
                  <a:cs typeface="Calibri"/>
                  <a:sym typeface="Calibri"/>
                </a:endParaRPr>
              </a:p>
            </p:txBody>
          </p:sp>
          <p:sp>
            <p:nvSpPr>
              <p:cNvPr id="297" name="Google Shape;297;p8"/>
              <p:cNvSpPr txBox="1"/>
              <p:nvPr/>
            </p:nvSpPr>
            <p:spPr>
              <a:xfrm>
                <a:off x="0" y="-47625"/>
                <a:ext cx="880141" cy="676220"/>
              </a:xfrm>
              <a:prstGeom prst="rect">
                <a:avLst/>
              </a:prstGeom>
              <a:noFill/>
              <a:ln>
                <a:noFill/>
              </a:ln>
            </p:spPr>
            <p:txBody>
              <a:bodyPr spcFirstLastPara="1" wrap="square" lIns="31150" tIns="31150" rIns="31150" bIns="31150" anchor="ctr" anchorCtr="0">
                <a:noAutofit/>
              </a:bodyPr>
              <a:lstStyle/>
              <a:p>
                <a:pPr algn="ctr" defTabSz="609630">
                  <a:lnSpc>
                    <a:spcPct val="159666"/>
                  </a:lnSpc>
                  <a:buClr>
                    <a:srgbClr val="000000"/>
                  </a:buClr>
                  <a:buSzPts val="1800"/>
                </a:pPr>
                <a:endParaRPr sz="1200" kern="0">
                  <a:solidFill>
                    <a:srgbClr val="000000"/>
                  </a:solidFill>
                  <a:latin typeface="Calibri"/>
                  <a:ea typeface="Calibri"/>
                  <a:cs typeface="Calibri"/>
                  <a:sym typeface="Calibri"/>
                </a:endParaRPr>
              </a:p>
            </p:txBody>
          </p:sp>
        </p:grpSp>
        <p:sp>
          <p:nvSpPr>
            <p:cNvPr id="298" name="Google Shape;298;p8"/>
            <p:cNvSpPr/>
            <p:nvPr/>
          </p:nvSpPr>
          <p:spPr>
            <a:xfrm>
              <a:off x="433068" y="423652"/>
              <a:ext cx="2461647" cy="1275896"/>
            </a:xfrm>
            <a:custGeom>
              <a:avLst/>
              <a:gdLst/>
              <a:ahLst/>
              <a:cxnLst/>
              <a:rect l="l" t="t" r="r" b="b"/>
              <a:pathLst>
                <a:path w="2461647" h="1275896" extrusionOk="0">
                  <a:moveTo>
                    <a:pt x="0" y="0"/>
                  </a:moveTo>
                  <a:lnTo>
                    <a:pt x="2461647" y="0"/>
                  </a:lnTo>
                  <a:lnTo>
                    <a:pt x="2461647" y="1275896"/>
                  </a:lnTo>
                  <a:lnTo>
                    <a:pt x="0" y="1275896"/>
                  </a:lnTo>
                  <a:lnTo>
                    <a:pt x="0" y="0"/>
                  </a:lnTo>
                  <a:close/>
                </a:path>
              </a:pathLst>
            </a:custGeom>
            <a:blipFill rotWithShape="1">
              <a:blip r:embed="rId6">
                <a:alphaModFix/>
              </a:blip>
              <a:stretch>
                <a:fillRect l="-6635" t="-61172" r="-9169" b="-62256"/>
              </a:stretch>
            </a:blipFill>
            <a:ln>
              <a:noFill/>
            </a:ln>
          </p:spPr>
          <p:txBody>
            <a:bodyPr spcFirstLastPara="1" wrap="square" lIns="60950" tIns="30467" rIns="60950" bIns="30467" anchor="t" anchorCtr="0">
              <a:noAutofit/>
            </a:bodyPr>
            <a:lstStyle/>
            <a:p>
              <a:pPr defTabSz="609630">
                <a:buClr>
                  <a:srgbClr val="000000"/>
                </a:buClr>
                <a:buSzPts val="1800"/>
              </a:pPr>
              <a:endParaRPr sz="1200" kern="0">
                <a:solidFill>
                  <a:srgbClr val="000000"/>
                </a:solidFill>
                <a:latin typeface="Calibri"/>
                <a:ea typeface="Calibri"/>
                <a:cs typeface="Calibri"/>
                <a:sym typeface="Calibri"/>
              </a:endParaRPr>
            </a:p>
          </p:txBody>
        </p:sp>
      </p:grpSp>
      <p:sp>
        <p:nvSpPr>
          <p:cNvPr id="299" name="Google Shape;299;p8"/>
          <p:cNvSpPr/>
          <p:nvPr/>
        </p:nvSpPr>
        <p:spPr>
          <a:xfrm>
            <a:off x="3518321" y="5306488"/>
            <a:ext cx="1363123" cy="1021103"/>
          </a:xfrm>
          <a:custGeom>
            <a:avLst/>
            <a:gdLst/>
            <a:ahLst/>
            <a:cxnLst/>
            <a:rect l="l" t="t" r="r" b="b"/>
            <a:pathLst>
              <a:path w="2044685" h="1531655" extrusionOk="0">
                <a:moveTo>
                  <a:pt x="0" y="0"/>
                </a:moveTo>
                <a:lnTo>
                  <a:pt x="2044686" y="0"/>
                </a:lnTo>
                <a:lnTo>
                  <a:pt x="2044686" y="1531655"/>
                </a:lnTo>
                <a:lnTo>
                  <a:pt x="0" y="1531655"/>
                </a:lnTo>
                <a:lnTo>
                  <a:pt x="0" y="0"/>
                </a:lnTo>
                <a:close/>
              </a:path>
            </a:pathLst>
          </a:custGeom>
          <a:blipFill rotWithShape="1">
            <a:blip r:embed="rId3">
              <a:alphaModFix amt="50000"/>
            </a:blip>
            <a:stretch>
              <a:fillRect/>
            </a:stretch>
          </a:blipFill>
          <a:ln>
            <a:noFill/>
          </a:ln>
        </p:spPr>
        <p:txBody>
          <a:bodyPr spcFirstLastPara="1" wrap="square" lIns="60950" tIns="30467" rIns="60950" bIns="30467" anchor="t" anchorCtr="0">
            <a:noAutofit/>
          </a:bodyPr>
          <a:lstStyle/>
          <a:p>
            <a:pPr defTabSz="609630">
              <a:buClr>
                <a:srgbClr val="000000"/>
              </a:buClr>
              <a:buSzPts val="1800"/>
            </a:pPr>
            <a:endParaRPr sz="1200" kern="0">
              <a:solidFill>
                <a:srgbClr val="000000"/>
              </a:solidFill>
              <a:latin typeface="Calibri"/>
              <a:ea typeface="Calibri"/>
              <a:cs typeface="Calibri"/>
              <a:sym typeface="Calibri"/>
            </a:endParaRPr>
          </a:p>
        </p:txBody>
      </p:sp>
      <p:sp>
        <p:nvSpPr>
          <p:cNvPr id="300" name="Google Shape;300;p8"/>
          <p:cNvSpPr/>
          <p:nvPr/>
        </p:nvSpPr>
        <p:spPr>
          <a:xfrm>
            <a:off x="4027359" y="5527455"/>
            <a:ext cx="1363123" cy="1021103"/>
          </a:xfrm>
          <a:custGeom>
            <a:avLst/>
            <a:gdLst/>
            <a:ahLst/>
            <a:cxnLst/>
            <a:rect l="l" t="t" r="r" b="b"/>
            <a:pathLst>
              <a:path w="2044685" h="1531655" extrusionOk="0">
                <a:moveTo>
                  <a:pt x="0" y="0"/>
                </a:moveTo>
                <a:lnTo>
                  <a:pt x="2044685" y="0"/>
                </a:lnTo>
                <a:lnTo>
                  <a:pt x="2044685" y="1531655"/>
                </a:lnTo>
                <a:lnTo>
                  <a:pt x="0" y="1531655"/>
                </a:lnTo>
                <a:lnTo>
                  <a:pt x="0" y="0"/>
                </a:lnTo>
                <a:close/>
              </a:path>
            </a:pathLst>
          </a:custGeom>
          <a:blipFill rotWithShape="1">
            <a:blip r:embed="rId3">
              <a:alphaModFix/>
            </a:blip>
            <a:stretch>
              <a:fillRect/>
            </a:stretch>
          </a:blipFill>
          <a:ln>
            <a:noFill/>
          </a:ln>
        </p:spPr>
        <p:txBody>
          <a:bodyPr spcFirstLastPara="1" wrap="square" lIns="60950" tIns="30467" rIns="60950" bIns="30467" anchor="t" anchorCtr="0">
            <a:noAutofit/>
          </a:bodyPr>
          <a:lstStyle/>
          <a:p>
            <a:pPr defTabSz="609630">
              <a:buClr>
                <a:srgbClr val="000000"/>
              </a:buClr>
              <a:buSzPts val="1800"/>
            </a:pPr>
            <a:endParaRPr sz="1200" kern="0">
              <a:solidFill>
                <a:srgbClr val="000000"/>
              </a:solidFill>
              <a:latin typeface="Calibri"/>
              <a:ea typeface="Calibri"/>
              <a:cs typeface="Calibri"/>
              <a:sym typeface="Calibri"/>
            </a:endParaRPr>
          </a:p>
        </p:txBody>
      </p:sp>
      <p:sp>
        <p:nvSpPr>
          <p:cNvPr id="301" name="Google Shape;301;p8"/>
          <p:cNvSpPr/>
          <p:nvPr/>
        </p:nvSpPr>
        <p:spPr>
          <a:xfrm>
            <a:off x="6351767" y="5306488"/>
            <a:ext cx="1363123" cy="1021103"/>
          </a:xfrm>
          <a:custGeom>
            <a:avLst/>
            <a:gdLst/>
            <a:ahLst/>
            <a:cxnLst/>
            <a:rect l="l" t="t" r="r" b="b"/>
            <a:pathLst>
              <a:path w="2044685" h="1531655" extrusionOk="0">
                <a:moveTo>
                  <a:pt x="0" y="0"/>
                </a:moveTo>
                <a:lnTo>
                  <a:pt x="2044686" y="0"/>
                </a:lnTo>
                <a:lnTo>
                  <a:pt x="2044686" y="1531655"/>
                </a:lnTo>
                <a:lnTo>
                  <a:pt x="0" y="1531655"/>
                </a:lnTo>
                <a:lnTo>
                  <a:pt x="0" y="0"/>
                </a:lnTo>
                <a:close/>
              </a:path>
            </a:pathLst>
          </a:custGeom>
          <a:blipFill rotWithShape="1">
            <a:blip r:embed="rId3">
              <a:alphaModFix amt="50000"/>
            </a:blip>
            <a:stretch>
              <a:fillRect/>
            </a:stretch>
          </a:blipFill>
          <a:ln>
            <a:noFill/>
          </a:ln>
        </p:spPr>
        <p:txBody>
          <a:bodyPr spcFirstLastPara="1" wrap="square" lIns="60950" tIns="30467" rIns="60950" bIns="30467" anchor="t" anchorCtr="0">
            <a:noAutofit/>
          </a:bodyPr>
          <a:lstStyle/>
          <a:p>
            <a:pPr defTabSz="609630">
              <a:buClr>
                <a:srgbClr val="000000"/>
              </a:buClr>
              <a:buSzPts val="1800"/>
            </a:pPr>
            <a:endParaRPr sz="1200" kern="0">
              <a:solidFill>
                <a:srgbClr val="000000"/>
              </a:solidFill>
              <a:latin typeface="Calibri"/>
              <a:ea typeface="Calibri"/>
              <a:cs typeface="Calibri"/>
              <a:sym typeface="Calibri"/>
            </a:endParaRPr>
          </a:p>
        </p:txBody>
      </p:sp>
      <p:sp>
        <p:nvSpPr>
          <p:cNvPr id="302" name="Google Shape;302;p8"/>
          <p:cNvSpPr/>
          <p:nvPr/>
        </p:nvSpPr>
        <p:spPr>
          <a:xfrm>
            <a:off x="6860806" y="5527455"/>
            <a:ext cx="1363123" cy="1021103"/>
          </a:xfrm>
          <a:custGeom>
            <a:avLst/>
            <a:gdLst/>
            <a:ahLst/>
            <a:cxnLst/>
            <a:rect l="l" t="t" r="r" b="b"/>
            <a:pathLst>
              <a:path w="2044685" h="1531655" extrusionOk="0">
                <a:moveTo>
                  <a:pt x="0" y="0"/>
                </a:moveTo>
                <a:lnTo>
                  <a:pt x="2044685" y="0"/>
                </a:lnTo>
                <a:lnTo>
                  <a:pt x="2044685" y="1531655"/>
                </a:lnTo>
                <a:lnTo>
                  <a:pt x="0" y="1531655"/>
                </a:lnTo>
                <a:lnTo>
                  <a:pt x="0" y="0"/>
                </a:lnTo>
                <a:close/>
              </a:path>
            </a:pathLst>
          </a:custGeom>
          <a:blipFill rotWithShape="1">
            <a:blip r:embed="rId3">
              <a:alphaModFix/>
            </a:blip>
            <a:stretch>
              <a:fillRect/>
            </a:stretch>
          </a:blipFill>
          <a:ln>
            <a:noFill/>
          </a:ln>
        </p:spPr>
        <p:txBody>
          <a:bodyPr spcFirstLastPara="1" wrap="square" lIns="60950" tIns="30467" rIns="60950" bIns="30467" anchor="t" anchorCtr="0">
            <a:noAutofit/>
          </a:bodyPr>
          <a:lstStyle/>
          <a:p>
            <a:pPr defTabSz="609630">
              <a:buClr>
                <a:srgbClr val="000000"/>
              </a:buClr>
              <a:buSzPts val="1800"/>
            </a:pPr>
            <a:endParaRPr sz="1200" kern="0">
              <a:solidFill>
                <a:srgbClr val="000000"/>
              </a:solidFill>
              <a:latin typeface="Calibri"/>
              <a:ea typeface="Calibri"/>
              <a:cs typeface="Calibri"/>
              <a:sym typeface="Calibri"/>
            </a:endParaRPr>
          </a:p>
        </p:txBody>
      </p:sp>
      <p:sp>
        <p:nvSpPr>
          <p:cNvPr id="303" name="Google Shape;303;p8"/>
          <p:cNvSpPr/>
          <p:nvPr/>
        </p:nvSpPr>
        <p:spPr>
          <a:xfrm>
            <a:off x="9184288" y="5306488"/>
            <a:ext cx="1363123" cy="1021103"/>
          </a:xfrm>
          <a:custGeom>
            <a:avLst/>
            <a:gdLst/>
            <a:ahLst/>
            <a:cxnLst/>
            <a:rect l="l" t="t" r="r" b="b"/>
            <a:pathLst>
              <a:path w="2044685" h="1531655" extrusionOk="0">
                <a:moveTo>
                  <a:pt x="0" y="0"/>
                </a:moveTo>
                <a:lnTo>
                  <a:pt x="2044685" y="0"/>
                </a:lnTo>
                <a:lnTo>
                  <a:pt x="2044685" y="1531655"/>
                </a:lnTo>
                <a:lnTo>
                  <a:pt x="0" y="1531655"/>
                </a:lnTo>
                <a:lnTo>
                  <a:pt x="0" y="0"/>
                </a:lnTo>
                <a:close/>
              </a:path>
            </a:pathLst>
          </a:custGeom>
          <a:blipFill rotWithShape="1">
            <a:blip r:embed="rId3">
              <a:alphaModFix amt="50000"/>
            </a:blip>
            <a:stretch>
              <a:fillRect/>
            </a:stretch>
          </a:blipFill>
          <a:ln>
            <a:noFill/>
          </a:ln>
        </p:spPr>
        <p:txBody>
          <a:bodyPr spcFirstLastPara="1" wrap="square" lIns="60950" tIns="30467" rIns="60950" bIns="30467" anchor="t" anchorCtr="0">
            <a:noAutofit/>
          </a:bodyPr>
          <a:lstStyle/>
          <a:p>
            <a:pPr defTabSz="609630">
              <a:buClr>
                <a:srgbClr val="000000"/>
              </a:buClr>
              <a:buSzPts val="1800"/>
            </a:pPr>
            <a:endParaRPr sz="1200" kern="0">
              <a:solidFill>
                <a:srgbClr val="000000"/>
              </a:solidFill>
              <a:latin typeface="Calibri"/>
              <a:ea typeface="Calibri"/>
              <a:cs typeface="Calibri"/>
              <a:sym typeface="Calibri"/>
            </a:endParaRPr>
          </a:p>
        </p:txBody>
      </p:sp>
      <p:sp>
        <p:nvSpPr>
          <p:cNvPr id="304" name="Google Shape;304;p8"/>
          <p:cNvSpPr/>
          <p:nvPr/>
        </p:nvSpPr>
        <p:spPr>
          <a:xfrm>
            <a:off x="9693326" y="5527455"/>
            <a:ext cx="1363123" cy="1021103"/>
          </a:xfrm>
          <a:custGeom>
            <a:avLst/>
            <a:gdLst/>
            <a:ahLst/>
            <a:cxnLst/>
            <a:rect l="l" t="t" r="r" b="b"/>
            <a:pathLst>
              <a:path w="2044685" h="1531655" extrusionOk="0">
                <a:moveTo>
                  <a:pt x="0" y="0"/>
                </a:moveTo>
                <a:lnTo>
                  <a:pt x="2044685" y="0"/>
                </a:lnTo>
                <a:lnTo>
                  <a:pt x="2044685" y="1531655"/>
                </a:lnTo>
                <a:lnTo>
                  <a:pt x="0" y="1531655"/>
                </a:lnTo>
                <a:lnTo>
                  <a:pt x="0" y="0"/>
                </a:lnTo>
                <a:close/>
              </a:path>
            </a:pathLst>
          </a:custGeom>
          <a:blipFill rotWithShape="1">
            <a:blip r:embed="rId3">
              <a:alphaModFix/>
            </a:blip>
            <a:stretch>
              <a:fillRect/>
            </a:stretch>
          </a:blipFill>
          <a:ln>
            <a:noFill/>
          </a:ln>
        </p:spPr>
        <p:txBody>
          <a:bodyPr spcFirstLastPara="1" wrap="square" lIns="60950" tIns="30467" rIns="60950" bIns="30467" anchor="t" anchorCtr="0">
            <a:noAutofit/>
          </a:bodyPr>
          <a:lstStyle/>
          <a:p>
            <a:pPr defTabSz="609630">
              <a:buClr>
                <a:srgbClr val="000000"/>
              </a:buClr>
              <a:buSzPts val="1800"/>
            </a:pPr>
            <a:endParaRPr sz="1200" kern="0">
              <a:solidFill>
                <a:srgbClr val="000000"/>
              </a:solidFill>
              <a:latin typeface="Calibri"/>
              <a:ea typeface="Calibri"/>
              <a:cs typeface="Calibri"/>
              <a:sym typeface="Calibri"/>
            </a:endParaRPr>
          </a:p>
        </p:txBody>
      </p:sp>
      <p:sp>
        <p:nvSpPr>
          <p:cNvPr id="305" name="Google Shape;305;p8"/>
          <p:cNvSpPr txBox="1"/>
          <p:nvPr/>
        </p:nvSpPr>
        <p:spPr>
          <a:xfrm>
            <a:off x="1199539" y="734977"/>
            <a:ext cx="10108843" cy="564514"/>
          </a:xfrm>
          <a:prstGeom prst="rect">
            <a:avLst/>
          </a:prstGeom>
          <a:noFill/>
          <a:ln>
            <a:noFill/>
          </a:ln>
        </p:spPr>
        <p:txBody>
          <a:bodyPr spcFirstLastPara="1" wrap="square" lIns="0" tIns="0" rIns="0" bIns="0" anchor="t" anchorCtr="0">
            <a:spAutoFit/>
          </a:bodyPr>
          <a:lstStyle/>
          <a:p>
            <a:pPr algn="ctr" defTabSz="609630">
              <a:lnSpc>
                <a:spcPct val="86250"/>
              </a:lnSpc>
              <a:buClr>
                <a:srgbClr val="FFFFFF"/>
              </a:buClr>
              <a:buSzPts val="3200"/>
            </a:pPr>
            <a:r>
              <a:rPr lang="en-US" sz="2133" kern="0">
                <a:solidFill>
                  <a:srgbClr val="FFFFFF"/>
                </a:solidFill>
                <a:latin typeface="Arial"/>
                <a:ea typeface="Arial"/>
                <a:cs typeface="Arial"/>
                <a:sym typeface="Arial"/>
              </a:rPr>
              <a:t>Creating Active Schools Core Team</a:t>
            </a:r>
            <a:endParaRPr sz="933" kern="0">
              <a:solidFill>
                <a:srgbClr val="000000"/>
              </a:solidFill>
              <a:latin typeface="Arial"/>
              <a:cs typeface="Arial"/>
              <a:sym typeface="Arial"/>
            </a:endParaRPr>
          </a:p>
          <a:p>
            <a:pPr algn="ctr" defTabSz="609630">
              <a:lnSpc>
                <a:spcPct val="86250"/>
              </a:lnSpc>
              <a:buClr>
                <a:srgbClr val="FFFFFF"/>
              </a:buClr>
              <a:buSzPts val="3200"/>
            </a:pPr>
            <a:r>
              <a:rPr lang="en-US" sz="2133" kern="0">
                <a:solidFill>
                  <a:srgbClr val="FFFFFF"/>
                </a:solidFill>
                <a:latin typeface="Arial"/>
                <a:ea typeface="Arial"/>
                <a:cs typeface="Arial"/>
                <a:sym typeface="Arial"/>
              </a:rPr>
              <a:t>Research and Implementation Leads and National Co-ordinator </a:t>
            </a:r>
            <a:endParaRPr sz="933" kern="0">
              <a:solidFill>
                <a:srgbClr val="000000"/>
              </a:solidFill>
              <a:latin typeface="Arial"/>
              <a:cs typeface="Arial"/>
              <a:sym typeface="Arial"/>
            </a:endParaRPr>
          </a:p>
        </p:txBody>
      </p:sp>
      <p:grpSp>
        <p:nvGrpSpPr>
          <p:cNvPr id="306" name="Google Shape;306;p8"/>
          <p:cNvGrpSpPr/>
          <p:nvPr/>
        </p:nvGrpSpPr>
        <p:grpSpPr>
          <a:xfrm>
            <a:off x="1318873" y="2656166"/>
            <a:ext cx="6932435" cy="766844"/>
            <a:chOff x="-3220311" y="-433972"/>
            <a:chExt cx="13864871" cy="1533689"/>
          </a:xfrm>
        </p:grpSpPr>
        <p:sp>
          <p:nvSpPr>
            <p:cNvPr id="307" name="Google Shape;307;p8"/>
            <p:cNvSpPr txBox="1"/>
            <p:nvPr/>
          </p:nvSpPr>
          <p:spPr>
            <a:xfrm>
              <a:off x="0" y="-241101"/>
              <a:ext cx="6965830" cy="960994"/>
            </a:xfrm>
            <a:prstGeom prst="rect">
              <a:avLst/>
            </a:prstGeom>
            <a:noFill/>
            <a:ln>
              <a:noFill/>
            </a:ln>
          </p:spPr>
          <p:txBody>
            <a:bodyPr spcFirstLastPara="1" wrap="square" lIns="33867" tIns="33867" rIns="33867" bIns="33867" anchor="ctr" anchorCtr="0">
              <a:noAutofit/>
            </a:bodyPr>
            <a:lstStyle/>
            <a:p>
              <a:pPr algn="ctr" defTabSz="609630">
                <a:lnSpc>
                  <a:spcPct val="159666"/>
                </a:lnSpc>
                <a:buClr>
                  <a:srgbClr val="000000"/>
                </a:buClr>
                <a:buSzPts val="1800"/>
              </a:pPr>
              <a:endParaRPr sz="1200" kern="0">
                <a:solidFill>
                  <a:srgbClr val="000000"/>
                </a:solidFill>
                <a:latin typeface="Calibri"/>
                <a:ea typeface="Calibri"/>
                <a:cs typeface="Calibri"/>
                <a:sym typeface="Calibri"/>
              </a:endParaRPr>
            </a:p>
          </p:txBody>
        </p:sp>
        <p:sp>
          <p:nvSpPr>
            <p:cNvPr id="308" name="Google Shape;308;p8"/>
            <p:cNvSpPr txBox="1"/>
            <p:nvPr/>
          </p:nvSpPr>
          <p:spPr>
            <a:xfrm>
              <a:off x="-3220311" y="-433972"/>
              <a:ext cx="13864871" cy="1533689"/>
            </a:xfrm>
            <a:prstGeom prst="rect">
              <a:avLst/>
            </a:prstGeom>
            <a:solidFill>
              <a:srgbClr val="FE3000"/>
            </a:solidFill>
            <a:ln w="38100" cap="sq" cmpd="sng">
              <a:solidFill>
                <a:srgbClr val="000000"/>
              </a:solidFill>
              <a:prstDash val="solid"/>
              <a:miter lim="8000"/>
              <a:headEnd type="none" w="sm" len="sm"/>
              <a:tailEnd type="none" w="sm" len="sm"/>
            </a:ln>
          </p:spPr>
          <p:txBody>
            <a:bodyPr spcFirstLastPara="1" wrap="square" lIns="60950" tIns="30467" rIns="60950" bIns="30467" anchor="t" anchorCtr="0">
              <a:noAutofit/>
            </a:bodyPr>
            <a:lstStyle/>
            <a:p>
              <a:pPr algn="ctr" defTabSz="609630">
                <a:buClr>
                  <a:srgbClr val="000000"/>
                </a:buClr>
              </a:pPr>
              <a:r>
                <a:rPr lang="en-US" sz="2133" b="1" kern="0">
                  <a:solidFill>
                    <a:srgbClr val="FFFFFF"/>
                  </a:solidFill>
                  <a:latin typeface="Calibri"/>
                  <a:ea typeface="Calibri"/>
                  <a:cs typeface="Calibri"/>
                  <a:sym typeface="Calibri"/>
                </a:rPr>
                <a:t>Locality-based partnerships</a:t>
              </a:r>
              <a:endParaRPr sz="933" kern="0">
                <a:solidFill>
                  <a:srgbClr val="000000"/>
                </a:solidFill>
                <a:latin typeface="Arial"/>
                <a:cs typeface="Arial"/>
                <a:sym typeface="Arial"/>
              </a:endParaRPr>
            </a:p>
            <a:p>
              <a:pPr algn="ctr" defTabSz="609630">
                <a:buClr>
                  <a:srgbClr val="000000"/>
                </a:buClr>
              </a:pPr>
              <a:r>
                <a:rPr lang="en-US" sz="2133" b="1" kern="0">
                  <a:solidFill>
                    <a:srgbClr val="FFFFFF"/>
                  </a:solidFill>
                  <a:latin typeface="Calibri"/>
                  <a:ea typeface="Calibri"/>
                  <a:cs typeface="Calibri"/>
                  <a:sym typeface="Calibri"/>
                </a:rPr>
                <a:t>CAS Champions </a:t>
              </a:r>
              <a:endParaRPr sz="933" kern="0">
                <a:solidFill>
                  <a:srgbClr val="000000"/>
                </a:solidFill>
                <a:latin typeface="Arial"/>
                <a:cs typeface="Arial"/>
                <a:sym typeface="Arial"/>
              </a:endParaRPr>
            </a:p>
          </p:txBody>
        </p:sp>
      </p:grpSp>
      <p:sp>
        <p:nvSpPr>
          <p:cNvPr id="309" name="Google Shape;309;p8"/>
          <p:cNvSpPr txBox="1"/>
          <p:nvPr/>
        </p:nvSpPr>
        <p:spPr>
          <a:xfrm>
            <a:off x="9764016" y="3438769"/>
            <a:ext cx="1060623" cy="566309"/>
          </a:xfrm>
          <a:prstGeom prst="rect">
            <a:avLst/>
          </a:prstGeom>
          <a:noFill/>
          <a:ln>
            <a:noFill/>
          </a:ln>
        </p:spPr>
        <p:txBody>
          <a:bodyPr spcFirstLastPara="1" wrap="square" lIns="0" tIns="0" rIns="0" bIns="0" anchor="t" anchorCtr="0">
            <a:spAutoFit/>
          </a:bodyPr>
          <a:lstStyle/>
          <a:p>
            <a:pPr algn="ctr" defTabSz="609630">
              <a:lnSpc>
                <a:spcPct val="115000"/>
              </a:lnSpc>
              <a:buClr>
                <a:srgbClr val="000000"/>
              </a:buClr>
              <a:buSzPts val="2400"/>
            </a:pPr>
            <a:r>
              <a:rPr lang="en-US" sz="1600" kern="0">
                <a:solidFill>
                  <a:srgbClr val="000000"/>
                </a:solidFill>
                <a:latin typeface="Arial"/>
                <a:ea typeface="Arial"/>
                <a:cs typeface="Arial"/>
                <a:sym typeface="Arial"/>
              </a:rPr>
              <a:t>National</a:t>
            </a:r>
            <a:endParaRPr sz="933" kern="0">
              <a:solidFill>
                <a:srgbClr val="000000"/>
              </a:solidFill>
              <a:latin typeface="Arial"/>
              <a:cs typeface="Arial"/>
              <a:sym typeface="Arial"/>
            </a:endParaRPr>
          </a:p>
          <a:p>
            <a:pPr algn="ctr" defTabSz="609630">
              <a:lnSpc>
                <a:spcPct val="115000"/>
              </a:lnSpc>
              <a:buClr>
                <a:srgbClr val="000000"/>
              </a:buClr>
              <a:buSzPts val="2400"/>
            </a:pPr>
            <a:r>
              <a:rPr lang="en-US" sz="1600" kern="0">
                <a:solidFill>
                  <a:srgbClr val="000000"/>
                </a:solidFill>
                <a:latin typeface="Arial"/>
                <a:ea typeface="Arial"/>
                <a:cs typeface="Arial"/>
                <a:sym typeface="Arial"/>
              </a:rPr>
              <a:t>Support</a:t>
            </a:r>
            <a:endParaRPr sz="933" kern="0">
              <a:solidFill>
                <a:srgbClr val="000000"/>
              </a:solidFill>
              <a:latin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47428" y="2100797"/>
            <a:ext cx="8888322" cy="950947"/>
            <a:chOff x="0" y="0"/>
            <a:chExt cx="3511436" cy="375683"/>
          </a:xfrm>
        </p:grpSpPr>
        <p:sp>
          <p:nvSpPr>
            <p:cNvPr id="3" name="Freeform 3"/>
            <p:cNvSpPr/>
            <p:nvPr/>
          </p:nvSpPr>
          <p:spPr>
            <a:xfrm>
              <a:off x="0" y="0"/>
              <a:ext cx="3511436" cy="375683"/>
            </a:xfrm>
            <a:custGeom>
              <a:avLst/>
              <a:gdLst/>
              <a:ahLst/>
              <a:cxnLst/>
              <a:rect l="l" t="t" r="r" b="b"/>
              <a:pathLst>
                <a:path w="3511436" h="375683">
                  <a:moveTo>
                    <a:pt x="14517" y="0"/>
                  </a:moveTo>
                  <a:lnTo>
                    <a:pt x="3496919" y="0"/>
                  </a:lnTo>
                  <a:cubicBezTo>
                    <a:pt x="3504936" y="0"/>
                    <a:pt x="3511436" y="6499"/>
                    <a:pt x="3511436" y="14517"/>
                  </a:cubicBezTo>
                  <a:lnTo>
                    <a:pt x="3511436" y="361166"/>
                  </a:lnTo>
                  <a:cubicBezTo>
                    <a:pt x="3511436" y="369183"/>
                    <a:pt x="3504936" y="375683"/>
                    <a:pt x="3496919" y="375683"/>
                  </a:cubicBezTo>
                  <a:lnTo>
                    <a:pt x="14517" y="375683"/>
                  </a:lnTo>
                  <a:cubicBezTo>
                    <a:pt x="6499" y="375683"/>
                    <a:pt x="0" y="369183"/>
                    <a:pt x="0" y="361166"/>
                  </a:cubicBezTo>
                  <a:lnTo>
                    <a:pt x="0" y="14517"/>
                  </a:lnTo>
                  <a:cubicBezTo>
                    <a:pt x="0" y="6499"/>
                    <a:pt x="6499" y="0"/>
                    <a:pt x="14517" y="0"/>
                  </a:cubicBezTo>
                  <a:close/>
                </a:path>
              </a:pathLst>
            </a:custGeom>
            <a:solidFill>
              <a:srgbClr val="524085"/>
            </a:solidFill>
          </p:spPr>
          <p:txBody>
            <a:bodyPr/>
            <a:lstStyle/>
            <a:p>
              <a:pPr defTabSz="609630"/>
              <a:endParaRPr lang="en-GB" sz="1200">
                <a:solidFill>
                  <a:prstClr val="black"/>
                </a:solidFill>
                <a:latin typeface="Calibri"/>
              </a:endParaRPr>
            </a:p>
          </p:txBody>
        </p:sp>
        <p:sp>
          <p:nvSpPr>
            <p:cNvPr id="4" name="TextBox 4"/>
            <p:cNvSpPr txBox="1"/>
            <p:nvPr/>
          </p:nvSpPr>
          <p:spPr>
            <a:xfrm>
              <a:off x="0" y="-47625"/>
              <a:ext cx="3511436" cy="423308"/>
            </a:xfrm>
            <a:prstGeom prst="rect">
              <a:avLst/>
            </a:prstGeom>
          </p:spPr>
          <p:txBody>
            <a:bodyPr lIns="33867" tIns="33867" rIns="33867" bIns="33867" rtlCol="0" anchor="ctr"/>
            <a:lstStyle/>
            <a:p>
              <a:pPr algn="ctr" defTabSz="609630">
                <a:lnSpc>
                  <a:spcPts val="2333"/>
                </a:lnSpc>
              </a:pPr>
              <a:r>
                <a:rPr lang="en-US" sz="1666" b="1" dirty="0">
                  <a:solidFill>
                    <a:srgbClr val="FFFFFF"/>
                  </a:solidFill>
                  <a:latin typeface="Open Sans Extra Bold"/>
                  <a:ea typeface="Open Sans Extra Bold"/>
                  <a:cs typeface="Open Sans Extra Bold"/>
                  <a:sym typeface="Open Sans Extra Bold"/>
                </a:rPr>
                <a:t>CAS National Team:</a:t>
              </a:r>
            </a:p>
            <a:p>
              <a:pPr algn="ctr" defTabSz="609630">
                <a:lnSpc>
                  <a:spcPts val="2239"/>
                </a:lnSpc>
              </a:pPr>
              <a:r>
                <a:rPr lang="en-US" sz="1599" dirty="0">
                  <a:solidFill>
                    <a:srgbClr val="FFFFFF"/>
                  </a:solidFill>
                  <a:latin typeface="Open Sans"/>
                  <a:ea typeface="Open Sans"/>
                  <a:cs typeface="Open Sans"/>
                  <a:sym typeface="Open Sans"/>
                </a:rPr>
                <a:t>CAS Strategic Lead, National Manager and Research Team. Representatives from University of Bradford, Yorkshire Sport Foundation and the Bradford Institute for Health Research.</a:t>
              </a:r>
            </a:p>
          </p:txBody>
        </p:sp>
      </p:grpSp>
      <p:grpSp>
        <p:nvGrpSpPr>
          <p:cNvPr id="5" name="Group 5"/>
          <p:cNvGrpSpPr/>
          <p:nvPr/>
        </p:nvGrpSpPr>
        <p:grpSpPr>
          <a:xfrm>
            <a:off x="125101" y="3830011"/>
            <a:ext cx="11699825" cy="793028"/>
            <a:chOff x="-88707" y="-47625"/>
            <a:chExt cx="4622153" cy="313295"/>
          </a:xfrm>
        </p:grpSpPr>
        <p:sp>
          <p:nvSpPr>
            <p:cNvPr id="6" name="Freeform 6"/>
            <p:cNvSpPr/>
            <p:nvPr/>
          </p:nvSpPr>
          <p:spPr>
            <a:xfrm>
              <a:off x="-88707" y="-4164"/>
              <a:ext cx="4533446" cy="265670"/>
            </a:xfrm>
            <a:custGeom>
              <a:avLst/>
              <a:gdLst/>
              <a:ahLst/>
              <a:cxnLst/>
              <a:rect l="l" t="t" r="r" b="b"/>
              <a:pathLst>
                <a:path w="4533446" h="265670">
                  <a:moveTo>
                    <a:pt x="11244" y="0"/>
                  </a:moveTo>
                  <a:lnTo>
                    <a:pt x="4522201" y="0"/>
                  </a:lnTo>
                  <a:cubicBezTo>
                    <a:pt x="4528412" y="0"/>
                    <a:pt x="4533446" y="5034"/>
                    <a:pt x="4533446" y="11244"/>
                  </a:cubicBezTo>
                  <a:lnTo>
                    <a:pt x="4533446" y="254425"/>
                  </a:lnTo>
                  <a:cubicBezTo>
                    <a:pt x="4533446" y="260636"/>
                    <a:pt x="4528412" y="265670"/>
                    <a:pt x="4522201" y="265670"/>
                  </a:cubicBezTo>
                  <a:lnTo>
                    <a:pt x="11244" y="265670"/>
                  </a:lnTo>
                  <a:cubicBezTo>
                    <a:pt x="5034" y="265670"/>
                    <a:pt x="0" y="260636"/>
                    <a:pt x="0" y="254425"/>
                  </a:cubicBezTo>
                  <a:lnTo>
                    <a:pt x="0" y="11244"/>
                  </a:lnTo>
                  <a:cubicBezTo>
                    <a:pt x="0" y="5034"/>
                    <a:pt x="5034" y="0"/>
                    <a:pt x="11244" y="0"/>
                  </a:cubicBezTo>
                  <a:close/>
                </a:path>
              </a:pathLst>
            </a:custGeom>
            <a:solidFill>
              <a:srgbClr val="FF8585"/>
            </a:solidFill>
          </p:spPr>
          <p:txBody>
            <a:bodyPr/>
            <a:lstStyle/>
            <a:p>
              <a:pPr defTabSz="609630"/>
              <a:endParaRPr lang="en-GB" sz="1200" dirty="0">
                <a:solidFill>
                  <a:prstClr val="black"/>
                </a:solidFill>
                <a:latin typeface="Calibri"/>
              </a:endParaRPr>
            </a:p>
          </p:txBody>
        </p:sp>
        <p:sp>
          <p:nvSpPr>
            <p:cNvPr id="7" name="TextBox 7"/>
            <p:cNvSpPr txBox="1"/>
            <p:nvPr/>
          </p:nvSpPr>
          <p:spPr>
            <a:xfrm>
              <a:off x="0" y="-47625"/>
              <a:ext cx="4533446" cy="313295"/>
            </a:xfrm>
            <a:prstGeom prst="rect">
              <a:avLst/>
            </a:prstGeom>
          </p:spPr>
          <p:txBody>
            <a:bodyPr lIns="33867" tIns="33867" rIns="33867" bIns="33867" rtlCol="0" anchor="ctr"/>
            <a:lstStyle/>
            <a:p>
              <a:pPr algn="ctr" defTabSz="609630">
                <a:lnSpc>
                  <a:spcPts val="2333"/>
                </a:lnSpc>
              </a:pPr>
              <a:r>
                <a:rPr lang="en-US" sz="1666" b="1" dirty="0">
                  <a:solidFill>
                    <a:srgbClr val="FFFFFF"/>
                  </a:solidFill>
                  <a:latin typeface="Open Sans Bold Bold"/>
                  <a:ea typeface="Open Sans Bold Bold"/>
                  <a:cs typeface="Open Sans Bold Bold"/>
                  <a:sym typeface="Open Sans Bold Bold"/>
                </a:rPr>
                <a:t>CAS Champions:</a:t>
              </a:r>
            </a:p>
            <a:p>
              <a:pPr algn="ctr" defTabSz="609630">
                <a:lnSpc>
                  <a:spcPts val="2239"/>
                </a:lnSpc>
              </a:pPr>
              <a:r>
                <a:rPr lang="en-US" sz="1599" dirty="0">
                  <a:solidFill>
                    <a:srgbClr val="FFFFFF"/>
                  </a:solidFill>
                  <a:latin typeface="Open Sans"/>
                  <a:ea typeface="Open Sans"/>
                  <a:cs typeface="Open Sans"/>
                  <a:sym typeface="Open Sans"/>
                </a:rPr>
                <a:t>Individual borough Active Education Leads connected into GM place leads</a:t>
              </a:r>
            </a:p>
          </p:txBody>
        </p:sp>
      </p:grpSp>
      <p:grpSp>
        <p:nvGrpSpPr>
          <p:cNvPr id="11" name="Group 11"/>
          <p:cNvGrpSpPr/>
          <p:nvPr/>
        </p:nvGrpSpPr>
        <p:grpSpPr>
          <a:xfrm>
            <a:off x="4397165" y="4705574"/>
            <a:ext cx="3397669" cy="806752"/>
            <a:chOff x="0" y="-47625"/>
            <a:chExt cx="1026340" cy="318717"/>
          </a:xfrm>
        </p:grpSpPr>
        <p:sp>
          <p:nvSpPr>
            <p:cNvPr id="12" name="Freeform 12"/>
            <p:cNvSpPr/>
            <p:nvPr/>
          </p:nvSpPr>
          <p:spPr>
            <a:xfrm>
              <a:off x="0" y="0"/>
              <a:ext cx="1026340" cy="271092"/>
            </a:xfrm>
            <a:custGeom>
              <a:avLst/>
              <a:gdLst/>
              <a:ahLst/>
              <a:cxnLst/>
              <a:rect l="l" t="t" r="r" b="b"/>
              <a:pathLst>
                <a:path w="1026340" h="271092">
                  <a:moveTo>
                    <a:pt x="49667" y="0"/>
                  </a:moveTo>
                  <a:lnTo>
                    <a:pt x="976672" y="0"/>
                  </a:lnTo>
                  <a:cubicBezTo>
                    <a:pt x="989845" y="0"/>
                    <a:pt x="1002478" y="5233"/>
                    <a:pt x="1011793" y="14547"/>
                  </a:cubicBezTo>
                  <a:cubicBezTo>
                    <a:pt x="1021107" y="23862"/>
                    <a:pt x="1026340" y="36495"/>
                    <a:pt x="1026340" y="49667"/>
                  </a:cubicBezTo>
                  <a:lnTo>
                    <a:pt x="1026340" y="221424"/>
                  </a:lnTo>
                  <a:cubicBezTo>
                    <a:pt x="1026340" y="234597"/>
                    <a:pt x="1021107" y="247230"/>
                    <a:pt x="1011793" y="256544"/>
                  </a:cubicBezTo>
                  <a:cubicBezTo>
                    <a:pt x="1002478" y="265859"/>
                    <a:pt x="989845" y="271092"/>
                    <a:pt x="976672" y="271092"/>
                  </a:cubicBezTo>
                  <a:lnTo>
                    <a:pt x="49667" y="271092"/>
                  </a:lnTo>
                  <a:cubicBezTo>
                    <a:pt x="36495" y="271092"/>
                    <a:pt x="23862" y="265859"/>
                    <a:pt x="14547" y="256544"/>
                  </a:cubicBezTo>
                  <a:cubicBezTo>
                    <a:pt x="5233" y="247230"/>
                    <a:pt x="0" y="234597"/>
                    <a:pt x="0" y="221424"/>
                  </a:cubicBezTo>
                  <a:lnTo>
                    <a:pt x="0" y="49667"/>
                  </a:lnTo>
                  <a:cubicBezTo>
                    <a:pt x="0" y="36495"/>
                    <a:pt x="5233" y="23862"/>
                    <a:pt x="14547" y="14547"/>
                  </a:cubicBezTo>
                  <a:cubicBezTo>
                    <a:pt x="23862" y="5233"/>
                    <a:pt x="36495" y="0"/>
                    <a:pt x="49667" y="0"/>
                  </a:cubicBezTo>
                  <a:close/>
                </a:path>
              </a:pathLst>
            </a:custGeom>
            <a:solidFill>
              <a:srgbClr val="44B598"/>
            </a:solidFill>
          </p:spPr>
          <p:txBody>
            <a:bodyPr/>
            <a:lstStyle/>
            <a:p>
              <a:pPr defTabSz="609630"/>
              <a:endParaRPr lang="en-GB" sz="1200">
                <a:solidFill>
                  <a:prstClr val="black"/>
                </a:solidFill>
                <a:latin typeface="Calibri"/>
              </a:endParaRPr>
            </a:p>
          </p:txBody>
        </p:sp>
        <p:sp>
          <p:nvSpPr>
            <p:cNvPr id="13" name="TextBox 13"/>
            <p:cNvSpPr txBox="1"/>
            <p:nvPr/>
          </p:nvSpPr>
          <p:spPr>
            <a:xfrm>
              <a:off x="0" y="-47625"/>
              <a:ext cx="1026340" cy="245881"/>
            </a:xfrm>
            <a:prstGeom prst="rect">
              <a:avLst/>
            </a:prstGeom>
          </p:spPr>
          <p:txBody>
            <a:bodyPr lIns="33867" tIns="33867" rIns="33867" bIns="33867" rtlCol="0" anchor="ctr"/>
            <a:lstStyle/>
            <a:p>
              <a:pPr algn="ctr" defTabSz="609630">
                <a:lnSpc>
                  <a:spcPts val="2333"/>
                </a:lnSpc>
              </a:pPr>
              <a:r>
                <a:rPr lang="en-US" sz="1666" b="1" dirty="0">
                  <a:solidFill>
                    <a:srgbClr val="FFFFFF"/>
                  </a:solidFill>
                  <a:latin typeface="Open Sans Bold"/>
                  <a:ea typeface="Open Sans Bold"/>
                  <a:cs typeface="Open Sans Bold"/>
                  <a:sym typeface="Open Sans Bold"/>
                </a:rPr>
                <a:t>1 SEND provision</a:t>
              </a:r>
            </a:p>
          </p:txBody>
        </p:sp>
      </p:grpSp>
      <p:grpSp>
        <p:nvGrpSpPr>
          <p:cNvPr id="20" name="Group 20"/>
          <p:cNvGrpSpPr/>
          <p:nvPr/>
        </p:nvGrpSpPr>
        <p:grpSpPr>
          <a:xfrm>
            <a:off x="930009" y="3087074"/>
            <a:ext cx="10314551" cy="793028"/>
            <a:chOff x="0" y="-47625"/>
            <a:chExt cx="4074884" cy="313295"/>
          </a:xfrm>
        </p:grpSpPr>
        <p:sp>
          <p:nvSpPr>
            <p:cNvPr id="21" name="Freeform 21"/>
            <p:cNvSpPr/>
            <p:nvPr/>
          </p:nvSpPr>
          <p:spPr>
            <a:xfrm>
              <a:off x="0" y="0"/>
              <a:ext cx="4074884" cy="265670"/>
            </a:xfrm>
            <a:custGeom>
              <a:avLst/>
              <a:gdLst/>
              <a:ahLst/>
              <a:cxnLst/>
              <a:rect l="l" t="t" r="r" b="b"/>
              <a:pathLst>
                <a:path w="4074884" h="265670">
                  <a:moveTo>
                    <a:pt x="12510" y="0"/>
                  </a:moveTo>
                  <a:lnTo>
                    <a:pt x="4062375" y="0"/>
                  </a:lnTo>
                  <a:cubicBezTo>
                    <a:pt x="4065692" y="0"/>
                    <a:pt x="4068874" y="1318"/>
                    <a:pt x="4071220" y="3664"/>
                  </a:cubicBezTo>
                  <a:cubicBezTo>
                    <a:pt x="4073566" y="6010"/>
                    <a:pt x="4074884" y="9192"/>
                    <a:pt x="4074884" y="12510"/>
                  </a:cubicBezTo>
                  <a:lnTo>
                    <a:pt x="4074884" y="253160"/>
                  </a:lnTo>
                  <a:cubicBezTo>
                    <a:pt x="4074884" y="256478"/>
                    <a:pt x="4073566" y="259660"/>
                    <a:pt x="4071220" y="262006"/>
                  </a:cubicBezTo>
                  <a:cubicBezTo>
                    <a:pt x="4068874" y="264352"/>
                    <a:pt x="4065692" y="265670"/>
                    <a:pt x="4062375" y="265670"/>
                  </a:cubicBezTo>
                  <a:lnTo>
                    <a:pt x="12510" y="265670"/>
                  </a:lnTo>
                  <a:cubicBezTo>
                    <a:pt x="9192" y="265670"/>
                    <a:pt x="6010" y="264352"/>
                    <a:pt x="3664" y="262006"/>
                  </a:cubicBezTo>
                  <a:cubicBezTo>
                    <a:pt x="1318" y="259660"/>
                    <a:pt x="0" y="256478"/>
                    <a:pt x="0" y="253160"/>
                  </a:cubicBezTo>
                  <a:lnTo>
                    <a:pt x="0" y="12510"/>
                  </a:lnTo>
                  <a:cubicBezTo>
                    <a:pt x="0" y="9192"/>
                    <a:pt x="1318" y="6010"/>
                    <a:pt x="3664" y="3664"/>
                  </a:cubicBezTo>
                  <a:cubicBezTo>
                    <a:pt x="6010" y="1318"/>
                    <a:pt x="9192" y="0"/>
                    <a:pt x="12510" y="0"/>
                  </a:cubicBezTo>
                  <a:close/>
                </a:path>
              </a:pathLst>
            </a:custGeom>
            <a:solidFill>
              <a:srgbClr val="FE3000"/>
            </a:solidFill>
          </p:spPr>
          <p:txBody>
            <a:bodyPr/>
            <a:lstStyle/>
            <a:p>
              <a:pPr defTabSz="609630"/>
              <a:endParaRPr lang="en-GB" sz="1200">
                <a:solidFill>
                  <a:prstClr val="black"/>
                </a:solidFill>
                <a:latin typeface="Calibri"/>
              </a:endParaRPr>
            </a:p>
          </p:txBody>
        </p:sp>
        <p:sp>
          <p:nvSpPr>
            <p:cNvPr id="22" name="TextBox 22"/>
            <p:cNvSpPr txBox="1"/>
            <p:nvPr/>
          </p:nvSpPr>
          <p:spPr>
            <a:xfrm>
              <a:off x="0" y="-47625"/>
              <a:ext cx="4074884" cy="313295"/>
            </a:xfrm>
            <a:prstGeom prst="rect">
              <a:avLst/>
            </a:prstGeom>
          </p:spPr>
          <p:txBody>
            <a:bodyPr lIns="33867" tIns="33867" rIns="33867" bIns="33867" rtlCol="0" anchor="ctr"/>
            <a:lstStyle/>
            <a:p>
              <a:pPr algn="ctr" defTabSz="609630">
                <a:lnSpc>
                  <a:spcPts val="2333"/>
                </a:lnSpc>
              </a:pPr>
              <a:r>
                <a:rPr lang="en-US" sz="1666" b="1" dirty="0">
                  <a:solidFill>
                    <a:srgbClr val="FFFFFF"/>
                  </a:solidFill>
                  <a:latin typeface="Open Sans Bold Bold"/>
                  <a:ea typeface="Open Sans Bold Bold"/>
                  <a:cs typeface="Open Sans Bold Bold"/>
                  <a:sym typeface="Open Sans Bold Bold"/>
                </a:rPr>
                <a:t>GM Moving CAS Locality Leads:</a:t>
              </a:r>
            </a:p>
            <a:p>
              <a:pPr algn="ctr" defTabSz="609630">
                <a:lnSpc>
                  <a:spcPts val="2239"/>
                </a:lnSpc>
              </a:pPr>
              <a:r>
                <a:rPr lang="en-US" sz="1599" dirty="0">
                  <a:solidFill>
                    <a:srgbClr val="FFFFFF"/>
                  </a:solidFill>
                  <a:latin typeface="Open Sans"/>
                  <a:ea typeface="Open Sans"/>
                  <a:cs typeface="Open Sans"/>
                  <a:sym typeface="Open Sans"/>
                </a:rPr>
                <a:t> GM Moving funding the implementation of CAS in schools &amp; support of CAS Champions.</a:t>
              </a:r>
            </a:p>
          </p:txBody>
        </p:sp>
      </p:grpSp>
      <p:sp>
        <p:nvSpPr>
          <p:cNvPr id="23" name="AutoShape 23"/>
          <p:cNvSpPr/>
          <p:nvPr/>
        </p:nvSpPr>
        <p:spPr>
          <a:xfrm>
            <a:off x="685800" y="1167845"/>
            <a:ext cx="10820400" cy="0"/>
          </a:xfrm>
          <a:prstGeom prst="line">
            <a:avLst/>
          </a:prstGeom>
          <a:ln w="28575" cap="flat">
            <a:solidFill>
              <a:srgbClr val="333333"/>
            </a:solidFill>
            <a:prstDash val="solid"/>
            <a:headEnd type="none" w="sm" len="sm"/>
            <a:tailEnd type="none" w="sm" len="sm"/>
          </a:ln>
        </p:spPr>
        <p:txBody>
          <a:bodyPr/>
          <a:lstStyle/>
          <a:p>
            <a:pPr defTabSz="609630"/>
            <a:endParaRPr lang="en-GB" sz="1200">
              <a:solidFill>
                <a:prstClr val="black"/>
              </a:solidFill>
              <a:latin typeface="Calibri"/>
            </a:endParaRPr>
          </a:p>
        </p:txBody>
      </p:sp>
      <p:sp>
        <p:nvSpPr>
          <p:cNvPr id="24" name="TextBox 24"/>
          <p:cNvSpPr txBox="1"/>
          <p:nvPr/>
        </p:nvSpPr>
        <p:spPr>
          <a:xfrm>
            <a:off x="685800" y="384467"/>
            <a:ext cx="8707524" cy="705321"/>
          </a:xfrm>
          <a:prstGeom prst="rect">
            <a:avLst/>
          </a:prstGeom>
        </p:spPr>
        <p:txBody>
          <a:bodyPr lIns="0" tIns="0" rIns="0" bIns="0" rtlCol="0" anchor="t">
            <a:spAutoFit/>
          </a:bodyPr>
          <a:lstStyle/>
          <a:p>
            <a:pPr defTabSz="609630">
              <a:lnSpc>
                <a:spcPts val="5506"/>
              </a:lnSpc>
            </a:pPr>
            <a:r>
              <a:rPr lang="en-US" sz="4666" dirty="0">
                <a:solidFill>
                  <a:srgbClr val="000000"/>
                </a:solidFill>
                <a:latin typeface="AktivGrotesk-Bold"/>
                <a:ea typeface="AktivGrotesk-Bold"/>
                <a:cs typeface="AktivGrotesk-Bold"/>
                <a:sym typeface="AktivGrotesk-Bold"/>
              </a:rPr>
              <a:t>The GM Moving Locality Model</a:t>
            </a:r>
          </a:p>
        </p:txBody>
      </p:sp>
      <p:sp>
        <p:nvSpPr>
          <p:cNvPr id="30" name="Rectangle 29">
            <a:extLst>
              <a:ext uri="{FF2B5EF4-FFF2-40B4-BE49-F238E27FC236}">
                <a16:creationId xmlns:a16="http://schemas.microsoft.com/office/drawing/2014/main" id="{0A02505E-EBF5-2D6B-B460-B41FDBE4A7AA}"/>
              </a:ext>
            </a:extLst>
          </p:cNvPr>
          <p:cNvSpPr/>
          <p:nvPr/>
        </p:nvSpPr>
        <p:spPr>
          <a:xfrm>
            <a:off x="125101" y="3146994"/>
            <a:ext cx="11835442" cy="2529544"/>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7">
            <a:extLst>
              <a:ext uri="{FF2B5EF4-FFF2-40B4-BE49-F238E27FC236}">
                <a16:creationId xmlns:a16="http://schemas.microsoft.com/office/drawing/2014/main" id="{A7C23DDF-1E38-F20F-1A99-EB71E84FA52B}"/>
              </a:ext>
            </a:extLst>
          </p:cNvPr>
          <p:cNvSpPr/>
          <p:nvPr/>
        </p:nvSpPr>
        <p:spPr>
          <a:xfrm>
            <a:off x="8583283" y="492511"/>
            <a:ext cx="1461236" cy="489201"/>
          </a:xfrm>
          <a:custGeom>
            <a:avLst/>
            <a:gdLst/>
            <a:ahLst/>
            <a:cxnLst/>
            <a:rect l="l" t="t" r="r" b="b"/>
            <a:pathLst>
              <a:path w="3482201" h="953072">
                <a:moveTo>
                  <a:pt x="0" y="0"/>
                </a:moveTo>
                <a:lnTo>
                  <a:pt x="3482201" y="0"/>
                </a:lnTo>
                <a:lnTo>
                  <a:pt x="3482201" y="953072"/>
                </a:lnTo>
                <a:lnTo>
                  <a:pt x="0" y="953072"/>
                </a:lnTo>
                <a:lnTo>
                  <a:pt x="0" y="0"/>
                </a:lnTo>
                <a:close/>
              </a:path>
            </a:pathLst>
          </a:custGeom>
          <a:blipFill>
            <a:blip r:embed="rId3"/>
            <a:stretch>
              <a:fillRect t="-466" b="-466"/>
            </a:stretch>
          </a:blipFill>
        </p:spPr>
        <p:txBody>
          <a:bodyPr/>
          <a:lstStyle/>
          <a:p>
            <a:pPr defTabSz="406440"/>
            <a:endParaRPr lang="en-GB" sz="800">
              <a:solidFill>
                <a:prstClr val="black"/>
              </a:solidFill>
              <a:latin typeface="Calibri"/>
            </a:endParaRPr>
          </a:p>
        </p:txBody>
      </p:sp>
      <p:grpSp>
        <p:nvGrpSpPr>
          <p:cNvPr id="9" name="Group 11">
            <a:extLst>
              <a:ext uri="{FF2B5EF4-FFF2-40B4-BE49-F238E27FC236}">
                <a16:creationId xmlns:a16="http://schemas.microsoft.com/office/drawing/2014/main" id="{231862A9-5FF4-A56F-872C-8F009D8B6C0B}"/>
              </a:ext>
            </a:extLst>
          </p:cNvPr>
          <p:cNvGrpSpPr/>
          <p:nvPr/>
        </p:nvGrpSpPr>
        <p:grpSpPr>
          <a:xfrm>
            <a:off x="896865" y="4807302"/>
            <a:ext cx="3145767" cy="688069"/>
            <a:chOff x="0" y="-738"/>
            <a:chExt cx="1026340" cy="271830"/>
          </a:xfrm>
        </p:grpSpPr>
        <p:sp>
          <p:nvSpPr>
            <p:cNvPr id="14" name="Freeform 12">
              <a:extLst>
                <a:ext uri="{FF2B5EF4-FFF2-40B4-BE49-F238E27FC236}">
                  <a16:creationId xmlns:a16="http://schemas.microsoft.com/office/drawing/2014/main" id="{33F3CD96-25E7-8E31-60CA-4B168C43BE5D}"/>
                </a:ext>
              </a:extLst>
            </p:cNvPr>
            <p:cNvSpPr/>
            <p:nvPr/>
          </p:nvSpPr>
          <p:spPr>
            <a:xfrm>
              <a:off x="0" y="0"/>
              <a:ext cx="1026340" cy="271092"/>
            </a:xfrm>
            <a:custGeom>
              <a:avLst/>
              <a:gdLst/>
              <a:ahLst/>
              <a:cxnLst/>
              <a:rect l="l" t="t" r="r" b="b"/>
              <a:pathLst>
                <a:path w="1026340" h="271092">
                  <a:moveTo>
                    <a:pt x="49667" y="0"/>
                  </a:moveTo>
                  <a:lnTo>
                    <a:pt x="976672" y="0"/>
                  </a:lnTo>
                  <a:cubicBezTo>
                    <a:pt x="989845" y="0"/>
                    <a:pt x="1002478" y="5233"/>
                    <a:pt x="1011793" y="14547"/>
                  </a:cubicBezTo>
                  <a:cubicBezTo>
                    <a:pt x="1021107" y="23862"/>
                    <a:pt x="1026340" y="36495"/>
                    <a:pt x="1026340" y="49667"/>
                  </a:cubicBezTo>
                  <a:lnTo>
                    <a:pt x="1026340" y="221424"/>
                  </a:lnTo>
                  <a:cubicBezTo>
                    <a:pt x="1026340" y="234597"/>
                    <a:pt x="1021107" y="247230"/>
                    <a:pt x="1011793" y="256544"/>
                  </a:cubicBezTo>
                  <a:cubicBezTo>
                    <a:pt x="1002478" y="265859"/>
                    <a:pt x="989845" y="271092"/>
                    <a:pt x="976672" y="271092"/>
                  </a:cubicBezTo>
                  <a:lnTo>
                    <a:pt x="49667" y="271092"/>
                  </a:lnTo>
                  <a:cubicBezTo>
                    <a:pt x="36495" y="271092"/>
                    <a:pt x="23862" y="265859"/>
                    <a:pt x="14547" y="256544"/>
                  </a:cubicBezTo>
                  <a:cubicBezTo>
                    <a:pt x="5233" y="247230"/>
                    <a:pt x="0" y="234597"/>
                    <a:pt x="0" y="221424"/>
                  </a:cubicBezTo>
                  <a:lnTo>
                    <a:pt x="0" y="49667"/>
                  </a:lnTo>
                  <a:cubicBezTo>
                    <a:pt x="0" y="36495"/>
                    <a:pt x="5233" y="23862"/>
                    <a:pt x="14547" y="14547"/>
                  </a:cubicBezTo>
                  <a:cubicBezTo>
                    <a:pt x="23862" y="5233"/>
                    <a:pt x="36495" y="0"/>
                    <a:pt x="49667" y="0"/>
                  </a:cubicBezTo>
                  <a:close/>
                </a:path>
              </a:pathLst>
            </a:custGeom>
            <a:solidFill>
              <a:srgbClr val="44B598"/>
            </a:solidFill>
          </p:spPr>
          <p:txBody>
            <a:bodyPr/>
            <a:lstStyle/>
            <a:p>
              <a:pPr defTabSz="609630"/>
              <a:endParaRPr lang="en-GB" sz="1200">
                <a:solidFill>
                  <a:prstClr val="black"/>
                </a:solidFill>
                <a:latin typeface="Calibri"/>
              </a:endParaRPr>
            </a:p>
          </p:txBody>
        </p:sp>
        <p:sp>
          <p:nvSpPr>
            <p:cNvPr id="16" name="TextBox 13">
              <a:extLst>
                <a:ext uri="{FF2B5EF4-FFF2-40B4-BE49-F238E27FC236}">
                  <a16:creationId xmlns:a16="http://schemas.microsoft.com/office/drawing/2014/main" id="{7CDE381B-8337-3058-FF22-311E4A242784}"/>
                </a:ext>
              </a:extLst>
            </p:cNvPr>
            <p:cNvSpPr txBox="1"/>
            <p:nvPr/>
          </p:nvSpPr>
          <p:spPr>
            <a:xfrm>
              <a:off x="0" y="-738"/>
              <a:ext cx="1026340" cy="245881"/>
            </a:xfrm>
            <a:prstGeom prst="rect">
              <a:avLst/>
            </a:prstGeom>
          </p:spPr>
          <p:txBody>
            <a:bodyPr lIns="33867" tIns="33867" rIns="33867" bIns="33867" rtlCol="0" anchor="ctr"/>
            <a:lstStyle/>
            <a:p>
              <a:pPr algn="ctr" defTabSz="609630">
                <a:lnSpc>
                  <a:spcPts val="2333"/>
                </a:lnSpc>
              </a:pPr>
              <a:r>
                <a:rPr lang="en-US" sz="1666" b="1" dirty="0">
                  <a:solidFill>
                    <a:srgbClr val="FFFFFF"/>
                  </a:solidFill>
                  <a:latin typeface="Open Sans Bold"/>
                  <a:ea typeface="Open Sans Bold"/>
                  <a:cs typeface="Open Sans Bold"/>
                  <a:sym typeface="Open Sans Bold"/>
                </a:rPr>
                <a:t>20 primary schools</a:t>
              </a:r>
            </a:p>
            <a:p>
              <a:pPr algn="ctr" defTabSz="609630">
                <a:lnSpc>
                  <a:spcPts val="2333"/>
                </a:lnSpc>
              </a:pPr>
              <a:r>
                <a:rPr lang="en-US" sz="1666" dirty="0">
                  <a:solidFill>
                    <a:srgbClr val="FFFFFF"/>
                  </a:solidFill>
                  <a:latin typeface="Open Sans Bold"/>
                  <a:ea typeface="Open Sans Bold"/>
                  <a:cs typeface="Open Sans Bold"/>
                  <a:sym typeface="Open Sans Bold"/>
                </a:rPr>
                <a:t>50% in IDACI band 3 or lower </a:t>
              </a:r>
            </a:p>
          </p:txBody>
        </p:sp>
      </p:grpSp>
      <p:grpSp>
        <p:nvGrpSpPr>
          <p:cNvPr id="17" name="Group 11">
            <a:extLst>
              <a:ext uri="{FF2B5EF4-FFF2-40B4-BE49-F238E27FC236}">
                <a16:creationId xmlns:a16="http://schemas.microsoft.com/office/drawing/2014/main" id="{4200B72F-5561-53DB-F857-6C5CFF88068F}"/>
              </a:ext>
            </a:extLst>
          </p:cNvPr>
          <p:cNvGrpSpPr/>
          <p:nvPr/>
        </p:nvGrpSpPr>
        <p:grpSpPr>
          <a:xfrm>
            <a:off x="8216172" y="4686751"/>
            <a:ext cx="3145767" cy="806752"/>
            <a:chOff x="0" y="-47625"/>
            <a:chExt cx="1026340" cy="318717"/>
          </a:xfrm>
        </p:grpSpPr>
        <p:sp>
          <p:nvSpPr>
            <p:cNvPr id="18" name="Freeform 12">
              <a:extLst>
                <a:ext uri="{FF2B5EF4-FFF2-40B4-BE49-F238E27FC236}">
                  <a16:creationId xmlns:a16="http://schemas.microsoft.com/office/drawing/2014/main" id="{3E8782A6-3D2B-53B1-1FEC-359CAA3E672B}"/>
                </a:ext>
              </a:extLst>
            </p:cNvPr>
            <p:cNvSpPr/>
            <p:nvPr/>
          </p:nvSpPr>
          <p:spPr>
            <a:xfrm>
              <a:off x="0" y="0"/>
              <a:ext cx="1026340" cy="271092"/>
            </a:xfrm>
            <a:custGeom>
              <a:avLst/>
              <a:gdLst/>
              <a:ahLst/>
              <a:cxnLst/>
              <a:rect l="l" t="t" r="r" b="b"/>
              <a:pathLst>
                <a:path w="1026340" h="271092">
                  <a:moveTo>
                    <a:pt x="49667" y="0"/>
                  </a:moveTo>
                  <a:lnTo>
                    <a:pt x="976672" y="0"/>
                  </a:lnTo>
                  <a:cubicBezTo>
                    <a:pt x="989845" y="0"/>
                    <a:pt x="1002478" y="5233"/>
                    <a:pt x="1011793" y="14547"/>
                  </a:cubicBezTo>
                  <a:cubicBezTo>
                    <a:pt x="1021107" y="23862"/>
                    <a:pt x="1026340" y="36495"/>
                    <a:pt x="1026340" y="49667"/>
                  </a:cubicBezTo>
                  <a:lnTo>
                    <a:pt x="1026340" y="221424"/>
                  </a:lnTo>
                  <a:cubicBezTo>
                    <a:pt x="1026340" y="234597"/>
                    <a:pt x="1021107" y="247230"/>
                    <a:pt x="1011793" y="256544"/>
                  </a:cubicBezTo>
                  <a:cubicBezTo>
                    <a:pt x="1002478" y="265859"/>
                    <a:pt x="989845" y="271092"/>
                    <a:pt x="976672" y="271092"/>
                  </a:cubicBezTo>
                  <a:lnTo>
                    <a:pt x="49667" y="271092"/>
                  </a:lnTo>
                  <a:cubicBezTo>
                    <a:pt x="36495" y="271092"/>
                    <a:pt x="23862" y="265859"/>
                    <a:pt x="14547" y="256544"/>
                  </a:cubicBezTo>
                  <a:cubicBezTo>
                    <a:pt x="5233" y="247230"/>
                    <a:pt x="0" y="234597"/>
                    <a:pt x="0" y="221424"/>
                  </a:cubicBezTo>
                  <a:lnTo>
                    <a:pt x="0" y="49667"/>
                  </a:lnTo>
                  <a:cubicBezTo>
                    <a:pt x="0" y="36495"/>
                    <a:pt x="5233" y="23862"/>
                    <a:pt x="14547" y="14547"/>
                  </a:cubicBezTo>
                  <a:cubicBezTo>
                    <a:pt x="23862" y="5233"/>
                    <a:pt x="36495" y="0"/>
                    <a:pt x="49667" y="0"/>
                  </a:cubicBezTo>
                  <a:close/>
                </a:path>
              </a:pathLst>
            </a:custGeom>
            <a:solidFill>
              <a:srgbClr val="44B598"/>
            </a:solidFill>
          </p:spPr>
          <p:txBody>
            <a:bodyPr/>
            <a:lstStyle/>
            <a:p>
              <a:pPr defTabSz="609630"/>
              <a:endParaRPr lang="en-GB" sz="1200">
                <a:solidFill>
                  <a:prstClr val="black"/>
                </a:solidFill>
                <a:latin typeface="Calibri"/>
              </a:endParaRPr>
            </a:p>
          </p:txBody>
        </p:sp>
        <p:sp>
          <p:nvSpPr>
            <p:cNvPr id="19" name="TextBox 13">
              <a:extLst>
                <a:ext uri="{FF2B5EF4-FFF2-40B4-BE49-F238E27FC236}">
                  <a16:creationId xmlns:a16="http://schemas.microsoft.com/office/drawing/2014/main" id="{8E0C6D92-A034-BE0D-96A5-91FB87BAC22B}"/>
                </a:ext>
              </a:extLst>
            </p:cNvPr>
            <p:cNvSpPr txBox="1"/>
            <p:nvPr/>
          </p:nvSpPr>
          <p:spPr>
            <a:xfrm>
              <a:off x="0" y="-47625"/>
              <a:ext cx="1026340" cy="245881"/>
            </a:xfrm>
            <a:prstGeom prst="rect">
              <a:avLst/>
            </a:prstGeom>
          </p:spPr>
          <p:txBody>
            <a:bodyPr lIns="33867" tIns="33867" rIns="33867" bIns="33867" rtlCol="0" anchor="ctr"/>
            <a:lstStyle/>
            <a:p>
              <a:pPr algn="ctr" defTabSz="609630">
                <a:lnSpc>
                  <a:spcPts val="2333"/>
                </a:lnSpc>
              </a:pPr>
              <a:r>
                <a:rPr lang="en-US" sz="1666" b="1" dirty="0">
                  <a:solidFill>
                    <a:srgbClr val="FFFFFF"/>
                  </a:solidFill>
                  <a:latin typeface="Open Sans Bold"/>
                  <a:ea typeface="Open Sans Bold"/>
                  <a:cs typeface="Open Sans Bold"/>
                  <a:sym typeface="Open Sans Bold"/>
                </a:rPr>
                <a:t>1 Pupil Referral Unit </a:t>
              </a:r>
            </a:p>
          </p:txBody>
        </p:sp>
      </p:grpSp>
      <p:pic>
        <p:nvPicPr>
          <p:cNvPr id="25" name="Picture 24">
            <a:extLst>
              <a:ext uri="{FF2B5EF4-FFF2-40B4-BE49-F238E27FC236}">
                <a16:creationId xmlns:a16="http://schemas.microsoft.com/office/drawing/2014/main" id="{B8EE70B8-097F-336F-879F-ECBC82A616F8}"/>
              </a:ext>
            </a:extLst>
          </p:cNvPr>
          <p:cNvPicPr>
            <a:picLocks noChangeAspect="1"/>
          </p:cNvPicPr>
          <p:nvPr/>
        </p:nvPicPr>
        <p:blipFill>
          <a:blip r:embed="rId4"/>
          <a:stretch>
            <a:fillRect/>
          </a:stretch>
        </p:blipFill>
        <p:spPr>
          <a:xfrm>
            <a:off x="10352504" y="546071"/>
            <a:ext cx="1784112" cy="41868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69B4"/>
        </a:solidFill>
        <a:effectLst/>
      </p:bgPr>
    </p:bg>
    <p:spTree>
      <p:nvGrpSpPr>
        <p:cNvPr id="1" name=""/>
        <p:cNvGrpSpPr/>
        <p:nvPr/>
      </p:nvGrpSpPr>
      <p:grpSpPr>
        <a:xfrm>
          <a:off x="0" y="0"/>
          <a:ext cx="0" cy="0"/>
          <a:chOff x="0" y="0"/>
          <a:chExt cx="0" cy="0"/>
        </a:xfrm>
      </p:grpSpPr>
      <p:sp>
        <p:nvSpPr>
          <p:cNvPr id="2" name="TextBox 2"/>
          <p:cNvSpPr txBox="1"/>
          <p:nvPr/>
        </p:nvSpPr>
        <p:spPr>
          <a:xfrm>
            <a:off x="811796" y="505911"/>
            <a:ext cx="9860571" cy="463075"/>
          </a:xfrm>
          <a:prstGeom prst="rect">
            <a:avLst/>
          </a:prstGeom>
        </p:spPr>
        <p:txBody>
          <a:bodyPr lIns="0" tIns="0" rIns="0" bIns="0" rtlCol="0" anchor="t">
            <a:spAutoFit/>
          </a:bodyPr>
          <a:lstStyle/>
          <a:p>
            <a:pPr marL="0" marR="0" lvl="0" indent="0" algn="ctr" defTabSz="609630" rtl="0" eaLnBrk="1" fontAlgn="auto" latinLnBrk="0" hangingPunct="1">
              <a:lnSpc>
                <a:spcPts val="36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Gotham Rounded 1"/>
                <a:ea typeface="Gotham Rounded 1"/>
                <a:cs typeface="Gotham Rounded 1"/>
                <a:sym typeface="Gotham Rounded 1"/>
              </a:rPr>
              <a:t>Key CAS Impacts</a:t>
            </a:r>
          </a:p>
        </p:txBody>
      </p:sp>
      <p:grpSp>
        <p:nvGrpSpPr>
          <p:cNvPr id="3" name="Group 3"/>
          <p:cNvGrpSpPr/>
          <p:nvPr/>
        </p:nvGrpSpPr>
        <p:grpSpPr>
          <a:xfrm rot="2192145">
            <a:off x="-1823616" y="126918"/>
            <a:ext cx="3120570" cy="1560285"/>
            <a:chOff x="0" y="0"/>
            <a:chExt cx="812800" cy="406400"/>
          </a:xfrm>
        </p:grpSpPr>
        <p:sp>
          <p:nvSpPr>
            <p:cNvPr id="4" name="Freeform 4"/>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FDC300"/>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0" y="-95250"/>
              <a:ext cx="812800" cy="501650"/>
            </a:xfrm>
            <a:prstGeom prst="rect">
              <a:avLst/>
            </a:prstGeom>
          </p:spPr>
          <p:txBody>
            <a:bodyPr lIns="33867" tIns="33867" rIns="33867" bIns="33867" rtlCol="0" anchor="ctr"/>
            <a:lstStyle/>
            <a:p>
              <a:pPr marL="0" marR="0" lvl="0" indent="0" algn="ctr" defTabSz="609630" rtl="0" eaLnBrk="1" fontAlgn="auto" latinLnBrk="0" hangingPunct="1">
                <a:lnSpc>
                  <a:spcPts val="186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Freeform 6"/>
          <p:cNvSpPr/>
          <p:nvPr/>
        </p:nvSpPr>
        <p:spPr>
          <a:xfrm rot="4536132">
            <a:off x="2422233" y="1112438"/>
            <a:ext cx="2962211" cy="3597548"/>
          </a:xfrm>
          <a:custGeom>
            <a:avLst/>
            <a:gdLst/>
            <a:ahLst/>
            <a:cxnLst/>
            <a:rect l="l" t="t" r="r" b="b"/>
            <a:pathLst>
              <a:path w="3898773" h="4114800">
                <a:moveTo>
                  <a:pt x="0" y="0"/>
                </a:moveTo>
                <a:lnTo>
                  <a:pt x="3898773" y="0"/>
                </a:lnTo>
                <a:lnTo>
                  <a:pt x="389877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335744" y="766776"/>
            <a:ext cx="1440873" cy="918556"/>
          </a:xfrm>
          <a:custGeom>
            <a:avLst/>
            <a:gdLst/>
            <a:ahLst/>
            <a:cxnLst/>
            <a:rect l="l" t="t" r="r" b="b"/>
            <a:pathLst>
              <a:path w="2161309" h="1377834">
                <a:moveTo>
                  <a:pt x="0" y="0"/>
                </a:moveTo>
                <a:lnTo>
                  <a:pt x="2161309" y="0"/>
                </a:lnTo>
                <a:lnTo>
                  <a:pt x="2161309" y="1377835"/>
                </a:lnTo>
                <a:lnTo>
                  <a:pt x="0" y="13778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rot="-10800000">
            <a:off x="11405083" y="3150105"/>
            <a:ext cx="468890" cy="765535"/>
          </a:xfrm>
          <a:custGeom>
            <a:avLst/>
            <a:gdLst/>
            <a:ahLst/>
            <a:cxnLst/>
            <a:rect l="l" t="t" r="r" b="b"/>
            <a:pathLst>
              <a:path w="703335" h="1148302">
                <a:moveTo>
                  <a:pt x="0" y="0"/>
                </a:moveTo>
                <a:lnTo>
                  <a:pt x="703335" y="0"/>
                </a:lnTo>
                <a:lnTo>
                  <a:pt x="703335" y="1148302"/>
                </a:lnTo>
                <a:lnTo>
                  <a:pt x="0" y="114830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rot="-10230369">
            <a:off x="9771302" y="4960850"/>
            <a:ext cx="2599182" cy="2743200"/>
          </a:xfrm>
          <a:custGeom>
            <a:avLst/>
            <a:gdLst/>
            <a:ahLst/>
            <a:cxnLst/>
            <a:rect l="l" t="t" r="r" b="b"/>
            <a:pathLst>
              <a:path w="3898773" h="4114800">
                <a:moveTo>
                  <a:pt x="0" y="0"/>
                </a:moveTo>
                <a:lnTo>
                  <a:pt x="3898773" y="0"/>
                </a:lnTo>
                <a:lnTo>
                  <a:pt x="389877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6936724" y="1055410"/>
            <a:ext cx="2456281" cy="1839512"/>
          </a:xfrm>
          <a:custGeom>
            <a:avLst/>
            <a:gdLst/>
            <a:ahLst/>
            <a:cxnLst/>
            <a:rect l="l" t="t" r="r" b="b"/>
            <a:pathLst>
              <a:path w="1999564" h="1497477">
                <a:moveTo>
                  <a:pt x="88253" y="0"/>
                </a:moveTo>
                <a:lnTo>
                  <a:pt x="1911312" y="0"/>
                </a:lnTo>
                <a:cubicBezTo>
                  <a:pt x="1960052" y="0"/>
                  <a:pt x="1999564" y="39512"/>
                  <a:pt x="1999564" y="88253"/>
                </a:cubicBezTo>
                <a:lnTo>
                  <a:pt x="1999564" y="1409224"/>
                </a:lnTo>
                <a:cubicBezTo>
                  <a:pt x="1999564" y="1432630"/>
                  <a:pt x="1990266" y="1455077"/>
                  <a:pt x="1973716" y="1471628"/>
                </a:cubicBezTo>
                <a:cubicBezTo>
                  <a:pt x="1957165" y="1488179"/>
                  <a:pt x="1934718" y="1497477"/>
                  <a:pt x="1911312" y="1497477"/>
                </a:cubicBezTo>
                <a:lnTo>
                  <a:pt x="88253" y="1497477"/>
                </a:lnTo>
                <a:cubicBezTo>
                  <a:pt x="64847" y="1497477"/>
                  <a:pt x="42399" y="1488179"/>
                  <a:pt x="25849" y="1471628"/>
                </a:cubicBezTo>
                <a:cubicBezTo>
                  <a:pt x="9298" y="1455077"/>
                  <a:pt x="0" y="1432630"/>
                  <a:pt x="0" y="1409224"/>
                </a:cubicBezTo>
                <a:lnTo>
                  <a:pt x="0" y="88253"/>
                </a:lnTo>
                <a:cubicBezTo>
                  <a:pt x="0" y="64847"/>
                  <a:pt x="9298" y="42399"/>
                  <a:pt x="25849" y="25849"/>
                </a:cubicBezTo>
                <a:cubicBezTo>
                  <a:pt x="42399" y="9298"/>
                  <a:pt x="64847" y="0"/>
                  <a:pt x="88253" y="0"/>
                </a:cubicBezTo>
                <a:close/>
              </a:path>
            </a:pathLst>
          </a:custGeom>
          <a:solidFill>
            <a:srgbClr val="FFFFFF"/>
          </a:solidFill>
          <a:ln w="57150">
            <a:solidFill>
              <a:srgbClr val="FFFF00"/>
            </a:solidFill>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4"/>
          <p:cNvSpPr txBox="1"/>
          <p:nvPr/>
        </p:nvSpPr>
        <p:spPr>
          <a:xfrm>
            <a:off x="7202643" y="1302972"/>
            <a:ext cx="1940324" cy="1439946"/>
          </a:xfrm>
          <a:prstGeom prst="rect">
            <a:avLst/>
          </a:prstGeom>
          <a:ln w="38100">
            <a:noFill/>
          </a:ln>
        </p:spPr>
        <p:txBody>
          <a:bodyPr lIns="0" tIns="0" rIns="0" bIns="0" rtlCol="0" anchor="t">
            <a:spAutoFit/>
          </a:bodyPr>
          <a:lstStyle/>
          <a:p>
            <a:pPr marL="0" marR="0" lvl="0" indent="0" algn="ctr" defTabSz="609630" rtl="0" eaLnBrk="1" fontAlgn="auto" latinLnBrk="0" hangingPunct="1">
              <a:lnSpc>
                <a:spcPts val="1866"/>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69B4"/>
                </a:solidFill>
                <a:effectLst/>
                <a:uLnTx/>
                <a:uFillTx/>
                <a:latin typeface="Gotham Rounded 1"/>
                <a:ea typeface="Gotham Rounded 1"/>
                <a:cs typeface="Gotham Rounded 1"/>
                <a:sym typeface="Gotham Rounded 1"/>
              </a:rPr>
              <a:t>Substantial increase in organised and structured activities during break times and lunchtimes.</a:t>
            </a:r>
          </a:p>
          <a:p>
            <a:pPr marL="0" marR="0" lvl="0" indent="0" algn="ctr" defTabSz="609630" rtl="0" eaLnBrk="1" fontAlgn="auto" latinLnBrk="0" hangingPunct="1">
              <a:lnSpc>
                <a:spcPts val="1866"/>
              </a:lnSpc>
              <a:spcBef>
                <a:spcPts val="0"/>
              </a:spcBef>
              <a:spcAft>
                <a:spcPts val="0"/>
              </a:spcAft>
              <a:buClrTx/>
              <a:buSzTx/>
              <a:buFontTx/>
              <a:buNone/>
              <a:tabLst/>
              <a:defRPr/>
            </a:pPr>
            <a:endParaRPr kumimoji="0" lang="en-US" sz="1333" b="0" i="0" u="none" strike="noStrike" kern="1200" cap="none" spc="0" normalizeH="0" baseline="0" noProof="0" dirty="0">
              <a:ln>
                <a:noFill/>
              </a:ln>
              <a:solidFill>
                <a:srgbClr val="0069B4"/>
              </a:solidFill>
              <a:effectLst/>
              <a:uLnTx/>
              <a:uFillTx/>
              <a:latin typeface="Gotham Rounded 1"/>
              <a:ea typeface="Gotham Rounded 1"/>
              <a:cs typeface="Gotham Rounded 1"/>
              <a:sym typeface="Gotham Rounded 1"/>
            </a:endParaRPr>
          </a:p>
        </p:txBody>
      </p:sp>
      <p:sp>
        <p:nvSpPr>
          <p:cNvPr id="17" name="Freeform 17"/>
          <p:cNvSpPr/>
          <p:nvPr/>
        </p:nvSpPr>
        <p:spPr>
          <a:xfrm>
            <a:off x="9671206" y="1232092"/>
            <a:ext cx="2189841" cy="1452260"/>
          </a:xfrm>
          <a:custGeom>
            <a:avLst/>
            <a:gdLst/>
            <a:ahLst/>
            <a:cxnLst/>
            <a:rect l="l" t="t" r="r" b="b"/>
            <a:pathLst>
              <a:path w="1782665" h="1182230">
                <a:moveTo>
                  <a:pt x="98991" y="0"/>
                </a:moveTo>
                <a:lnTo>
                  <a:pt x="1683675" y="0"/>
                </a:lnTo>
                <a:cubicBezTo>
                  <a:pt x="1709929" y="0"/>
                  <a:pt x="1735107" y="10429"/>
                  <a:pt x="1753672" y="28994"/>
                </a:cubicBezTo>
                <a:cubicBezTo>
                  <a:pt x="1772236" y="47558"/>
                  <a:pt x="1782665" y="72737"/>
                  <a:pt x="1782665" y="98991"/>
                </a:cubicBezTo>
                <a:lnTo>
                  <a:pt x="1782665" y="1083239"/>
                </a:lnTo>
                <a:cubicBezTo>
                  <a:pt x="1782665" y="1109493"/>
                  <a:pt x="1772236" y="1134672"/>
                  <a:pt x="1753672" y="1153236"/>
                </a:cubicBezTo>
                <a:cubicBezTo>
                  <a:pt x="1735107" y="1171800"/>
                  <a:pt x="1709929" y="1182230"/>
                  <a:pt x="1683675" y="1182230"/>
                </a:cubicBezTo>
                <a:lnTo>
                  <a:pt x="98991" y="1182230"/>
                </a:lnTo>
                <a:cubicBezTo>
                  <a:pt x="72737" y="1182230"/>
                  <a:pt x="47558" y="1171800"/>
                  <a:pt x="28994" y="1153236"/>
                </a:cubicBezTo>
                <a:cubicBezTo>
                  <a:pt x="10429" y="1134672"/>
                  <a:pt x="0" y="1109493"/>
                  <a:pt x="0" y="1083239"/>
                </a:cubicBezTo>
                <a:lnTo>
                  <a:pt x="0" y="98991"/>
                </a:lnTo>
                <a:cubicBezTo>
                  <a:pt x="0" y="72737"/>
                  <a:pt x="10429" y="47558"/>
                  <a:pt x="28994" y="28994"/>
                </a:cubicBezTo>
                <a:cubicBezTo>
                  <a:pt x="47558" y="10429"/>
                  <a:pt x="72737" y="0"/>
                  <a:pt x="98991" y="0"/>
                </a:cubicBezTo>
                <a:close/>
              </a:path>
            </a:pathLst>
          </a:custGeom>
          <a:solidFill>
            <a:srgbClr val="FFFFFF"/>
          </a:solidFill>
          <a:ln w="57150">
            <a:solidFill>
              <a:srgbClr val="C00000"/>
            </a:solidFill>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9936070" y="1408318"/>
            <a:ext cx="1660111" cy="1196290"/>
          </a:xfrm>
          <a:prstGeom prst="rect">
            <a:avLst/>
          </a:prstGeom>
        </p:spPr>
        <p:txBody>
          <a:bodyPr lIns="0" tIns="0" rIns="0" bIns="0" rtlCol="0" anchor="t">
            <a:spAutoFit/>
          </a:bodyPr>
          <a:lstStyle/>
          <a:p>
            <a:pPr marL="0" marR="0" lvl="0" indent="0" algn="ctr" defTabSz="609630" rtl="0" eaLnBrk="1" fontAlgn="auto" latinLnBrk="0" hangingPunct="1">
              <a:lnSpc>
                <a:spcPts val="1866"/>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69B4"/>
                </a:solidFill>
                <a:effectLst/>
                <a:uLnTx/>
                <a:uFillTx/>
                <a:latin typeface="Gotham Rounded 1"/>
                <a:ea typeface="Gotham Rounded 1"/>
                <a:cs typeface="Gotham Rounded 1"/>
                <a:sym typeface="Gotham Rounded 1"/>
              </a:rPr>
              <a:t>CAS is an </a:t>
            </a:r>
          </a:p>
          <a:p>
            <a:pPr marL="0" marR="0" lvl="0" indent="0" algn="ctr" defTabSz="609630" rtl="0" eaLnBrk="1" fontAlgn="auto" latinLnBrk="0" hangingPunct="1">
              <a:lnSpc>
                <a:spcPts val="1866"/>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69B4"/>
                </a:solidFill>
                <a:effectLst/>
                <a:uLnTx/>
                <a:uFillTx/>
                <a:latin typeface="Gotham Rounded 1"/>
                <a:ea typeface="Gotham Rounded 1"/>
                <a:cs typeface="Gotham Rounded 1"/>
                <a:sym typeface="Gotham Rounded 1"/>
              </a:rPr>
              <a:t>recurring agenda item at every governor meeting</a:t>
            </a:r>
            <a:r>
              <a:rPr kumimoji="0" lang="en-US" sz="1333" b="0" i="0" u="none" strike="noStrike" kern="1200" cap="none" spc="0" normalizeH="0" baseline="0" noProof="0" dirty="0">
                <a:ln>
                  <a:noFill/>
                </a:ln>
                <a:solidFill>
                  <a:srgbClr val="0069B4"/>
                </a:solidFill>
                <a:effectLst/>
                <a:uLnTx/>
                <a:uFillTx/>
                <a:latin typeface="Gotham Rounded 1"/>
                <a:ea typeface="Gotham Rounded 1"/>
                <a:cs typeface="Gotham Rounded 1"/>
                <a:sym typeface="Gotham Rounded 1"/>
              </a:rPr>
              <a:t>.</a:t>
            </a:r>
          </a:p>
          <a:p>
            <a:pPr marL="0" marR="0" lvl="0" indent="0" algn="ctr" defTabSz="609630" rtl="0" eaLnBrk="1" fontAlgn="auto" latinLnBrk="0" hangingPunct="1">
              <a:lnSpc>
                <a:spcPts val="1866"/>
              </a:lnSpc>
              <a:spcBef>
                <a:spcPts val="0"/>
              </a:spcBef>
              <a:spcAft>
                <a:spcPts val="0"/>
              </a:spcAft>
              <a:buClrTx/>
              <a:buSzTx/>
              <a:buFontTx/>
              <a:buNone/>
              <a:tabLst/>
              <a:defRPr/>
            </a:pPr>
            <a:endParaRPr kumimoji="0" lang="en-US" sz="1333" b="0" i="0" u="none" strike="noStrike" kern="1200" cap="none" spc="0" normalizeH="0" baseline="0" noProof="0" dirty="0">
              <a:ln>
                <a:noFill/>
              </a:ln>
              <a:solidFill>
                <a:srgbClr val="0069B4"/>
              </a:solidFill>
              <a:effectLst/>
              <a:uLnTx/>
              <a:uFillTx/>
              <a:latin typeface="Gotham Rounded 1"/>
              <a:ea typeface="Gotham Rounded 1"/>
              <a:cs typeface="Gotham Rounded 1"/>
              <a:sym typeface="Gotham Rounded 1"/>
            </a:endParaRPr>
          </a:p>
        </p:txBody>
      </p:sp>
      <p:sp>
        <p:nvSpPr>
          <p:cNvPr id="22" name="Freeform 22"/>
          <p:cNvSpPr/>
          <p:nvPr/>
        </p:nvSpPr>
        <p:spPr>
          <a:xfrm>
            <a:off x="5951813" y="4773400"/>
            <a:ext cx="2646688" cy="1745459"/>
          </a:xfrm>
          <a:custGeom>
            <a:avLst/>
            <a:gdLst/>
            <a:ahLst/>
            <a:cxnLst/>
            <a:rect l="l" t="t" r="r" b="b"/>
            <a:pathLst>
              <a:path w="2154568" h="1420911">
                <a:moveTo>
                  <a:pt x="81904" y="0"/>
                </a:moveTo>
                <a:lnTo>
                  <a:pt x="2072664" y="0"/>
                </a:lnTo>
                <a:cubicBezTo>
                  <a:pt x="2094386" y="0"/>
                  <a:pt x="2115219" y="8629"/>
                  <a:pt x="2130579" y="23989"/>
                </a:cubicBezTo>
                <a:cubicBezTo>
                  <a:pt x="2145939" y="39349"/>
                  <a:pt x="2154568" y="60182"/>
                  <a:pt x="2154568" y="81904"/>
                </a:cubicBezTo>
                <a:lnTo>
                  <a:pt x="2154568" y="1339008"/>
                </a:lnTo>
                <a:cubicBezTo>
                  <a:pt x="2154568" y="1384242"/>
                  <a:pt x="2117898" y="1420911"/>
                  <a:pt x="2072664" y="1420911"/>
                </a:cubicBezTo>
                <a:lnTo>
                  <a:pt x="81904" y="1420911"/>
                </a:lnTo>
                <a:cubicBezTo>
                  <a:pt x="36670" y="1420911"/>
                  <a:pt x="0" y="1384242"/>
                  <a:pt x="0" y="1339008"/>
                </a:cubicBezTo>
                <a:lnTo>
                  <a:pt x="0" y="81904"/>
                </a:lnTo>
                <a:cubicBezTo>
                  <a:pt x="0" y="36670"/>
                  <a:pt x="36670" y="0"/>
                  <a:pt x="81904" y="0"/>
                </a:cubicBezTo>
                <a:close/>
              </a:path>
            </a:pathLst>
          </a:custGeom>
          <a:solidFill>
            <a:srgbClr val="FFFFFF"/>
          </a:solidFill>
          <a:ln w="57150">
            <a:solidFill>
              <a:srgbClr val="C00000"/>
            </a:solidFill>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TextBox 24"/>
          <p:cNvSpPr txBox="1"/>
          <p:nvPr/>
        </p:nvSpPr>
        <p:spPr>
          <a:xfrm>
            <a:off x="5846346" y="4969526"/>
            <a:ext cx="2724675" cy="1461939"/>
          </a:xfrm>
          <a:prstGeom prst="rect">
            <a:avLst/>
          </a:prstGeom>
          <a:ln w="57150">
            <a:noFill/>
          </a:ln>
        </p:spPr>
        <p:txBody>
          <a:bodyPr lIns="0" tIns="0" rIns="0" bIns="0" rtlCol="0" anchor="t">
            <a:spAutoFit/>
          </a:bodyPr>
          <a:lstStyle/>
          <a:p>
            <a:pPr marL="0" marR="0" lvl="0" indent="0" algn="ctr" defTabSz="609630" rtl="0" eaLnBrk="1" fontAlgn="auto" latinLnBrk="0" hangingPunct="1">
              <a:lnSpc>
                <a:spcPts val="1867"/>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69B4"/>
                </a:solidFill>
                <a:effectLst/>
                <a:uLnTx/>
                <a:uFillTx/>
                <a:latin typeface="Gotham Rounded 1"/>
                <a:ea typeface="Gotham Rounded 1"/>
                <a:cs typeface="Gotham Rounded 1"/>
                <a:sym typeface="Gotham Rounded 1"/>
              </a:rPr>
              <a:t>Schools look to </a:t>
            </a:r>
          </a:p>
          <a:p>
            <a:pPr marL="0" marR="0" lvl="0" indent="0" algn="ctr" defTabSz="609630" rtl="0" eaLnBrk="1" fontAlgn="auto" latinLnBrk="0" hangingPunct="1">
              <a:lnSpc>
                <a:spcPts val="1867"/>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69B4"/>
                </a:solidFill>
                <a:effectLst/>
                <a:uLnTx/>
                <a:uFillTx/>
                <a:latin typeface="Gotham Rounded 1"/>
                <a:ea typeface="Gotham Rounded 1"/>
                <a:cs typeface="Gotham Rounded 1"/>
                <a:sym typeface="Gotham Rounded 1"/>
              </a:rPr>
              <a:t>design physical </a:t>
            </a:r>
          </a:p>
          <a:p>
            <a:pPr marL="0" marR="0" lvl="0" indent="0" algn="ctr" defTabSz="609630" rtl="0" eaLnBrk="1" fontAlgn="auto" latinLnBrk="0" hangingPunct="1">
              <a:lnSpc>
                <a:spcPts val="1867"/>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69B4"/>
                </a:solidFill>
                <a:effectLst/>
                <a:uLnTx/>
                <a:uFillTx/>
                <a:latin typeface="Gotham Rounded 1"/>
                <a:ea typeface="Gotham Rounded 1"/>
                <a:cs typeface="Gotham Rounded 1"/>
                <a:sym typeface="Gotham Rounded 1"/>
              </a:rPr>
              <a:t>activity into</a:t>
            </a:r>
          </a:p>
          <a:p>
            <a:pPr marL="0" marR="0" lvl="0" indent="0" algn="ctr" defTabSz="609630" rtl="0" eaLnBrk="1" fontAlgn="auto" latinLnBrk="0" hangingPunct="1">
              <a:lnSpc>
                <a:spcPts val="1867"/>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69B4"/>
                </a:solidFill>
                <a:effectLst/>
                <a:uLnTx/>
                <a:uFillTx/>
                <a:latin typeface="Gotham Rounded 1"/>
                <a:ea typeface="Gotham Rounded 1"/>
                <a:cs typeface="Gotham Rounded 1"/>
                <a:sym typeface="Gotham Rounded 1"/>
              </a:rPr>
              <a:t>their spaces outside </a:t>
            </a:r>
          </a:p>
          <a:p>
            <a:pPr marL="0" marR="0" lvl="0" indent="0" algn="ctr" defTabSz="609630" rtl="0" eaLnBrk="1" fontAlgn="auto" latinLnBrk="0" hangingPunct="1">
              <a:lnSpc>
                <a:spcPts val="1867"/>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69B4"/>
                </a:solidFill>
                <a:effectLst/>
                <a:uLnTx/>
                <a:uFillTx/>
                <a:latin typeface="Gotham Rounded 1"/>
                <a:ea typeface="Gotham Rounded 1"/>
                <a:cs typeface="Gotham Rounded 1"/>
                <a:sym typeface="Gotham Rounded 1"/>
              </a:rPr>
              <a:t>of playgrounds</a:t>
            </a:r>
          </a:p>
          <a:p>
            <a:pPr marL="0" marR="0" lvl="0" indent="0" algn="ctr" defTabSz="609630" rtl="0" eaLnBrk="1" fontAlgn="auto" latinLnBrk="0" hangingPunct="1">
              <a:lnSpc>
                <a:spcPts val="1867"/>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69B4"/>
                </a:solidFill>
                <a:effectLst/>
                <a:uLnTx/>
                <a:uFillTx/>
                <a:latin typeface="Gotham Rounded 1"/>
                <a:ea typeface="Gotham Rounded 1"/>
                <a:cs typeface="Gotham Rounded 1"/>
                <a:sym typeface="Gotham Rounded 1"/>
              </a:rPr>
              <a:t> and halls.</a:t>
            </a:r>
          </a:p>
        </p:txBody>
      </p:sp>
      <p:sp>
        <p:nvSpPr>
          <p:cNvPr id="26" name="Freeform 26"/>
          <p:cNvSpPr/>
          <p:nvPr/>
        </p:nvSpPr>
        <p:spPr>
          <a:xfrm>
            <a:off x="3348983" y="4836068"/>
            <a:ext cx="2161514" cy="1728851"/>
          </a:xfrm>
          <a:custGeom>
            <a:avLst/>
            <a:gdLst/>
            <a:ahLst/>
            <a:cxnLst/>
            <a:rect l="l" t="t" r="r" b="b"/>
            <a:pathLst>
              <a:path w="1955319" h="1433849">
                <a:moveTo>
                  <a:pt x="90250" y="0"/>
                </a:moveTo>
                <a:lnTo>
                  <a:pt x="1865069" y="0"/>
                </a:lnTo>
                <a:cubicBezTo>
                  <a:pt x="1889005" y="0"/>
                  <a:pt x="1911960" y="9508"/>
                  <a:pt x="1928885" y="26434"/>
                </a:cubicBezTo>
                <a:cubicBezTo>
                  <a:pt x="1945810" y="43359"/>
                  <a:pt x="1955319" y="66314"/>
                  <a:pt x="1955319" y="90250"/>
                </a:cubicBezTo>
                <a:lnTo>
                  <a:pt x="1955319" y="1343600"/>
                </a:lnTo>
                <a:cubicBezTo>
                  <a:pt x="1955319" y="1367535"/>
                  <a:pt x="1945810" y="1390491"/>
                  <a:pt x="1928885" y="1407416"/>
                </a:cubicBezTo>
                <a:cubicBezTo>
                  <a:pt x="1911960" y="1424341"/>
                  <a:pt x="1889005" y="1433849"/>
                  <a:pt x="1865069" y="1433849"/>
                </a:cubicBezTo>
                <a:lnTo>
                  <a:pt x="90250" y="1433849"/>
                </a:lnTo>
                <a:cubicBezTo>
                  <a:pt x="66314" y="1433849"/>
                  <a:pt x="43359" y="1424341"/>
                  <a:pt x="26434" y="1407416"/>
                </a:cubicBezTo>
                <a:cubicBezTo>
                  <a:pt x="9508" y="1390491"/>
                  <a:pt x="0" y="1367535"/>
                  <a:pt x="0" y="1343600"/>
                </a:cubicBezTo>
                <a:lnTo>
                  <a:pt x="0" y="90250"/>
                </a:lnTo>
                <a:cubicBezTo>
                  <a:pt x="0" y="66314"/>
                  <a:pt x="9508" y="43359"/>
                  <a:pt x="26434" y="26434"/>
                </a:cubicBezTo>
                <a:cubicBezTo>
                  <a:pt x="43359" y="9508"/>
                  <a:pt x="66314" y="0"/>
                  <a:pt x="90250" y="0"/>
                </a:cubicBezTo>
                <a:close/>
              </a:path>
            </a:pathLst>
          </a:custGeom>
          <a:solidFill>
            <a:srgbClr val="FFFFFF"/>
          </a:solidFill>
          <a:ln w="57150">
            <a:solidFill>
              <a:srgbClr val="C00000"/>
            </a:solidFill>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30"/>
          <p:cNvSpPr/>
          <p:nvPr/>
        </p:nvSpPr>
        <p:spPr>
          <a:xfrm>
            <a:off x="4052425" y="1102436"/>
            <a:ext cx="2316123" cy="1745459"/>
          </a:xfrm>
          <a:custGeom>
            <a:avLst/>
            <a:gdLst/>
            <a:ahLst/>
            <a:cxnLst/>
            <a:rect l="l" t="t" r="r" b="b"/>
            <a:pathLst>
              <a:path w="1885466" h="1420911">
                <a:moveTo>
                  <a:pt x="93593" y="0"/>
                </a:moveTo>
                <a:lnTo>
                  <a:pt x="1791873" y="0"/>
                </a:lnTo>
                <a:cubicBezTo>
                  <a:pt x="1843563" y="0"/>
                  <a:pt x="1885466" y="41903"/>
                  <a:pt x="1885466" y="93593"/>
                </a:cubicBezTo>
                <a:lnTo>
                  <a:pt x="1885466" y="1327318"/>
                </a:lnTo>
                <a:cubicBezTo>
                  <a:pt x="1885466" y="1352141"/>
                  <a:pt x="1875606" y="1375946"/>
                  <a:pt x="1858053" y="1393499"/>
                </a:cubicBezTo>
                <a:cubicBezTo>
                  <a:pt x="1840501" y="1411051"/>
                  <a:pt x="1816696" y="1420911"/>
                  <a:pt x="1791873" y="1420911"/>
                </a:cubicBezTo>
                <a:lnTo>
                  <a:pt x="93593" y="1420911"/>
                </a:lnTo>
                <a:cubicBezTo>
                  <a:pt x="68771" y="1420911"/>
                  <a:pt x="44965" y="1411051"/>
                  <a:pt x="27413" y="1393499"/>
                </a:cubicBezTo>
                <a:cubicBezTo>
                  <a:pt x="9861" y="1375946"/>
                  <a:pt x="0" y="1352141"/>
                  <a:pt x="0" y="1327318"/>
                </a:cubicBezTo>
                <a:lnTo>
                  <a:pt x="0" y="93593"/>
                </a:lnTo>
                <a:cubicBezTo>
                  <a:pt x="0" y="41903"/>
                  <a:pt x="41903" y="0"/>
                  <a:pt x="93593" y="0"/>
                </a:cubicBezTo>
                <a:close/>
              </a:path>
            </a:pathLst>
          </a:custGeom>
          <a:solidFill>
            <a:srgbClr val="FFFFFF"/>
          </a:solidFill>
          <a:ln w="57150">
            <a:solidFill>
              <a:srgbClr val="C00000"/>
            </a:solidFill>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32" name="TextBox 32"/>
          <p:cNvSpPr txBox="1"/>
          <p:nvPr/>
        </p:nvSpPr>
        <p:spPr>
          <a:xfrm>
            <a:off x="4285143" y="1392575"/>
            <a:ext cx="1808863" cy="1683602"/>
          </a:xfrm>
          <a:prstGeom prst="rect">
            <a:avLst/>
          </a:prstGeom>
        </p:spPr>
        <p:txBody>
          <a:bodyPr lIns="0" tIns="0" rIns="0" bIns="0" rtlCol="0" anchor="t">
            <a:spAutoFit/>
          </a:bodyPr>
          <a:lstStyle/>
          <a:p>
            <a:pPr marL="0" marR="0" lvl="0" indent="0" algn="ctr" defTabSz="609630" rtl="0" eaLnBrk="1" fontAlgn="auto" latinLnBrk="0" hangingPunct="1">
              <a:lnSpc>
                <a:spcPts val="1866"/>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69B4"/>
                </a:solidFill>
                <a:effectLst/>
                <a:uLnTx/>
                <a:uFillTx/>
                <a:latin typeface="Gotham Rounded 1"/>
                <a:ea typeface="Gotham Rounded 1"/>
                <a:cs typeface="Gotham Rounded 1"/>
                <a:sym typeface="Gotham Rounded 1"/>
              </a:rPr>
              <a:t>Mindset shift from considering physical activity as solely the responsibility of PE leads.</a:t>
            </a:r>
          </a:p>
          <a:p>
            <a:pPr marL="0" marR="0" lvl="0" indent="0" algn="ctr" defTabSz="609630" rtl="0" eaLnBrk="1" fontAlgn="auto" latinLnBrk="0" hangingPunct="1">
              <a:lnSpc>
                <a:spcPts val="1866"/>
              </a:lnSpc>
              <a:spcBef>
                <a:spcPts val="0"/>
              </a:spcBef>
              <a:spcAft>
                <a:spcPts val="0"/>
              </a:spcAft>
              <a:buClrTx/>
              <a:buSzTx/>
              <a:buFontTx/>
              <a:buNone/>
              <a:tabLst/>
              <a:defRPr/>
            </a:pPr>
            <a:endParaRPr kumimoji="0" lang="en-US" sz="1333" b="0" i="0" u="none" strike="noStrike" kern="1200" cap="none" spc="0" normalizeH="0" baseline="0" noProof="0" dirty="0">
              <a:ln>
                <a:noFill/>
              </a:ln>
              <a:solidFill>
                <a:srgbClr val="0069B4"/>
              </a:solidFill>
              <a:effectLst/>
              <a:uLnTx/>
              <a:uFillTx/>
              <a:latin typeface="Gotham Rounded 1"/>
              <a:ea typeface="Gotham Rounded 1"/>
              <a:cs typeface="Gotham Rounded 1"/>
              <a:sym typeface="Gotham Rounded 1"/>
            </a:endParaRPr>
          </a:p>
        </p:txBody>
      </p:sp>
      <p:sp>
        <p:nvSpPr>
          <p:cNvPr id="35" name="Freeform 35"/>
          <p:cNvSpPr/>
          <p:nvPr/>
        </p:nvSpPr>
        <p:spPr>
          <a:xfrm>
            <a:off x="828822" y="2350046"/>
            <a:ext cx="2498744" cy="1452261"/>
          </a:xfrm>
          <a:custGeom>
            <a:avLst/>
            <a:gdLst/>
            <a:ahLst/>
            <a:cxnLst/>
            <a:rect l="l" t="t" r="r" b="b"/>
            <a:pathLst>
              <a:path w="2005673" h="1501049">
                <a:moveTo>
                  <a:pt x="87984" y="0"/>
                </a:moveTo>
                <a:lnTo>
                  <a:pt x="1917689" y="0"/>
                </a:lnTo>
                <a:cubicBezTo>
                  <a:pt x="1966281" y="0"/>
                  <a:pt x="2005673" y="39392"/>
                  <a:pt x="2005673" y="87984"/>
                </a:cubicBezTo>
                <a:lnTo>
                  <a:pt x="2005673" y="1413065"/>
                </a:lnTo>
                <a:cubicBezTo>
                  <a:pt x="2005673" y="1436400"/>
                  <a:pt x="1996403" y="1458779"/>
                  <a:pt x="1979903" y="1475279"/>
                </a:cubicBezTo>
                <a:cubicBezTo>
                  <a:pt x="1963403" y="1491779"/>
                  <a:pt x="1941024" y="1501049"/>
                  <a:pt x="1917689" y="1501049"/>
                </a:cubicBezTo>
                <a:lnTo>
                  <a:pt x="87984" y="1501049"/>
                </a:lnTo>
                <a:cubicBezTo>
                  <a:pt x="64649" y="1501049"/>
                  <a:pt x="42270" y="1491779"/>
                  <a:pt x="25770" y="1475279"/>
                </a:cubicBezTo>
                <a:cubicBezTo>
                  <a:pt x="9270" y="1458779"/>
                  <a:pt x="0" y="1436400"/>
                  <a:pt x="0" y="1413065"/>
                </a:cubicBezTo>
                <a:lnTo>
                  <a:pt x="0" y="87984"/>
                </a:lnTo>
                <a:cubicBezTo>
                  <a:pt x="0" y="64649"/>
                  <a:pt x="9270" y="42270"/>
                  <a:pt x="25770" y="25770"/>
                </a:cubicBezTo>
                <a:cubicBezTo>
                  <a:pt x="42270" y="9270"/>
                  <a:pt x="64649" y="0"/>
                  <a:pt x="87984" y="0"/>
                </a:cubicBezTo>
                <a:close/>
              </a:path>
            </a:pathLst>
          </a:custGeom>
          <a:solidFill>
            <a:srgbClr val="FFFFFF"/>
          </a:solidFill>
          <a:ln w="57150">
            <a:solidFill>
              <a:schemeClr val="accent5"/>
            </a:solidFill>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37" name="TextBox 37"/>
          <p:cNvSpPr txBox="1"/>
          <p:nvPr/>
        </p:nvSpPr>
        <p:spPr>
          <a:xfrm>
            <a:off x="1052611" y="2559265"/>
            <a:ext cx="2066382" cy="1202509"/>
          </a:xfrm>
          <a:prstGeom prst="rect">
            <a:avLst/>
          </a:prstGeom>
          <a:ln w="57150">
            <a:noFill/>
          </a:ln>
        </p:spPr>
        <p:txBody>
          <a:bodyPr lIns="0" tIns="0" rIns="0" bIns="0" rtlCol="0" anchor="t">
            <a:spAutoFit/>
          </a:bodyPr>
          <a:lstStyle/>
          <a:p>
            <a:pPr marL="0" marR="0" lvl="0" indent="0" algn="ctr" defTabSz="609630" rtl="0" eaLnBrk="1" fontAlgn="auto" latinLnBrk="0" hangingPunct="1">
              <a:lnSpc>
                <a:spcPts val="1866"/>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69B4"/>
                </a:solidFill>
                <a:effectLst/>
                <a:uLnTx/>
                <a:uFillTx/>
                <a:latin typeface="Gotham Rounded 1"/>
                <a:ea typeface="Gotham Rounded 1"/>
                <a:cs typeface="Gotham Rounded 1"/>
                <a:sym typeface="Gotham Rounded 1"/>
              </a:rPr>
              <a:t>Specialised governor engagement; linking community initiatives for all pupils</a:t>
            </a:r>
          </a:p>
          <a:p>
            <a:pPr marL="0" marR="0" lvl="0" indent="0" algn="ctr" defTabSz="609630" rtl="0" eaLnBrk="1" fontAlgn="auto" latinLnBrk="0" hangingPunct="1">
              <a:lnSpc>
                <a:spcPts val="1866"/>
              </a:lnSpc>
              <a:spcBef>
                <a:spcPts val="0"/>
              </a:spcBef>
              <a:spcAft>
                <a:spcPts val="0"/>
              </a:spcAft>
              <a:buClrTx/>
              <a:buSzTx/>
              <a:buFontTx/>
              <a:buNone/>
              <a:tabLst/>
              <a:defRPr/>
            </a:pPr>
            <a:endParaRPr kumimoji="0" lang="en-US" sz="1333" b="0" i="0" u="none" strike="noStrike" kern="1200" cap="none" spc="0" normalizeH="0" baseline="0" noProof="0" dirty="0">
              <a:ln>
                <a:noFill/>
              </a:ln>
              <a:solidFill>
                <a:srgbClr val="0069B4"/>
              </a:solidFill>
              <a:effectLst/>
              <a:uLnTx/>
              <a:uFillTx/>
              <a:latin typeface="Gotham Rounded 1"/>
              <a:ea typeface="Gotham Rounded 1"/>
              <a:cs typeface="Gotham Rounded 1"/>
              <a:sym typeface="Gotham Rounded 1"/>
            </a:endParaRPr>
          </a:p>
        </p:txBody>
      </p:sp>
      <p:sp>
        <p:nvSpPr>
          <p:cNvPr id="40" name="Freeform 40"/>
          <p:cNvSpPr/>
          <p:nvPr/>
        </p:nvSpPr>
        <p:spPr>
          <a:xfrm>
            <a:off x="554889" y="4164716"/>
            <a:ext cx="2586581" cy="1844808"/>
          </a:xfrm>
          <a:custGeom>
            <a:avLst/>
            <a:gdLst/>
            <a:ahLst/>
            <a:cxnLst/>
            <a:rect l="l" t="t" r="r" b="b"/>
            <a:pathLst>
              <a:path w="2105637" h="1501788">
                <a:moveTo>
                  <a:pt x="83807" y="0"/>
                </a:moveTo>
                <a:lnTo>
                  <a:pt x="2021830" y="0"/>
                </a:lnTo>
                <a:cubicBezTo>
                  <a:pt x="2044057" y="0"/>
                  <a:pt x="2065373" y="8830"/>
                  <a:pt x="2081090" y="24547"/>
                </a:cubicBezTo>
                <a:cubicBezTo>
                  <a:pt x="2096807" y="40263"/>
                  <a:pt x="2105637" y="61580"/>
                  <a:pt x="2105637" y="83807"/>
                </a:cubicBezTo>
                <a:lnTo>
                  <a:pt x="2105637" y="1417981"/>
                </a:lnTo>
                <a:cubicBezTo>
                  <a:pt x="2105637" y="1440208"/>
                  <a:pt x="2096807" y="1461524"/>
                  <a:pt x="2081090" y="1477241"/>
                </a:cubicBezTo>
                <a:cubicBezTo>
                  <a:pt x="2065373" y="1492958"/>
                  <a:pt x="2044057" y="1501788"/>
                  <a:pt x="2021830" y="1501788"/>
                </a:cubicBezTo>
                <a:lnTo>
                  <a:pt x="83807" y="1501788"/>
                </a:lnTo>
                <a:cubicBezTo>
                  <a:pt x="61580" y="1501788"/>
                  <a:pt x="40263" y="1492958"/>
                  <a:pt x="24547" y="1477241"/>
                </a:cubicBezTo>
                <a:cubicBezTo>
                  <a:pt x="8830" y="1461524"/>
                  <a:pt x="0" y="1440208"/>
                  <a:pt x="0" y="1417981"/>
                </a:cubicBezTo>
                <a:lnTo>
                  <a:pt x="0" y="83807"/>
                </a:lnTo>
                <a:cubicBezTo>
                  <a:pt x="0" y="61580"/>
                  <a:pt x="8830" y="40263"/>
                  <a:pt x="24547" y="24547"/>
                </a:cubicBezTo>
                <a:cubicBezTo>
                  <a:pt x="40263" y="8830"/>
                  <a:pt x="61580" y="0"/>
                  <a:pt x="83807" y="0"/>
                </a:cubicBezTo>
                <a:close/>
              </a:path>
            </a:pathLst>
          </a:custGeom>
          <a:solidFill>
            <a:srgbClr val="FFFFFF"/>
          </a:solidFill>
          <a:ln w="57150">
            <a:solidFill>
              <a:srgbClr val="C00000"/>
            </a:solidFill>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42" name="TextBox 42"/>
          <p:cNvSpPr txBox="1"/>
          <p:nvPr/>
        </p:nvSpPr>
        <p:spPr>
          <a:xfrm>
            <a:off x="510167" y="4390406"/>
            <a:ext cx="2487737" cy="1218282"/>
          </a:xfrm>
          <a:prstGeom prst="rect">
            <a:avLst/>
          </a:prstGeom>
        </p:spPr>
        <p:txBody>
          <a:bodyPr lIns="0" tIns="0" rIns="0" bIns="0" rtlCol="0" anchor="t">
            <a:spAutoFit/>
          </a:bodyPr>
          <a:lstStyle/>
          <a:p>
            <a:pPr marL="0" marR="0" lvl="0" indent="0" algn="ctr" defTabSz="609630" rtl="0" eaLnBrk="1" fontAlgn="auto" latinLnBrk="0" hangingPunct="1">
              <a:lnSpc>
                <a:spcPts val="1867"/>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69B4"/>
                </a:solidFill>
                <a:effectLst/>
                <a:uLnTx/>
                <a:uFillTx/>
                <a:latin typeface="Gotham Rounded 1"/>
                <a:ea typeface="Gotham Rounded 1"/>
                <a:cs typeface="Gotham Rounded 1"/>
                <a:sym typeface="Gotham Rounded 1"/>
              </a:rPr>
              <a:t>Collective  awareness</a:t>
            </a:r>
          </a:p>
          <a:p>
            <a:pPr marL="0" marR="0" lvl="0" indent="0" algn="ctr" defTabSz="609630" rtl="0" eaLnBrk="1" fontAlgn="auto" latinLnBrk="0" hangingPunct="1">
              <a:lnSpc>
                <a:spcPts val="1867"/>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69B4"/>
                </a:solidFill>
                <a:effectLst/>
                <a:uLnTx/>
                <a:uFillTx/>
                <a:latin typeface="Gotham Rounded 1"/>
                <a:ea typeface="Gotham Rounded 1"/>
                <a:cs typeface="Gotham Rounded 1"/>
                <a:sym typeface="Gotham Rounded 1"/>
              </a:rPr>
              <a:t> from  staff for the </a:t>
            </a:r>
          </a:p>
          <a:p>
            <a:pPr marL="0" marR="0" lvl="0" indent="0" algn="ctr" defTabSz="609630" rtl="0" eaLnBrk="1" fontAlgn="auto" latinLnBrk="0" hangingPunct="1">
              <a:lnSpc>
                <a:spcPts val="1867"/>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69B4"/>
                </a:solidFill>
                <a:effectLst/>
                <a:uLnTx/>
                <a:uFillTx/>
                <a:latin typeface="Gotham Rounded 1"/>
                <a:ea typeface="Gotham Rounded 1"/>
                <a:cs typeface="Gotham Rounded 1"/>
                <a:sym typeface="Gotham Rounded 1"/>
              </a:rPr>
              <a:t> need to incorporate </a:t>
            </a:r>
          </a:p>
          <a:p>
            <a:pPr marL="0" marR="0" lvl="0" indent="0" algn="ctr" defTabSz="609630" rtl="0" eaLnBrk="1" fontAlgn="auto" latinLnBrk="0" hangingPunct="1">
              <a:lnSpc>
                <a:spcPts val="1867"/>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69B4"/>
                </a:solidFill>
                <a:effectLst/>
                <a:uLnTx/>
                <a:uFillTx/>
                <a:latin typeface="Gotham Rounded 1"/>
                <a:ea typeface="Gotham Rounded 1"/>
                <a:cs typeface="Gotham Rounded 1"/>
                <a:sym typeface="Gotham Rounded 1"/>
              </a:rPr>
              <a:t>physical activity</a:t>
            </a:r>
          </a:p>
          <a:p>
            <a:pPr marL="0" marR="0" lvl="0" indent="0" algn="ctr" defTabSz="609630" rtl="0" eaLnBrk="1" fontAlgn="auto" latinLnBrk="0" hangingPunct="1">
              <a:lnSpc>
                <a:spcPts val="1867"/>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69B4"/>
                </a:solidFill>
                <a:effectLst/>
                <a:uLnTx/>
                <a:uFillTx/>
                <a:latin typeface="Gotham Rounded 1"/>
                <a:ea typeface="Gotham Rounded 1"/>
                <a:cs typeface="Gotham Rounded 1"/>
                <a:sym typeface="Gotham Rounded 1"/>
              </a:rPr>
              <a:t> into daily routines.</a:t>
            </a:r>
          </a:p>
        </p:txBody>
      </p:sp>
      <p:sp>
        <p:nvSpPr>
          <p:cNvPr id="43" name="TextBox 43"/>
          <p:cNvSpPr txBox="1"/>
          <p:nvPr/>
        </p:nvSpPr>
        <p:spPr>
          <a:xfrm>
            <a:off x="3333753" y="5061697"/>
            <a:ext cx="2161513" cy="1104661"/>
          </a:xfrm>
          <a:prstGeom prst="rect">
            <a:avLst/>
          </a:prstGeom>
        </p:spPr>
        <p:txBody>
          <a:bodyPr lIns="0" tIns="0" rIns="0" bIns="0" rtlCol="0" anchor="t">
            <a:spAutoFit/>
          </a:bodyPr>
          <a:lstStyle/>
          <a:p>
            <a:pPr marL="0" marR="0" lvl="0" indent="0" algn="ctr" defTabSz="609630" rtl="0" eaLnBrk="1" fontAlgn="auto" latinLnBrk="0" hangingPunct="1">
              <a:lnSpc>
                <a:spcPts val="2239"/>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0069B4"/>
                </a:solidFill>
                <a:effectLst/>
                <a:uLnTx/>
                <a:uFillTx/>
                <a:latin typeface="Gotham Rounded 1"/>
                <a:ea typeface="Gotham Rounded 1"/>
                <a:cs typeface="Gotham Rounded 1"/>
                <a:sym typeface="Gotham Rounded 1"/>
              </a:rPr>
              <a:t>70%</a:t>
            </a:r>
          </a:p>
          <a:p>
            <a:pPr marL="0" marR="0" lvl="0" indent="0" algn="ctr" defTabSz="609630" rtl="0" eaLnBrk="1" fontAlgn="auto" latinLnBrk="0" hangingPunct="1">
              <a:lnSpc>
                <a:spcPts val="2239"/>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0069B4"/>
                </a:solidFill>
                <a:effectLst/>
                <a:uLnTx/>
                <a:uFillTx/>
                <a:latin typeface="Gotham Rounded 1"/>
                <a:ea typeface="Gotham Rounded 1"/>
                <a:cs typeface="Gotham Rounded 1"/>
                <a:sym typeface="Gotham Rounded 1"/>
              </a:rPr>
              <a:t>Schools feel the culture for movement is improving. </a:t>
            </a:r>
          </a:p>
        </p:txBody>
      </p:sp>
      <p:sp>
        <p:nvSpPr>
          <p:cNvPr id="44" name="Freeform 17">
            <a:extLst>
              <a:ext uri="{FF2B5EF4-FFF2-40B4-BE49-F238E27FC236}">
                <a16:creationId xmlns:a16="http://schemas.microsoft.com/office/drawing/2014/main" id="{4A32367A-ED44-4180-52C8-F5DFE8611CAA}"/>
              </a:ext>
            </a:extLst>
          </p:cNvPr>
          <p:cNvSpPr/>
          <p:nvPr/>
        </p:nvSpPr>
        <p:spPr>
          <a:xfrm>
            <a:off x="8782833" y="4478616"/>
            <a:ext cx="2189841" cy="1452260"/>
          </a:xfrm>
          <a:custGeom>
            <a:avLst/>
            <a:gdLst/>
            <a:ahLst/>
            <a:cxnLst/>
            <a:rect l="l" t="t" r="r" b="b"/>
            <a:pathLst>
              <a:path w="1782665" h="1182230">
                <a:moveTo>
                  <a:pt x="98991" y="0"/>
                </a:moveTo>
                <a:lnTo>
                  <a:pt x="1683675" y="0"/>
                </a:lnTo>
                <a:cubicBezTo>
                  <a:pt x="1709929" y="0"/>
                  <a:pt x="1735107" y="10429"/>
                  <a:pt x="1753672" y="28994"/>
                </a:cubicBezTo>
                <a:cubicBezTo>
                  <a:pt x="1772236" y="47558"/>
                  <a:pt x="1782665" y="72737"/>
                  <a:pt x="1782665" y="98991"/>
                </a:cubicBezTo>
                <a:lnTo>
                  <a:pt x="1782665" y="1083239"/>
                </a:lnTo>
                <a:cubicBezTo>
                  <a:pt x="1782665" y="1109493"/>
                  <a:pt x="1772236" y="1134672"/>
                  <a:pt x="1753672" y="1153236"/>
                </a:cubicBezTo>
                <a:cubicBezTo>
                  <a:pt x="1735107" y="1171800"/>
                  <a:pt x="1709929" y="1182230"/>
                  <a:pt x="1683675" y="1182230"/>
                </a:cubicBezTo>
                <a:lnTo>
                  <a:pt x="98991" y="1182230"/>
                </a:lnTo>
                <a:cubicBezTo>
                  <a:pt x="72737" y="1182230"/>
                  <a:pt x="47558" y="1171800"/>
                  <a:pt x="28994" y="1153236"/>
                </a:cubicBezTo>
                <a:cubicBezTo>
                  <a:pt x="10429" y="1134672"/>
                  <a:pt x="0" y="1109493"/>
                  <a:pt x="0" y="1083239"/>
                </a:cubicBezTo>
                <a:lnTo>
                  <a:pt x="0" y="98991"/>
                </a:lnTo>
                <a:cubicBezTo>
                  <a:pt x="0" y="72737"/>
                  <a:pt x="10429" y="47558"/>
                  <a:pt x="28994" y="28994"/>
                </a:cubicBezTo>
                <a:cubicBezTo>
                  <a:pt x="47558" y="10429"/>
                  <a:pt x="72737" y="0"/>
                  <a:pt x="98991" y="0"/>
                </a:cubicBezTo>
                <a:close/>
              </a:path>
            </a:pathLst>
          </a:custGeom>
          <a:solidFill>
            <a:srgbClr val="FFFFFF"/>
          </a:solidFill>
          <a:ln w="57150">
            <a:solidFill>
              <a:schemeClr val="tx2"/>
            </a:solidFill>
          </a:ln>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4BACC6"/>
              </a:solidFill>
              <a:effectLst/>
              <a:uLnTx/>
              <a:uFillTx/>
              <a:latin typeface="Gotham Rounded 1"/>
              <a:ea typeface="PT Sans"/>
              <a:cs typeface="PT Sans"/>
              <a:sym typeface="PT Sans"/>
            </a:endParaRPr>
          </a:p>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70C0"/>
                </a:solidFill>
                <a:effectLst/>
                <a:uLnTx/>
                <a:uFillTx/>
                <a:latin typeface="Gotham Rounded 1"/>
                <a:ea typeface="PT Sans"/>
                <a:cs typeface="PT Sans"/>
                <a:sym typeface="PT Sans"/>
              </a:rPr>
              <a:t>Linked CAS into performance management reviews</a:t>
            </a:r>
            <a:endParaRPr kumimoji="0" lang="en-GB" sz="1600" b="0" i="0" u="none" strike="noStrike" kern="1200" cap="none" spc="0" normalizeH="0" baseline="0" noProof="0" dirty="0">
              <a:ln>
                <a:noFill/>
              </a:ln>
              <a:solidFill>
                <a:srgbClr val="0070C0"/>
              </a:solidFill>
              <a:effectLst/>
              <a:uLnTx/>
              <a:uFillTx/>
              <a:latin typeface="Gotham Rounded 1"/>
              <a:ea typeface="+mn-ea"/>
              <a:cs typeface="+mn-cs"/>
            </a:endParaRPr>
          </a:p>
        </p:txBody>
      </p:sp>
      <p:sp>
        <p:nvSpPr>
          <p:cNvPr id="45" name="Freeform 17">
            <a:extLst>
              <a:ext uri="{FF2B5EF4-FFF2-40B4-BE49-F238E27FC236}">
                <a16:creationId xmlns:a16="http://schemas.microsoft.com/office/drawing/2014/main" id="{D17BD9AE-1C0A-0131-B6C2-FA887AA1E305}"/>
              </a:ext>
            </a:extLst>
          </p:cNvPr>
          <p:cNvSpPr/>
          <p:nvPr/>
        </p:nvSpPr>
        <p:spPr>
          <a:xfrm>
            <a:off x="6408660" y="3014807"/>
            <a:ext cx="2189841" cy="1452260"/>
          </a:xfrm>
          <a:custGeom>
            <a:avLst/>
            <a:gdLst/>
            <a:ahLst/>
            <a:cxnLst/>
            <a:rect l="l" t="t" r="r" b="b"/>
            <a:pathLst>
              <a:path w="1782665" h="1182230">
                <a:moveTo>
                  <a:pt x="98991" y="0"/>
                </a:moveTo>
                <a:lnTo>
                  <a:pt x="1683675" y="0"/>
                </a:lnTo>
                <a:cubicBezTo>
                  <a:pt x="1709929" y="0"/>
                  <a:pt x="1735107" y="10429"/>
                  <a:pt x="1753672" y="28994"/>
                </a:cubicBezTo>
                <a:cubicBezTo>
                  <a:pt x="1772236" y="47558"/>
                  <a:pt x="1782665" y="72737"/>
                  <a:pt x="1782665" y="98991"/>
                </a:cubicBezTo>
                <a:lnTo>
                  <a:pt x="1782665" y="1083239"/>
                </a:lnTo>
                <a:cubicBezTo>
                  <a:pt x="1782665" y="1109493"/>
                  <a:pt x="1772236" y="1134672"/>
                  <a:pt x="1753672" y="1153236"/>
                </a:cubicBezTo>
                <a:cubicBezTo>
                  <a:pt x="1735107" y="1171800"/>
                  <a:pt x="1709929" y="1182230"/>
                  <a:pt x="1683675" y="1182230"/>
                </a:cubicBezTo>
                <a:lnTo>
                  <a:pt x="98991" y="1182230"/>
                </a:lnTo>
                <a:cubicBezTo>
                  <a:pt x="72737" y="1182230"/>
                  <a:pt x="47558" y="1171800"/>
                  <a:pt x="28994" y="1153236"/>
                </a:cubicBezTo>
                <a:cubicBezTo>
                  <a:pt x="10429" y="1134672"/>
                  <a:pt x="0" y="1109493"/>
                  <a:pt x="0" y="1083239"/>
                </a:cubicBezTo>
                <a:lnTo>
                  <a:pt x="0" y="98991"/>
                </a:lnTo>
                <a:cubicBezTo>
                  <a:pt x="0" y="72737"/>
                  <a:pt x="10429" y="47558"/>
                  <a:pt x="28994" y="28994"/>
                </a:cubicBezTo>
                <a:cubicBezTo>
                  <a:pt x="47558" y="10429"/>
                  <a:pt x="72737" y="0"/>
                  <a:pt x="98991" y="0"/>
                </a:cubicBezTo>
                <a:close/>
              </a:path>
            </a:pathLst>
          </a:custGeom>
          <a:solidFill>
            <a:srgbClr val="FFFFFF"/>
          </a:solidFill>
          <a:ln w="57150">
            <a:solidFill>
              <a:schemeClr val="tx2"/>
            </a:solidFill>
          </a:ln>
        </p:spPr>
        <p:txBody>
          <a:bodyPr/>
          <a:lstStyle/>
          <a:p>
            <a:pPr marL="0" marR="0" lvl="0" indent="0" algn="ctr" defTabSz="914400" rtl="0" eaLnBrk="1" fontAlgn="auto" latinLnBrk="0" hangingPunct="1">
              <a:lnSpc>
                <a:spcPct val="120010"/>
              </a:lnSpc>
              <a:spcBef>
                <a:spcPts val="0"/>
              </a:spcBef>
              <a:spcAft>
                <a:spcPts val="0"/>
              </a:spcAft>
              <a:buClr>
                <a:srgbClr val="000000"/>
              </a:buClr>
              <a:buSzTx/>
              <a:buFontTx/>
              <a:buNone/>
              <a:tabLst/>
              <a:defRPr/>
            </a:pPr>
            <a:r>
              <a:rPr kumimoji="0" lang="en-GB" sz="1600" b="0" i="0" u="none" strike="noStrike" kern="0" cap="none" spc="0" normalizeH="0" baseline="0" noProof="0" dirty="0">
                <a:ln>
                  <a:noFill/>
                </a:ln>
                <a:solidFill>
                  <a:srgbClr val="0070C0"/>
                </a:solidFill>
                <a:effectLst/>
                <a:uLnTx/>
                <a:uFillTx/>
                <a:latin typeface="Gotham Rounded 1"/>
                <a:ea typeface="PT Sans"/>
                <a:cs typeface="PT Sans"/>
                <a:sym typeface="PT Sans"/>
              </a:rPr>
              <a:t>Changes to break times to allow more space for year groups to be active</a:t>
            </a:r>
            <a:r>
              <a:rPr kumimoji="0" lang="en-GB" sz="1600" b="1" i="0" u="none" strike="noStrike" kern="0" cap="none" spc="0" normalizeH="0" baseline="0" noProof="0" dirty="0">
                <a:ln>
                  <a:noFill/>
                </a:ln>
                <a:solidFill>
                  <a:srgbClr val="0070C0"/>
                </a:solidFill>
                <a:effectLst/>
                <a:uLnTx/>
                <a:uFillTx/>
                <a:latin typeface="Gotham Rounded 1"/>
                <a:ea typeface="PT Sans"/>
                <a:cs typeface="PT Sans"/>
                <a:sym typeface="PT Sans"/>
              </a:rPr>
              <a:t>. </a:t>
            </a:r>
            <a:r>
              <a:rPr kumimoji="0" lang="en-GB" sz="1200" b="1" i="0" u="none" strike="noStrike" kern="0" cap="none" spc="0" normalizeH="0" baseline="0" noProof="0" dirty="0">
                <a:ln>
                  <a:noFill/>
                </a:ln>
                <a:solidFill>
                  <a:srgbClr val="0070C0"/>
                </a:solidFill>
                <a:effectLst/>
                <a:uLnTx/>
                <a:uFillTx/>
                <a:latin typeface="PT Sans"/>
                <a:ea typeface="PT Sans"/>
                <a:cs typeface="PT Sans"/>
                <a:sym typeface="PT Sans"/>
              </a:rPr>
              <a:t>​</a:t>
            </a:r>
            <a:endParaRPr kumimoji="0" lang="en-GB" sz="1000" b="0" i="0" u="none" strike="noStrike" kern="0" cap="none" spc="0" normalizeH="0" baseline="0" noProof="0" dirty="0">
              <a:ln>
                <a:noFill/>
              </a:ln>
              <a:solidFill>
                <a:srgbClr val="0070C0"/>
              </a:solidFill>
              <a:effectLst/>
              <a:uLnTx/>
              <a:uFillTx/>
              <a:latin typeface="Arial"/>
              <a:ea typeface="+mn-ea"/>
              <a:cs typeface="Arial"/>
              <a:sym typeface="Arial"/>
            </a:endParaRPr>
          </a:p>
        </p:txBody>
      </p:sp>
      <p:grpSp>
        <p:nvGrpSpPr>
          <p:cNvPr id="49" name="Group 16">
            <a:extLst>
              <a:ext uri="{FF2B5EF4-FFF2-40B4-BE49-F238E27FC236}">
                <a16:creationId xmlns:a16="http://schemas.microsoft.com/office/drawing/2014/main" id="{BA206F28-B0AA-D138-61B4-EFA666C43A6E}"/>
              </a:ext>
            </a:extLst>
          </p:cNvPr>
          <p:cNvGrpSpPr/>
          <p:nvPr/>
        </p:nvGrpSpPr>
        <p:grpSpPr>
          <a:xfrm>
            <a:off x="8429254" y="3046926"/>
            <a:ext cx="2692887" cy="1026707"/>
            <a:chOff x="0" y="-66675"/>
            <a:chExt cx="2511785" cy="1248905"/>
          </a:xfrm>
        </p:grpSpPr>
        <p:sp>
          <p:nvSpPr>
            <p:cNvPr id="51" name="Freeform 17">
              <a:extLst>
                <a:ext uri="{FF2B5EF4-FFF2-40B4-BE49-F238E27FC236}">
                  <a16:creationId xmlns:a16="http://schemas.microsoft.com/office/drawing/2014/main" id="{8AD7CB7D-D0A2-7151-7DD7-46AF5B59A9D6}"/>
                </a:ext>
              </a:extLst>
            </p:cNvPr>
            <p:cNvSpPr/>
            <p:nvPr/>
          </p:nvSpPr>
          <p:spPr>
            <a:xfrm>
              <a:off x="729120" y="-66675"/>
              <a:ext cx="1782665" cy="1182230"/>
            </a:xfrm>
            <a:custGeom>
              <a:avLst/>
              <a:gdLst/>
              <a:ahLst/>
              <a:cxnLst/>
              <a:rect l="l" t="t" r="r" b="b"/>
              <a:pathLst>
                <a:path w="1782665" h="1182230">
                  <a:moveTo>
                    <a:pt x="98991" y="0"/>
                  </a:moveTo>
                  <a:lnTo>
                    <a:pt x="1683675" y="0"/>
                  </a:lnTo>
                  <a:cubicBezTo>
                    <a:pt x="1709929" y="0"/>
                    <a:pt x="1735107" y="10429"/>
                    <a:pt x="1753672" y="28994"/>
                  </a:cubicBezTo>
                  <a:cubicBezTo>
                    <a:pt x="1772236" y="47558"/>
                    <a:pt x="1782665" y="72737"/>
                    <a:pt x="1782665" y="98991"/>
                  </a:cubicBezTo>
                  <a:lnTo>
                    <a:pt x="1782665" y="1083239"/>
                  </a:lnTo>
                  <a:cubicBezTo>
                    <a:pt x="1782665" y="1109493"/>
                    <a:pt x="1772236" y="1134672"/>
                    <a:pt x="1753672" y="1153236"/>
                  </a:cubicBezTo>
                  <a:cubicBezTo>
                    <a:pt x="1735107" y="1171800"/>
                    <a:pt x="1709929" y="1182230"/>
                    <a:pt x="1683675" y="1182230"/>
                  </a:cubicBezTo>
                  <a:lnTo>
                    <a:pt x="98991" y="1182230"/>
                  </a:lnTo>
                  <a:cubicBezTo>
                    <a:pt x="72737" y="1182230"/>
                    <a:pt x="47558" y="1171800"/>
                    <a:pt x="28994" y="1153236"/>
                  </a:cubicBezTo>
                  <a:cubicBezTo>
                    <a:pt x="10429" y="1134672"/>
                    <a:pt x="0" y="1109493"/>
                    <a:pt x="0" y="1083239"/>
                  </a:cubicBezTo>
                  <a:lnTo>
                    <a:pt x="0" y="98991"/>
                  </a:lnTo>
                  <a:cubicBezTo>
                    <a:pt x="0" y="72737"/>
                    <a:pt x="10429" y="47558"/>
                    <a:pt x="28994" y="28994"/>
                  </a:cubicBezTo>
                  <a:cubicBezTo>
                    <a:pt x="47558" y="10429"/>
                    <a:pt x="72737" y="0"/>
                    <a:pt x="98991" y="0"/>
                  </a:cubicBezTo>
                  <a:close/>
                </a:path>
              </a:pathLst>
            </a:custGeom>
            <a:solidFill>
              <a:srgbClr val="FFFFFF"/>
            </a:solidFill>
            <a:ln w="57150">
              <a:solidFill>
                <a:schemeClr val="accent5"/>
              </a:solidFill>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52" name="TextBox 18">
              <a:extLst>
                <a:ext uri="{FF2B5EF4-FFF2-40B4-BE49-F238E27FC236}">
                  <a16:creationId xmlns:a16="http://schemas.microsoft.com/office/drawing/2014/main" id="{6DAC33D7-8432-9C43-E05D-F60FD54F1BC9}"/>
                </a:ext>
              </a:extLst>
            </p:cNvPr>
            <p:cNvSpPr txBox="1"/>
            <p:nvPr/>
          </p:nvSpPr>
          <p:spPr>
            <a:xfrm>
              <a:off x="0" y="-66675"/>
              <a:ext cx="1782665" cy="1248905"/>
            </a:xfrm>
            <a:prstGeom prst="rect">
              <a:avLst/>
            </a:prstGeom>
          </p:spPr>
          <p:txBody>
            <a:bodyPr lIns="27877" tIns="27877" rIns="27877" bIns="27877" rtlCol="0" anchor="ctr"/>
            <a:lstStyle/>
            <a:p>
              <a:pPr marL="0" marR="0" lvl="0" indent="0" algn="ctr" defTabSz="609630" rtl="0" eaLnBrk="1" fontAlgn="auto" latinLnBrk="0" hangingPunct="1">
                <a:lnSpc>
                  <a:spcPts val="149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50" name="TextBox 19">
            <a:extLst>
              <a:ext uri="{FF2B5EF4-FFF2-40B4-BE49-F238E27FC236}">
                <a16:creationId xmlns:a16="http://schemas.microsoft.com/office/drawing/2014/main" id="{96774B49-CB4D-41EE-814B-F03BD9DDC5B1}"/>
              </a:ext>
            </a:extLst>
          </p:cNvPr>
          <p:cNvSpPr txBox="1"/>
          <p:nvPr/>
        </p:nvSpPr>
        <p:spPr>
          <a:xfrm>
            <a:off x="9493886" y="3255018"/>
            <a:ext cx="1377744" cy="715196"/>
          </a:xfrm>
          <a:prstGeom prst="rect">
            <a:avLst/>
          </a:prstGeom>
        </p:spPr>
        <p:txBody>
          <a:bodyPr lIns="0" tIns="0" rIns="0" bIns="0" rtlCol="0" anchor="t">
            <a:spAutoFit/>
          </a:bodyPr>
          <a:lstStyle/>
          <a:p>
            <a:pPr marL="0" marR="0" lvl="0" indent="0" algn="ctr" defTabSz="609630" rtl="0" eaLnBrk="1" fontAlgn="auto" latinLnBrk="0" hangingPunct="1">
              <a:lnSpc>
                <a:spcPts val="1866"/>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69B4"/>
                </a:solidFill>
                <a:effectLst/>
                <a:uLnTx/>
                <a:uFillTx/>
                <a:latin typeface="Gotham Rounded 1"/>
                <a:ea typeface="Gotham Rounded 1"/>
                <a:cs typeface="Gotham Rounded 1"/>
                <a:sym typeface="Gotham Rounded 1"/>
              </a:rPr>
              <a:t>Improvements in Behaviour </a:t>
            </a:r>
            <a:r>
              <a:rPr kumimoji="0" lang="en-US" sz="1333" b="0" i="0" u="none" strike="noStrike" kern="1200" cap="none" spc="0" normalizeH="0" baseline="0" noProof="0" dirty="0">
                <a:ln>
                  <a:noFill/>
                </a:ln>
                <a:solidFill>
                  <a:srgbClr val="0069B4"/>
                </a:solidFill>
                <a:effectLst/>
                <a:uLnTx/>
                <a:uFillTx/>
                <a:latin typeface="Gotham Rounded 1"/>
                <a:ea typeface="Gotham Rounded 1"/>
                <a:cs typeface="Gotham Rounded 1"/>
                <a:sym typeface="Gotham Rounded 1"/>
              </a:rPr>
              <a:t>.</a:t>
            </a:r>
          </a:p>
          <a:p>
            <a:pPr marL="0" marR="0" lvl="0" indent="0" algn="ctr" defTabSz="609630" rtl="0" eaLnBrk="1" fontAlgn="auto" latinLnBrk="0" hangingPunct="1">
              <a:lnSpc>
                <a:spcPts val="1866"/>
              </a:lnSpc>
              <a:spcBef>
                <a:spcPts val="0"/>
              </a:spcBef>
              <a:spcAft>
                <a:spcPts val="0"/>
              </a:spcAft>
              <a:buClrTx/>
              <a:buSzTx/>
              <a:buFontTx/>
              <a:buNone/>
              <a:tabLst/>
              <a:defRPr/>
            </a:pPr>
            <a:endParaRPr kumimoji="0" lang="en-US" sz="1333" b="0" i="0" u="none" strike="noStrike" kern="1200" cap="none" spc="0" normalizeH="0" baseline="0" noProof="0" dirty="0">
              <a:ln>
                <a:noFill/>
              </a:ln>
              <a:solidFill>
                <a:srgbClr val="0069B4"/>
              </a:solidFill>
              <a:effectLst/>
              <a:uLnTx/>
              <a:uFillTx/>
              <a:latin typeface="Gotham Rounded 1"/>
              <a:ea typeface="Gotham Rounded 1"/>
              <a:cs typeface="Gotham Rounded 1"/>
              <a:sym typeface="Gotham Rounded 1"/>
            </a:endParaRPr>
          </a:p>
        </p:txBody>
      </p:sp>
      <p:sp>
        <p:nvSpPr>
          <p:cNvPr id="46" name="Freeform 8">
            <a:extLst>
              <a:ext uri="{FF2B5EF4-FFF2-40B4-BE49-F238E27FC236}">
                <a16:creationId xmlns:a16="http://schemas.microsoft.com/office/drawing/2014/main" id="{5C93B599-44B4-0D06-8F10-281FF02055E8}"/>
              </a:ext>
            </a:extLst>
          </p:cNvPr>
          <p:cNvSpPr/>
          <p:nvPr/>
        </p:nvSpPr>
        <p:spPr>
          <a:xfrm>
            <a:off x="9449772" y="203863"/>
            <a:ext cx="2414716" cy="481937"/>
          </a:xfrm>
          <a:custGeom>
            <a:avLst/>
            <a:gdLst/>
            <a:ahLst/>
            <a:cxnLst/>
            <a:rect l="l" t="t" r="r" b="b"/>
            <a:pathLst>
              <a:path w="3622074" h="722906">
                <a:moveTo>
                  <a:pt x="0" y="0"/>
                </a:moveTo>
                <a:lnTo>
                  <a:pt x="3622074" y="0"/>
                </a:lnTo>
                <a:lnTo>
                  <a:pt x="3622074" y="722906"/>
                </a:lnTo>
                <a:lnTo>
                  <a:pt x="0" y="722906"/>
                </a:lnTo>
                <a:lnTo>
                  <a:pt x="0" y="0"/>
                </a:lnTo>
                <a:close/>
              </a:path>
            </a:pathLst>
          </a:custGeom>
          <a:blipFill>
            <a:blip r:embed="rId9"/>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4C21F"/>
        </a:solidFill>
        <a:effectLst/>
      </p:bgPr>
    </p:bg>
    <p:spTree>
      <p:nvGrpSpPr>
        <p:cNvPr id="1" name=""/>
        <p:cNvGrpSpPr/>
        <p:nvPr/>
      </p:nvGrpSpPr>
      <p:grpSpPr>
        <a:xfrm>
          <a:off x="0" y="0"/>
          <a:ext cx="0" cy="0"/>
          <a:chOff x="0" y="0"/>
          <a:chExt cx="0" cy="0"/>
        </a:xfrm>
      </p:grpSpPr>
      <p:sp>
        <p:nvSpPr>
          <p:cNvPr id="2" name="TextBox 2"/>
          <p:cNvSpPr txBox="1"/>
          <p:nvPr/>
        </p:nvSpPr>
        <p:spPr>
          <a:xfrm>
            <a:off x="579131" y="268151"/>
            <a:ext cx="6800646" cy="463075"/>
          </a:xfrm>
          <a:prstGeom prst="rect">
            <a:avLst/>
          </a:prstGeom>
        </p:spPr>
        <p:txBody>
          <a:bodyPr lIns="0" tIns="0" rIns="0" bIns="0" rtlCol="0" anchor="t">
            <a:spAutoFit/>
          </a:bodyPr>
          <a:lstStyle/>
          <a:p>
            <a:pPr marL="0" marR="0" lvl="0" indent="0" algn="l" defTabSz="609630" rtl="0" eaLnBrk="1" fontAlgn="auto" latinLnBrk="0" hangingPunct="1">
              <a:lnSpc>
                <a:spcPts val="36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Gotham Rounded 1"/>
                <a:ea typeface="Gotham Rounded 1"/>
                <a:cs typeface="Gotham Rounded 1"/>
                <a:sym typeface="Gotham Rounded 1"/>
              </a:rPr>
              <a:t>What we are learning</a:t>
            </a:r>
          </a:p>
        </p:txBody>
      </p:sp>
      <p:sp>
        <p:nvSpPr>
          <p:cNvPr id="3" name="TextBox 3"/>
          <p:cNvSpPr txBox="1"/>
          <p:nvPr/>
        </p:nvSpPr>
        <p:spPr>
          <a:xfrm>
            <a:off x="0" y="1044498"/>
            <a:ext cx="4896465" cy="292837"/>
          </a:xfrm>
          <a:prstGeom prst="rect">
            <a:avLst/>
          </a:prstGeom>
        </p:spPr>
        <p:txBody>
          <a:bodyPr wrap="square" lIns="0" tIns="0" rIns="0" bIns="0" rtlCol="0" anchor="t">
            <a:spAutoFit/>
          </a:bodyPr>
          <a:lstStyle/>
          <a:p>
            <a:pPr marL="0" marR="0" lvl="0" indent="0" algn="ctr" defTabSz="609630" rtl="0" eaLnBrk="1" fontAlgn="auto" latinLnBrk="0" hangingPunct="1">
              <a:lnSpc>
                <a:spcPts val="2239"/>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Gotham Rounded 2"/>
                <a:ea typeface="Gotham Rounded 2"/>
                <a:cs typeface="Gotham Rounded 2"/>
                <a:sym typeface="Gotham Rounded 2"/>
              </a:rPr>
              <a:t>Challenge’s of implementing CAS </a:t>
            </a:r>
          </a:p>
        </p:txBody>
      </p:sp>
      <p:sp>
        <p:nvSpPr>
          <p:cNvPr id="4" name="TextBox 4"/>
          <p:cNvSpPr txBox="1"/>
          <p:nvPr/>
        </p:nvSpPr>
        <p:spPr>
          <a:xfrm>
            <a:off x="6960586" y="560251"/>
            <a:ext cx="4198403" cy="5458417"/>
          </a:xfrm>
          <a:prstGeom prst="rect">
            <a:avLst/>
          </a:prstGeom>
        </p:spPr>
        <p:txBody>
          <a:bodyPr wrap="square" lIns="0" tIns="0" rIns="0" bIns="0" rtlCol="0" anchor="t">
            <a:spAutoFit/>
          </a:bodyPr>
          <a:lstStyle/>
          <a:p>
            <a:pPr marL="0" marR="0" lvl="0" indent="0" algn="l" defTabSz="609630" rtl="0" eaLnBrk="1" fontAlgn="auto" latinLnBrk="0" hangingPunct="1">
              <a:lnSpc>
                <a:spcPts val="2999"/>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609630" rtl="0" eaLnBrk="1" fontAlgn="auto" latinLnBrk="0" hangingPunct="1">
              <a:lnSpc>
                <a:spcPts val="2199"/>
              </a:lnSpc>
              <a:spcBef>
                <a:spcPts val="0"/>
              </a:spcBef>
              <a:spcAft>
                <a:spcPts val="0"/>
              </a:spcAft>
              <a:buClrTx/>
              <a:buSzTx/>
              <a:buFontTx/>
              <a:buNone/>
              <a:tabLst/>
              <a:defRPr/>
            </a:pPr>
            <a:endParaRPr kumimoji="0" lang="en-US" sz="1466" b="0" i="0" u="none" strike="noStrike" kern="1200" cap="none" spc="0" normalizeH="0" baseline="0" noProof="0" dirty="0">
              <a:ln>
                <a:noFill/>
              </a:ln>
              <a:solidFill>
                <a:srgbClr val="FFFFFF"/>
              </a:solidFill>
              <a:effectLst/>
              <a:uLnTx/>
              <a:uFillTx/>
              <a:latin typeface="Gotham Rounded 1"/>
              <a:ea typeface="Gotham Rounded 1"/>
              <a:cs typeface="Gotham Rounded 1"/>
              <a:sym typeface="Gotham Rounded 1"/>
            </a:endParaRPr>
          </a:p>
          <a:p>
            <a:pPr marL="0" marR="0" lvl="0" indent="0" algn="l" defTabSz="609630" rtl="0" eaLnBrk="1" fontAlgn="auto" latinLnBrk="0" hangingPunct="1">
              <a:lnSpc>
                <a:spcPts val="2199"/>
              </a:lnSpc>
              <a:spcBef>
                <a:spcPts val="0"/>
              </a:spcBef>
              <a:spcAft>
                <a:spcPts val="0"/>
              </a:spcAft>
              <a:buClrTx/>
              <a:buSzTx/>
              <a:buFontTx/>
              <a:buNone/>
              <a:tabLst/>
              <a:defRPr/>
            </a:pPr>
            <a:endParaRPr kumimoji="0" lang="en-US" sz="1466" b="0" i="0" u="none" strike="noStrike" kern="1200" cap="none" spc="0" normalizeH="0" baseline="0" noProof="0" dirty="0">
              <a:ln>
                <a:noFill/>
              </a:ln>
              <a:solidFill>
                <a:srgbClr val="FFFFFF"/>
              </a:solidFill>
              <a:effectLst/>
              <a:uLnTx/>
              <a:uFillTx/>
              <a:latin typeface="Gotham Rounded 1"/>
              <a:ea typeface="Gotham Rounded 1"/>
              <a:cs typeface="Gotham Rounded 1"/>
              <a:sym typeface="Gotham Rounded 1"/>
            </a:endParaRPr>
          </a:p>
          <a:p>
            <a:pPr marL="0" marR="0" lvl="0" indent="0" algn="l" defTabSz="609630" rtl="0" eaLnBrk="1" fontAlgn="auto" latinLnBrk="0" hangingPunct="1">
              <a:lnSpc>
                <a:spcPts val="24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Gotham Rounded 1"/>
                <a:ea typeface="Gotham Rounded 1"/>
                <a:cs typeface="Gotham Rounded 1"/>
                <a:sym typeface="Gotham Rounded 1"/>
              </a:rPr>
              <a:t> </a:t>
            </a:r>
          </a:p>
          <a:p>
            <a:pPr marL="304815" marR="0" lvl="0" indent="-304815" algn="l" defTabSz="609630" rtl="0" eaLnBrk="1" fontAlgn="auto" latinLnBrk="0" hangingPunct="1">
              <a:lnSpc>
                <a:spcPts val="2999"/>
              </a:lnSpc>
              <a:spcBef>
                <a:spcPts val="0"/>
              </a:spcBef>
              <a:spcAft>
                <a:spcPts val="0"/>
              </a:spcAft>
              <a:buClrTx/>
              <a:buSzTx/>
              <a:buFont typeface="Wingdings" panose="05000000000000000000" pitchFamily="2" charset="2"/>
              <a:buChar char="Ø"/>
              <a:tabLst/>
              <a:defRPr/>
            </a:pPr>
            <a:r>
              <a:rPr kumimoji="0" lang="en-US" sz="1999" b="0" i="0" u="none" strike="noStrike" kern="1200" cap="none" spc="0" normalizeH="0" baseline="0" noProof="0" dirty="0">
                <a:ln>
                  <a:noFill/>
                </a:ln>
                <a:solidFill>
                  <a:srgbClr val="FFFFFF"/>
                </a:solidFill>
                <a:effectLst/>
                <a:uLnTx/>
                <a:uFillTx/>
                <a:latin typeface="Gotham Rounded 1"/>
                <a:ea typeface="Gotham Rounded 1"/>
                <a:cs typeface="Gotham Rounded 1"/>
                <a:sym typeface="Gotham Rounded 1"/>
              </a:rPr>
              <a:t>Start Small and Build Gradually</a:t>
            </a:r>
          </a:p>
          <a:p>
            <a:pPr marL="304815" marR="0" lvl="0" indent="-304815" algn="l" defTabSz="609630" rtl="0" eaLnBrk="1" fontAlgn="auto" latinLnBrk="0" hangingPunct="1">
              <a:lnSpc>
                <a:spcPts val="2999"/>
              </a:lnSpc>
              <a:spcBef>
                <a:spcPts val="0"/>
              </a:spcBef>
              <a:spcAft>
                <a:spcPts val="0"/>
              </a:spcAft>
              <a:buClrTx/>
              <a:buSzTx/>
              <a:buFont typeface="Wingdings" panose="05000000000000000000" pitchFamily="2" charset="2"/>
              <a:buChar char="Ø"/>
              <a:tabLst/>
              <a:defRPr/>
            </a:pPr>
            <a:endParaRPr kumimoji="0" lang="en-US" sz="1999" b="0" i="0" u="none" strike="noStrike" kern="1200" cap="none" spc="0" normalizeH="0" baseline="0" noProof="0" dirty="0">
              <a:ln>
                <a:noFill/>
              </a:ln>
              <a:solidFill>
                <a:srgbClr val="FFFFFF"/>
              </a:solidFill>
              <a:effectLst/>
              <a:uLnTx/>
              <a:uFillTx/>
              <a:latin typeface="Gotham Rounded 1"/>
              <a:ea typeface="Gotham Rounded 1"/>
              <a:cs typeface="Gotham Rounded 1"/>
              <a:sym typeface="Gotham Rounded 1"/>
            </a:endParaRPr>
          </a:p>
          <a:p>
            <a:pPr marL="304815" marR="0" lvl="0" indent="-304815" algn="l" defTabSz="609630" rtl="0" eaLnBrk="1" fontAlgn="auto" latinLnBrk="0" hangingPunct="1">
              <a:lnSpc>
                <a:spcPts val="2999"/>
              </a:lnSpc>
              <a:spcBef>
                <a:spcPts val="0"/>
              </a:spcBef>
              <a:spcAft>
                <a:spcPts val="0"/>
              </a:spcAft>
              <a:buClrTx/>
              <a:buSzTx/>
              <a:buFont typeface="Wingdings" panose="05000000000000000000" pitchFamily="2" charset="2"/>
              <a:buChar char="Ø"/>
              <a:tabLst/>
              <a:defRPr/>
            </a:pPr>
            <a:r>
              <a:rPr kumimoji="0" lang="en-US" sz="1999" b="0" i="0" u="none" strike="noStrike" kern="1200" cap="none" spc="0" normalizeH="0" baseline="0" noProof="0" dirty="0">
                <a:ln>
                  <a:noFill/>
                </a:ln>
                <a:solidFill>
                  <a:srgbClr val="FFFFFF"/>
                </a:solidFill>
                <a:effectLst/>
                <a:uLnTx/>
                <a:uFillTx/>
                <a:latin typeface="Gotham Rounded 1"/>
                <a:ea typeface="Gotham Rounded 1"/>
                <a:cs typeface="Gotham Rounded 1"/>
                <a:sym typeface="Gotham Rounded 1"/>
              </a:rPr>
              <a:t>Make Use of Available Resources</a:t>
            </a:r>
          </a:p>
          <a:p>
            <a:pPr marL="304815" marR="0" lvl="0" indent="-304815" algn="l" defTabSz="609630" rtl="0" eaLnBrk="1" fontAlgn="auto" latinLnBrk="0" hangingPunct="1">
              <a:lnSpc>
                <a:spcPts val="2999"/>
              </a:lnSpc>
              <a:spcBef>
                <a:spcPts val="0"/>
              </a:spcBef>
              <a:spcAft>
                <a:spcPts val="0"/>
              </a:spcAft>
              <a:buClrTx/>
              <a:buSzTx/>
              <a:buFont typeface="Wingdings" panose="05000000000000000000" pitchFamily="2" charset="2"/>
              <a:buChar char="Ø"/>
              <a:tabLst/>
              <a:defRPr/>
            </a:pPr>
            <a:endParaRPr kumimoji="0" lang="en-US" sz="1999" b="0" i="0" u="none" strike="noStrike" kern="1200" cap="none" spc="0" normalizeH="0" baseline="0" noProof="0" dirty="0">
              <a:ln>
                <a:noFill/>
              </a:ln>
              <a:solidFill>
                <a:srgbClr val="FFFFFF"/>
              </a:solidFill>
              <a:effectLst/>
              <a:uLnTx/>
              <a:uFillTx/>
              <a:latin typeface="Gotham Rounded 1"/>
              <a:ea typeface="Gotham Rounded 1"/>
              <a:cs typeface="Gotham Rounded 1"/>
              <a:sym typeface="Gotham Rounded 1"/>
            </a:endParaRPr>
          </a:p>
          <a:p>
            <a:pPr marL="304815" marR="0" lvl="0" indent="-304815" algn="l" defTabSz="609630" rtl="0" eaLnBrk="1" fontAlgn="auto" latinLnBrk="0" hangingPunct="1">
              <a:lnSpc>
                <a:spcPts val="2400"/>
              </a:lnSpc>
              <a:spcBef>
                <a:spcPts val="0"/>
              </a:spcBef>
              <a:spcAft>
                <a:spcPts val="0"/>
              </a:spcAft>
              <a:buClrTx/>
              <a:buSzTx/>
              <a:buFont typeface="Wingdings" panose="05000000000000000000" pitchFamily="2" charset="2"/>
              <a:buChar char="Ø"/>
              <a:tabLst/>
              <a:defRPr/>
            </a:pPr>
            <a:r>
              <a:rPr kumimoji="0" lang="en-US" sz="1999" b="0" i="0" u="none" strike="noStrike" kern="1200" cap="none" spc="0" normalizeH="0" baseline="0" noProof="0" dirty="0">
                <a:ln>
                  <a:noFill/>
                </a:ln>
                <a:solidFill>
                  <a:srgbClr val="FFFFFF"/>
                </a:solidFill>
                <a:effectLst/>
                <a:uLnTx/>
                <a:uFillTx/>
                <a:latin typeface="Gotham Rounded 1"/>
                <a:ea typeface="Gotham Rounded 1"/>
                <a:cs typeface="Gotham Rounded 1"/>
                <a:sym typeface="Gotham Rounded 1"/>
              </a:rPr>
              <a:t>Gain Whole-School Support</a:t>
            </a:r>
          </a:p>
          <a:p>
            <a:pPr marL="304815" marR="0" lvl="0" indent="-304815" algn="l" defTabSz="609630" rtl="0" eaLnBrk="1" fontAlgn="auto" latinLnBrk="0" hangingPunct="1">
              <a:lnSpc>
                <a:spcPts val="2400"/>
              </a:lnSpc>
              <a:spcBef>
                <a:spcPts val="0"/>
              </a:spcBef>
              <a:spcAft>
                <a:spcPts val="0"/>
              </a:spcAft>
              <a:buClrTx/>
              <a:buSzTx/>
              <a:buFont typeface="Wingdings" panose="05000000000000000000" pitchFamily="2" charset="2"/>
              <a:buChar char="Ø"/>
              <a:tabLst/>
              <a:defRPr/>
            </a:pPr>
            <a:endParaRPr kumimoji="0" lang="en-US" sz="1999" b="0" i="0" u="none" strike="noStrike" kern="1200" cap="none" spc="0" normalizeH="0" baseline="0" noProof="0" dirty="0">
              <a:ln>
                <a:noFill/>
              </a:ln>
              <a:solidFill>
                <a:srgbClr val="FFFFFF"/>
              </a:solidFill>
              <a:effectLst/>
              <a:uLnTx/>
              <a:uFillTx/>
              <a:latin typeface="Gotham Rounded 1"/>
              <a:ea typeface="Gotham Rounded 1"/>
              <a:cs typeface="Gotham Rounded 1"/>
              <a:sym typeface="Gotham Rounded 1"/>
            </a:endParaRPr>
          </a:p>
          <a:p>
            <a:pPr marL="304815" marR="0" lvl="0" indent="-304815" algn="l" defTabSz="609630" rtl="0" eaLnBrk="1" fontAlgn="auto" latinLnBrk="0" hangingPunct="1">
              <a:lnSpc>
                <a:spcPts val="2999"/>
              </a:lnSpc>
              <a:spcBef>
                <a:spcPts val="0"/>
              </a:spcBef>
              <a:spcAft>
                <a:spcPts val="0"/>
              </a:spcAft>
              <a:buClrTx/>
              <a:buSzTx/>
              <a:buFont typeface="Wingdings" panose="05000000000000000000" pitchFamily="2" charset="2"/>
              <a:buChar char="Ø"/>
              <a:tabLst/>
              <a:defRPr/>
            </a:pPr>
            <a:r>
              <a:rPr kumimoji="0" lang="en-US" sz="1999" b="0" i="0" u="none" strike="noStrike" kern="1200" cap="none" spc="0" normalizeH="0" baseline="0" noProof="0" dirty="0">
                <a:ln>
                  <a:noFill/>
                </a:ln>
                <a:solidFill>
                  <a:srgbClr val="FFFFFF"/>
                </a:solidFill>
                <a:effectLst/>
                <a:uLnTx/>
                <a:uFillTx/>
                <a:latin typeface="Gotham Rounded 1"/>
                <a:ea typeface="Gotham Rounded 1"/>
                <a:cs typeface="Gotham Rounded 1"/>
                <a:sym typeface="Gotham Rounded 1"/>
              </a:rPr>
              <a:t>Tailor Activities to Suit All Students</a:t>
            </a:r>
          </a:p>
          <a:p>
            <a:pPr marL="304815" marR="0" lvl="0" indent="-304815" algn="l" defTabSz="609630" rtl="0" eaLnBrk="1" fontAlgn="auto" latinLnBrk="0" hangingPunct="1">
              <a:lnSpc>
                <a:spcPts val="2999"/>
              </a:lnSpc>
              <a:spcBef>
                <a:spcPts val="0"/>
              </a:spcBef>
              <a:spcAft>
                <a:spcPts val="0"/>
              </a:spcAft>
              <a:buClrTx/>
              <a:buSzTx/>
              <a:buFont typeface="Wingdings" panose="05000000000000000000" pitchFamily="2" charset="2"/>
              <a:buChar char="Ø"/>
              <a:tabLst/>
              <a:defRPr/>
            </a:pPr>
            <a:endParaRPr kumimoji="0" lang="en-US" sz="1999" b="0" i="0" u="none" strike="noStrike" kern="1200" cap="none" spc="0" normalizeH="0" baseline="0" noProof="0" dirty="0">
              <a:ln>
                <a:noFill/>
              </a:ln>
              <a:solidFill>
                <a:srgbClr val="FFFFFF"/>
              </a:solidFill>
              <a:effectLst/>
              <a:uLnTx/>
              <a:uFillTx/>
              <a:latin typeface="Gotham Rounded 1"/>
              <a:ea typeface="Gotham Rounded 1"/>
              <a:cs typeface="Gotham Rounded 1"/>
              <a:sym typeface="Gotham Rounded 1"/>
            </a:endParaRPr>
          </a:p>
          <a:p>
            <a:pPr marL="304815" marR="0" lvl="0" indent="-304815" algn="l" defTabSz="609630" rtl="0" eaLnBrk="1" fontAlgn="auto" latinLnBrk="0" hangingPunct="1">
              <a:lnSpc>
                <a:spcPts val="2400"/>
              </a:lnSpc>
              <a:spcBef>
                <a:spcPts val="0"/>
              </a:spcBef>
              <a:spcAft>
                <a:spcPts val="0"/>
              </a:spcAft>
              <a:buClrTx/>
              <a:buSzTx/>
              <a:buFont typeface="Wingdings" panose="05000000000000000000" pitchFamily="2" charset="2"/>
              <a:buChar char="Ø"/>
              <a:tabLst/>
              <a:defRPr/>
            </a:pPr>
            <a:r>
              <a:rPr kumimoji="0" lang="en-US" sz="1999" b="0" i="0" u="none" strike="noStrike" kern="1200" cap="none" spc="0" normalizeH="0" baseline="0" noProof="0" dirty="0">
                <a:ln>
                  <a:noFill/>
                </a:ln>
                <a:solidFill>
                  <a:srgbClr val="FFFFFF"/>
                </a:solidFill>
                <a:effectLst/>
                <a:uLnTx/>
                <a:uFillTx/>
                <a:latin typeface="Gotham Rounded 1"/>
                <a:ea typeface="Gotham Rounded 1"/>
                <a:cs typeface="Gotham Rounded 1"/>
                <a:sym typeface="Gotham Rounded 1"/>
              </a:rPr>
              <a:t>Encourage Pupil Voice and Ownership</a:t>
            </a:r>
          </a:p>
          <a:p>
            <a:pPr marL="0" marR="0" lvl="0" indent="0" algn="l" defTabSz="609630" rtl="0" eaLnBrk="1" fontAlgn="auto" latinLnBrk="0" hangingPunct="1">
              <a:lnSpc>
                <a:spcPts val="2999"/>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Gotham Rounded 1"/>
              <a:ea typeface="Gotham Rounded 1"/>
              <a:cs typeface="Gotham Rounded 1"/>
              <a:sym typeface="Gotham Rounded 1"/>
            </a:endParaRPr>
          </a:p>
          <a:p>
            <a:pPr marL="0" marR="0" lvl="0" indent="0" algn="l" defTabSz="609630" rtl="0" eaLnBrk="1" fontAlgn="auto" latinLnBrk="0" hangingPunct="1">
              <a:lnSpc>
                <a:spcPts val="24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Gotham Rounded 1"/>
              <a:ea typeface="Gotham Rounded 1"/>
              <a:cs typeface="Gotham Rounded 1"/>
              <a:sym typeface="Gotham Rounded 1"/>
            </a:endParaRPr>
          </a:p>
        </p:txBody>
      </p:sp>
      <p:grpSp>
        <p:nvGrpSpPr>
          <p:cNvPr id="5" name="Group 5"/>
          <p:cNvGrpSpPr/>
          <p:nvPr/>
        </p:nvGrpSpPr>
        <p:grpSpPr>
          <a:xfrm rot="2192145">
            <a:off x="9951453" y="5698217"/>
            <a:ext cx="3120570" cy="1560285"/>
            <a:chOff x="0" y="0"/>
            <a:chExt cx="812800" cy="406400"/>
          </a:xfrm>
        </p:grpSpPr>
        <p:sp>
          <p:nvSpPr>
            <p:cNvPr id="6" name="Freeform 6"/>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FDC300"/>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0" y="-95250"/>
              <a:ext cx="812800" cy="501650"/>
            </a:xfrm>
            <a:prstGeom prst="rect">
              <a:avLst/>
            </a:prstGeom>
          </p:spPr>
          <p:txBody>
            <a:bodyPr lIns="33867" tIns="33867" rIns="33867" bIns="33867" rtlCol="0" anchor="ctr"/>
            <a:lstStyle/>
            <a:p>
              <a:pPr marL="0" marR="0" lvl="0" indent="0" algn="ctr" defTabSz="609630" rtl="0" eaLnBrk="1" fontAlgn="auto" latinLnBrk="0" hangingPunct="1">
                <a:lnSpc>
                  <a:spcPts val="186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8"/>
          <p:cNvSpPr/>
          <p:nvPr/>
        </p:nvSpPr>
        <p:spPr>
          <a:xfrm>
            <a:off x="9449772" y="203863"/>
            <a:ext cx="2414716" cy="481937"/>
          </a:xfrm>
          <a:custGeom>
            <a:avLst/>
            <a:gdLst/>
            <a:ahLst/>
            <a:cxnLst/>
            <a:rect l="l" t="t" r="r" b="b"/>
            <a:pathLst>
              <a:path w="3622074" h="722906">
                <a:moveTo>
                  <a:pt x="0" y="0"/>
                </a:moveTo>
                <a:lnTo>
                  <a:pt x="3622074" y="0"/>
                </a:lnTo>
                <a:lnTo>
                  <a:pt x="3622074" y="722906"/>
                </a:lnTo>
                <a:lnTo>
                  <a:pt x="0" y="722906"/>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3">
            <a:extLst>
              <a:ext uri="{FF2B5EF4-FFF2-40B4-BE49-F238E27FC236}">
                <a16:creationId xmlns:a16="http://schemas.microsoft.com/office/drawing/2014/main" id="{49CA7434-2362-58B3-8007-352042F97E16}"/>
              </a:ext>
            </a:extLst>
          </p:cNvPr>
          <p:cNvSpPr txBox="1"/>
          <p:nvPr/>
        </p:nvSpPr>
        <p:spPr>
          <a:xfrm>
            <a:off x="6679929" y="1190917"/>
            <a:ext cx="3793967" cy="292837"/>
          </a:xfrm>
          <a:prstGeom prst="rect">
            <a:avLst/>
          </a:prstGeom>
        </p:spPr>
        <p:txBody>
          <a:bodyPr lIns="0" tIns="0" rIns="0" bIns="0" rtlCol="0" anchor="t">
            <a:spAutoFit/>
          </a:bodyPr>
          <a:lstStyle/>
          <a:p>
            <a:pPr marL="0" marR="0" lvl="0" indent="0" algn="ctr" defTabSz="609630" rtl="0" eaLnBrk="1" fontAlgn="auto" latinLnBrk="0" hangingPunct="1">
              <a:lnSpc>
                <a:spcPts val="2239"/>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Gotham Rounded 2"/>
                <a:ea typeface="Gotham Rounded 2"/>
                <a:cs typeface="Gotham Rounded 2"/>
                <a:sym typeface="Gotham Rounded 2"/>
              </a:rPr>
              <a:t>Top tips for implementing CAS  </a:t>
            </a:r>
          </a:p>
        </p:txBody>
      </p:sp>
      <p:sp>
        <p:nvSpPr>
          <p:cNvPr id="10" name="TextBox 3">
            <a:extLst>
              <a:ext uri="{FF2B5EF4-FFF2-40B4-BE49-F238E27FC236}">
                <a16:creationId xmlns:a16="http://schemas.microsoft.com/office/drawing/2014/main" id="{AD6B6BFE-CC7D-7807-792D-B18F72633540}"/>
              </a:ext>
            </a:extLst>
          </p:cNvPr>
          <p:cNvSpPr txBox="1"/>
          <p:nvPr/>
        </p:nvSpPr>
        <p:spPr>
          <a:xfrm>
            <a:off x="-1" y="3447462"/>
            <a:ext cx="4896465" cy="292837"/>
          </a:xfrm>
          <a:prstGeom prst="rect">
            <a:avLst/>
          </a:prstGeom>
        </p:spPr>
        <p:txBody>
          <a:bodyPr wrap="square" lIns="0" tIns="0" rIns="0" bIns="0" rtlCol="0" anchor="t">
            <a:spAutoFit/>
          </a:bodyPr>
          <a:lstStyle/>
          <a:p>
            <a:pPr marL="0" marR="0" lvl="0" indent="0" algn="ctr" defTabSz="609630" rtl="0" eaLnBrk="1" fontAlgn="auto" latinLnBrk="0" hangingPunct="1">
              <a:lnSpc>
                <a:spcPts val="2239"/>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Gotham Rounded 2"/>
                <a:ea typeface="Gotham Rounded 2"/>
                <a:cs typeface="Gotham Rounded 2"/>
                <a:sym typeface="Gotham Rounded 2"/>
              </a:rPr>
              <a:t>Common contributions to success  </a:t>
            </a:r>
          </a:p>
        </p:txBody>
      </p:sp>
      <p:sp>
        <p:nvSpPr>
          <p:cNvPr id="12" name="TextBox 11">
            <a:extLst>
              <a:ext uri="{FF2B5EF4-FFF2-40B4-BE49-F238E27FC236}">
                <a16:creationId xmlns:a16="http://schemas.microsoft.com/office/drawing/2014/main" id="{A25E2BEF-AA4E-1FD0-2F35-C6FF50900FAB}"/>
              </a:ext>
            </a:extLst>
          </p:cNvPr>
          <p:cNvSpPr txBox="1"/>
          <p:nvPr/>
        </p:nvSpPr>
        <p:spPr>
          <a:xfrm>
            <a:off x="446180" y="3947084"/>
            <a:ext cx="7066547" cy="3132332"/>
          </a:xfrm>
          <a:prstGeom prst="rect">
            <a:avLst/>
          </a:prstGeom>
          <a:noFill/>
        </p:spPr>
        <p:txBody>
          <a:bodyPr wrap="square">
            <a:spAutoFit/>
          </a:bodyPr>
          <a:lstStyle/>
          <a:p>
            <a:pPr marL="0" marR="0" lvl="0" indent="0" algn="l" defTabSz="609630" rtl="0" eaLnBrk="1" fontAlgn="auto" latinLnBrk="0" hangingPunct="1">
              <a:lnSpc>
                <a:spcPts val="2999"/>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Gotham Rounded 1"/>
                <a:ea typeface="Gotham Rounded 1"/>
                <a:cs typeface="Gotham Rounded 1"/>
                <a:sym typeface="Gotham Rounded 1"/>
              </a:rPr>
              <a:t>Commitment by Schools</a:t>
            </a:r>
          </a:p>
          <a:p>
            <a:pPr marL="0" marR="0" lvl="0" indent="0" algn="l" defTabSz="609630" rtl="0" eaLnBrk="1" fontAlgn="auto" latinLnBrk="0" hangingPunct="1">
              <a:lnSpc>
                <a:spcPts val="2999"/>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Gotham Rounded 1"/>
                <a:ea typeface="Gotham Rounded 1"/>
                <a:cs typeface="Gotham Rounded 1"/>
                <a:sym typeface="Gotham Rounded 1"/>
              </a:rPr>
              <a:t>Engagement and Participation</a:t>
            </a:r>
          </a:p>
          <a:p>
            <a:pPr marL="0" marR="0" lvl="0" indent="0" algn="l" defTabSz="609630" rtl="0" eaLnBrk="1" fontAlgn="auto" latinLnBrk="0" hangingPunct="1">
              <a:lnSpc>
                <a:spcPts val="2999"/>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Gotham Rounded 1"/>
                <a:ea typeface="Gotham Rounded 1"/>
                <a:cs typeface="Gotham Rounded 1"/>
                <a:sym typeface="Gotham Rounded 1"/>
              </a:rPr>
              <a:t>Positive Feedback</a:t>
            </a:r>
          </a:p>
          <a:p>
            <a:pPr marL="0" marR="0" lvl="0" indent="0" algn="l" defTabSz="609630" rtl="0" eaLnBrk="1" fontAlgn="auto" latinLnBrk="0" hangingPunct="1">
              <a:lnSpc>
                <a:spcPts val="2999"/>
              </a:lnSpc>
              <a:spcBef>
                <a:spcPts val="0"/>
              </a:spcBef>
              <a:spcAft>
                <a:spcPts val="0"/>
              </a:spcAft>
              <a:buClrTx/>
              <a:buSzTx/>
              <a:buFontTx/>
              <a:buNone/>
              <a:tabLst/>
              <a:defRPr/>
            </a:pPr>
            <a:r>
              <a:rPr kumimoji="0" lang="en-US" sz="1999" b="0" i="0" u="none" strike="noStrike" kern="1200" cap="none" spc="0" normalizeH="0" baseline="0" noProof="0" dirty="0">
                <a:ln>
                  <a:noFill/>
                </a:ln>
                <a:solidFill>
                  <a:srgbClr val="FFFFFF"/>
                </a:solidFill>
                <a:effectLst/>
                <a:uLnTx/>
                <a:uFillTx/>
                <a:latin typeface="Gotham Rounded 1"/>
                <a:ea typeface="Gotham Rounded 1"/>
                <a:cs typeface="Gotham Rounded 1"/>
                <a:sym typeface="Gotham Rounded 1"/>
              </a:rPr>
              <a:t>Active Travel Plans</a:t>
            </a:r>
          </a:p>
          <a:p>
            <a:pPr marL="0" marR="0" lvl="0" indent="0" algn="l" defTabSz="609630" rtl="0" eaLnBrk="1" fontAlgn="auto" latinLnBrk="0" hangingPunct="1">
              <a:lnSpc>
                <a:spcPts val="2999"/>
              </a:lnSpc>
              <a:spcBef>
                <a:spcPts val="0"/>
              </a:spcBef>
              <a:spcAft>
                <a:spcPts val="0"/>
              </a:spcAft>
              <a:buClrTx/>
              <a:buSzTx/>
              <a:buFontTx/>
              <a:buNone/>
              <a:tabLst/>
              <a:defRPr/>
            </a:pPr>
            <a:r>
              <a:rPr kumimoji="0" lang="en-US" sz="1999" b="0" i="0" u="none" strike="noStrike" kern="1200" cap="none" spc="0" normalizeH="0" baseline="0" noProof="0" dirty="0">
                <a:ln>
                  <a:noFill/>
                </a:ln>
                <a:solidFill>
                  <a:srgbClr val="FFFFFF"/>
                </a:solidFill>
                <a:effectLst/>
                <a:uLnTx/>
                <a:uFillTx/>
                <a:latin typeface="Gotham Rounded 1"/>
                <a:ea typeface="Gotham Rounded 1"/>
                <a:cs typeface="Gotham Rounded 1"/>
                <a:sym typeface="Gotham Rounded 1"/>
              </a:rPr>
              <a:t>Community Engagement</a:t>
            </a:r>
          </a:p>
          <a:p>
            <a:pPr marL="0" marR="0" lvl="0" indent="0" algn="l" defTabSz="609630" rtl="0" eaLnBrk="1" fontAlgn="auto" latinLnBrk="0" hangingPunct="1">
              <a:lnSpc>
                <a:spcPts val="2999"/>
              </a:lnSpc>
              <a:spcBef>
                <a:spcPts val="0"/>
              </a:spcBef>
              <a:spcAft>
                <a:spcPts val="0"/>
              </a:spcAft>
              <a:buClrTx/>
              <a:buSzTx/>
              <a:buFontTx/>
              <a:buNone/>
              <a:tabLst/>
              <a:defRPr/>
            </a:pPr>
            <a:r>
              <a:rPr kumimoji="0" lang="en-US" sz="1999" b="0" i="0" u="none" strike="noStrike" kern="1200" cap="none" spc="0" normalizeH="0" baseline="0" noProof="0" dirty="0">
                <a:ln>
                  <a:noFill/>
                </a:ln>
                <a:solidFill>
                  <a:srgbClr val="FFFFFF"/>
                </a:solidFill>
                <a:effectLst/>
                <a:uLnTx/>
                <a:uFillTx/>
                <a:latin typeface="Gotham Rounded 1"/>
                <a:ea typeface="Gotham Rounded 1"/>
                <a:cs typeface="Gotham Rounded 1"/>
                <a:sym typeface="Gotham Rounded 1"/>
              </a:rPr>
              <a:t>Use of Technology</a:t>
            </a:r>
          </a:p>
          <a:p>
            <a:pPr marL="0" marR="0" lvl="0" indent="0" algn="l" defTabSz="609630" rtl="0" eaLnBrk="1" fontAlgn="auto" latinLnBrk="0" hangingPunct="1">
              <a:lnSpc>
                <a:spcPts val="2999"/>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Gotham Rounded 1"/>
              <a:ea typeface="Gotham Rounded 1"/>
              <a:cs typeface="Gotham Rounded 1"/>
              <a:sym typeface="Gotham Rounded 1"/>
            </a:endParaRPr>
          </a:p>
          <a:p>
            <a:pPr marL="0" marR="0" lvl="0" indent="0" algn="l" defTabSz="609630" rtl="0" eaLnBrk="1" fontAlgn="auto" latinLnBrk="0" hangingPunct="1">
              <a:lnSpc>
                <a:spcPts val="2999"/>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Gotham Rounded 1"/>
              <a:ea typeface="Gotham Rounded 1"/>
              <a:cs typeface="Gotham Rounded 1"/>
              <a:sym typeface="Gotham Rounded 1"/>
            </a:endParaRPr>
          </a:p>
        </p:txBody>
      </p:sp>
      <p:sp>
        <p:nvSpPr>
          <p:cNvPr id="16" name="TextBox 15">
            <a:extLst>
              <a:ext uri="{FF2B5EF4-FFF2-40B4-BE49-F238E27FC236}">
                <a16:creationId xmlns:a16="http://schemas.microsoft.com/office/drawing/2014/main" id="{03F56E25-D878-7F20-0923-41E68A0B7D7C}"/>
              </a:ext>
            </a:extLst>
          </p:cNvPr>
          <p:cNvSpPr txBox="1"/>
          <p:nvPr/>
        </p:nvSpPr>
        <p:spPr>
          <a:xfrm>
            <a:off x="579131" y="1542238"/>
            <a:ext cx="7066547" cy="1619098"/>
          </a:xfrm>
          <a:prstGeom prst="rect">
            <a:avLst/>
          </a:prstGeom>
          <a:noFill/>
        </p:spPr>
        <p:txBody>
          <a:bodyPr wrap="square">
            <a:spAutoFit/>
          </a:bodyPr>
          <a:lstStyle/>
          <a:p>
            <a:pPr marL="0" marR="0" lvl="0" indent="0" algn="l" defTabSz="609630" rtl="0" eaLnBrk="1" fontAlgn="auto" latinLnBrk="0" hangingPunct="1">
              <a:lnSpc>
                <a:spcPts val="3199"/>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Gotham Rounded 1"/>
                <a:ea typeface="Gotham Rounded 1"/>
                <a:cs typeface="Gotham Rounded 1"/>
                <a:sym typeface="Gotham Rounded 1"/>
              </a:rPr>
              <a:t>Time Constraints</a:t>
            </a:r>
          </a:p>
          <a:p>
            <a:pPr marL="0" marR="0" lvl="0" indent="0" algn="l" defTabSz="609630" rtl="0" eaLnBrk="1" fontAlgn="auto" latinLnBrk="0" hangingPunct="1">
              <a:lnSpc>
                <a:spcPts val="2999"/>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Gotham Rounded 1"/>
                <a:ea typeface="Gotham Rounded 1"/>
                <a:cs typeface="Gotham Rounded 1"/>
                <a:sym typeface="Gotham Rounded 1"/>
              </a:rPr>
              <a:t>Staffing Capacity </a:t>
            </a:r>
          </a:p>
          <a:p>
            <a:pPr marL="0" marR="0" lvl="0" indent="0" algn="l" defTabSz="609630" rtl="0" eaLnBrk="1" fontAlgn="auto" latinLnBrk="0" hangingPunct="1">
              <a:lnSpc>
                <a:spcPts val="2999"/>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Gotham Rounded 1"/>
                <a:ea typeface="Gotham Rounded 1"/>
                <a:cs typeface="Gotham Rounded 1"/>
                <a:sym typeface="Gotham Rounded 1"/>
              </a:rPr>
              <a:t>PA Knowledge </a:t>
            </a:r>
          </a:p>
          <a:p>
            <a:pPr marL="0" marR="0" lvl="0" indent="0" algn="l" defTabSz="609630" rtl="0" eaLnBrk="1" fontAlgn="auto" latinLnBrk="0" hangingPunct="1">
              <a:lnSpc>
                <a:spcPts val="2999"/>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Gotham Rounded 1"/>
                <a:ea typeface="Gotham Rounded 1"/>
                <a:cs typeface="Gotham Rounded 1"/>
                <a:sym typeface="Gotham Rounded 1"/>
              </a:rPr>
              <a:t>Competing Educational Agendas</a:t>
            </a:r>
          </a:p>
        </p:txBody>
      </p:sp>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2211</TotalTime>
  <Words>884</Words>
  <Application>Microsoft Office PowerPoint</Application>
  <PresentationFormat>Widescreen</PresentationFormat>
  <Paragraphs>150</Paragraphs>
  <Slides>13</Slides>
  <Notes>8</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13</vt:i4>
      </vt:variant>
    </vt:vector>
  </HeadingPairs>
  <TitlesOfParts>
    <vt:vector size="31" baseType="lpstr">
      <vt:lpstr>AktivGrotesk-Bold</vt:lpstr>
      <vt:lpstr>AktivGrotesk-Light</vt:lpstr>
      <vt:lpstr>Aptos</vt:lpstr>
      <vt:lpstr>Arial</vt:lpstr>
      <vt:lpstr>Calibri</vt:lpstr>
      <vt:lpstr>Gotham Rounded 1</vt:lpstr>
      <vt:lpstr>Gotham Rounded 2</vt:lpstr>
      <vt:lpstr>Open Sans</vt:lpstr>
      <vt:lpstr>Open Sans Bold</vt:lpstr>
      <vt:lpstr>Open Sans Bold Bold</vt:lpstr>
      <vt:lpstr>Open Sans Extra Bold</vt:lpstr>
      <vt:lpstr>PT Sans</vt:lpstr>
      <vt:lpstr>Raleway Black</vt:lpstr>
      <vt:lpstr>Wingdings</vt:lpstr>
      <vt:lpstr>1_Office Theme</vt:lpstr>
      <vt:lpstr>2_Office Theme</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CAS Digital Hub which supports implementation of whole school physical activity</vt:lpstr>
      <vt:lpstr>PowerPoint Presentation</vt:lpstr>
      <vt:lpstr>PowerPoint Presentation</vt:lpstr>
      <vt:lpstr>What is your sales pitch for each level?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Jake Haylett</dc:creator>
  <cp:lastModifiedBy>Jan Burkhardt</cp:lastModifiedBy>
  <cp:revision>18</cp:revision>
  <dcterms:created xsi:type="dcterms:W3CDTF">2023-01-12T10:50:04Z</dcterms:created>
  <dcterms:modified xsi:type="dcterms:W3CDTF">2025-07-04T08:37:19Z</dcterms:modified>
</cp:coreProperties>
</file>