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</p:sldMasterIdLst>
  <p:notesMasterIdLst>
    <p:notesMasterId r:id="rId11"/>
  </p:notesMasterIdLst>
  <p:sldIdLst>
    <p:sldId id="256" r:id="rId3"/>
    <p:sldId id="285" r:id="rId4"/>
    <p:sldId id="545" r:id="rId5"/>
    <p:sldId id="543" r:id="rId6"/>
    <p:sldId id="544" r:id="rId7"/>
    <p:sldId id="541" r:id="rId8"/>
    <p:sldId id="546" r:id="rId9"/>
    <p:sldId id="332" r:id="rId10"/>
  </p:sldIdLst>
  <p:sldSz cx="193929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871" autoAdjust="0"/>
  </p:normalViewPr>
  <p:slideViewPr>
    <p:cSldViewPr snapToGrid="0">
      <p:cViewPr>
        <p:scale>
          <a:sx n="40" d="100"/>
          <a:sy n="40" d="100"/>
        </p:scale>
        <p:origin x="756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" name="Shape 1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58165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Overview of workstreams and where the connectors and fun days fit in to the bigger picture. </a:t>
            </a:r>
          </a:p>
        </p:txBody>
      </p:sp>
    </p:spTree>
    <p:extLst>
      <p:ext uri="{BB962C8B-B14F-4D97-AF65-F5344CB8AC3E}">
        <p14:creationId xmlns:p14="http://schemas.microsoft.com/office/powerpoint/2010/main" val="30308720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-      PA Outside of school and links to school on evening and weekends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en-GB" sz="1200" dirty="0"/>
              <a:t>Engage organisations – </a:t>
            </a:r>
            <a:r>
              <a:rPr lang="en-GB" sz="1200" b="1" dirty="0"/>
              <a:t>schools, community and faith settings 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kumimoji="0" lang="en-GB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Empower families – </a:t>
            </a:r>
            <a:r>
              <a:rPr kumimoji="0" lang="en-GB" sz="1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direct engagement</a:t>
            </a:r>
            <a:r>
              <a:rPr kumimoji="0" lang="en-GB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 in the communities 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en-GB" sz="1200" b="1" dirty="0"/>
              <a:t>Facilitate use of local facilities </a:t>
            </a:r>
            <a:r>
              <a:rPr lang="en-GB" sz="1200" dirty="0"/>
              <a:t>in schools and sports centre for community use on </a:t>
            </a:r>
            <a:r>
              <a:rPr lang="en-GB" sz="1200" b="1" dirty="0"/>
              <a:t>evening and weekends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en-GB" sz="1200" dirty="0"/>
              <a:t>Identifying other opportunities to get physically active within the hyper local neighbourhoods.</a:t>
            </a:r>
            <a:endParaRPr kumimoji="0" lang="en-GB" sz="1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59633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GB" dirty="0"/>
              <a:t> </a:t>
            </a:r>
            <a:r>
              <a:rPr kumimoji="0" lang="en-GB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- Launch JUMP in different community settings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GB" sz="1200" dirty="0"/>
          </a:p>
          <a:p>
            <a:pPr marL="457200" marR="0" indent="-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en-GB" sz="1200" dirty="0"/>
              <a:t>Engage children and families through schools and community settings </a:t>
            </a:r>
          </a:p>
          <a:p>
            <a:pPr marL="457200" marR="0" indent="-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endParaRPr kumimoji="0" lang="en-GB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457200" marR="0" indent="-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lang="en-GB" sz="1200" dirty="0"/>
              <a:t>Sign them to the JUMP movement</a:t>
            </a:r>
            <a:endParaRPr kumimoji="0" lang="en-GB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087315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indent="-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Active travel initiatives / </a:t>
            </a:r>
            <a:r>
              <a:rPr lang="en-GB" sz="1200" dirty="0"/>
              <a:t>Chalk walks / Community fun days / play streets / clean ups </a:t>
            </a:r>
          </a:p>
          <a:p>
            <a:pPr marL="457200" marR="0" indent="-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Marketing campaigns – flag banners / electricity boxes</a:t>
            </a:r>
          </a:p>
          <a:p>
            <a:pPr marL="457200" marR="0" indent="-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1200" dirty="0"/>
              <a:t>Connecting activities to campaigns – e.g. Get out whatever the weather, active travel week</a:t>
            </a:r>
          </a:p>
          <a:p>
            <a:pPr marL="457200" marR="0" indent="-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Utilising local notice boards and system partner networks</a:t>
            </a:r>
          </a:p>
        </p:txBody>
      </p:sp>
    </p:spTree>
    <p:extLst>
      <p:ext uri="{BB962C8B-B14F-4D97-AF65-F5344CB8AC3E}">
        <p14:creationId xmlns:p14="http://schemas.microsoft.com/office/powerpoint/2010/main" val="25530388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66682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Co-designed with girls from local community, mosques and community organisation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Journey for co design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Activation / community engagement / legacy </a:t>
            </a:r>
          </a:p>
        </p:txBody>
      </p:sp>
    </p:spTree>
    <p:extLst>
      <p:ext uri="{BB962C8B-B14F-4D97-AF65-F5344CB8AC3E}">
        <p14:creationId xmlns:p14="http://schemas.microsoft.com/office/powerpoint/2010/main" val="8229921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E6A39E-620D-B1AE-2F6B-CB39CB1C7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9C4C6D-9F27-2577-2292-8BC681CD39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3A3167-9024-975D-9540-9B0272C51E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5063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20034421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969644" y="184149"/>
            <a:ext cx="17453611" cy="30162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969644" y="3200400"/>
            <a:ext cx="17453611" cy="1051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373235" y="12344400"/>
            <a:ext cx="4525010" cy="7366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2905568" y="1539875"/>
            <a:ext cx="15514321" cy="33369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/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0824336" y="4876800"/>
            <a:ext cx="7595554" cy="8839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3635998" y="12583821"/>
            <a:ext cx="262247" cy="25775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075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46809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ransition spd="med"/>
  <p:txStyles>
    <p:titleStyle>
      <a:lvl1pPr marL="0" marR="0" indent="0" algn="ctr" defTabSz="81884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4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81884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4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81884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4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81884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4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81884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4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81884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4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81884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4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81884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4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81884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4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07067" marR="0" indent="-307067" algn="l" defTabSz="818845" rtl="0" latinLnBrk="0">
        <a:lnSpc>
          <a:spcPct val="100000"/>
        </a:lnSpc>
        <a:spcBef>
          <a:spcPts val="627"/>
        </a:spcBef>
        <a:spcAft>
          <a:spcPts val="0"/>
        </a:spcAft>
        <a:buClrTx/>
        <a:buSzPct val="100000"/>
        <a:buFont typeface="Arial"/>
        <a:buChar char="•"/>
        <a:tabLst/>
        <a:defRPr sz="2866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01867" marR="0" indent="-292444" algn="l" defTabSz="818845" rtl="0" latinLnBrk="0">
        <a:lnSpc>
          <a:spcPct val="100000"/>
        </a:lnSpc>
        <a:spcBef>
          <a:spcPts val="627"/>
        </a:spcBef>
        <a:spcAft>
          <a:spcPts val="0"/>
        </a:spcAft>
        <a:buClrTx/>
        <a:buSzPct val="100000"/>
        <a:buFont typeface="Arial"/>
        <a:buChar char="–"/>
        <a:tabLst/>
        <a:defRPr sz="2866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091794" marR="0" indent="-272948" algn="l" defTabSz="818845" rtl="0" latinLnBrk="0">
        <a:lnSpc>
          <a:spcPct val="100000"/>
        </a:lnSpc>
        <a:spcBef>
          <a:spcPts val="627"/>
        </a:spcBef>
        <a:spcAft>
          <a:spcPts val="0"/>
        </a:spcAft>
        <a:buClrTx/>
        <a:buSzPct val="100000"/>
        <a:buFont typeface="Arial"/>
        <a:buChar char="•"/>
        <a:tabLst/>
        <a:defRPr sz="2866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555806" marR="0" indent="-327538" algn="l" defTabSz="818845" rtl="0" latinLnBrk="0">
        <a:lnSpc>
          <a:spcPct val="100000"/>
        </a:lnSpc>
        <a:spcBef>
          <a:spcPts val="627"/>
        </a:spcBef>
        <a:spcAft>
          <a:spcPts val="0"/>
        </a:spcAft>
        <a:buClrTx/>
        <a:buSzPct val="100000"/>
        <a:buFont typeface="Arial"/>
        <a:buChar char="–"/>
        <a:tabLst/>
        <a:defRPr sz="2866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1965228" marR="0" indent="-327538" algn="l" defTabSz="818845" rtl="0" latinLnBrk="0">
        <a:lnSpc>
          <a:spcPct val="100000"/>
        </a:lnSpc>
        <a:spcBef>
          <a:spcPts val="627"/>
        </a:spcBef>
        <a:spcAft>
          <a:spcPts val="0"/>
        </a:spcAft>
        <a:buClrTx/>
        <a:buSzPct val="100000"/>
        <a:buFont typeface="Arial"/>
        <a:buChar char="»"/>
        <a:tabLst/>
        <a:defRPr sz="2866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374651" marR="0" indent="-327538" algn="l" defTabSz="818845" rtl="0" latinLnBrk="0">
        <a:lnSpc>
          <a:spcPct val="100000"/>
        </a:lnSpc>
        <a:spcBef>
          <a:spcPts val="627"/>
        </a:spcBef>
        <a:spcAft>
          <a:spcPts val="0"/>
        </a:spcAft>
        <a:buClrTx/>
        <a:buSzPct val="100000"/>
        <a:buFont typeface="Arial"/>
        <a:buChar char="•"/>
        <a:tabLst/>
        <a:defRPr sz="2866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2784074" marR="0" indent="-327538" algn="l" defTabSz="818845" rtl="0" latinLnBrk="0">
        <a:lnSpc>
          <a:spcPct val="100000"/>
        </a:lnSpc>
        <a:spcBef>
          <a:spcPts val="627"/>
        </a:spcBef>
        <a:spcAft>
          <a:spcPts val="0"/>
        </a:spcAft>
        <a:buClrTx/>
        <a:buSzPct val="100000"/>
        <a:buFont typeface="Arial"/>
        <a:buChar char="•"/>
        <a:tabLst/>
        <a:defRPr sz="2866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193495" marR="0" indent="-327537" algn="l" defTabSz="818845" rtl="0" latinLnBrk="0">
        <a:lnSpc>
          <a:spcPct val="100000"/>
        </a:lnSpc>
        <a:spcBef>
          <a:spcPts val="627"/>
        </a:spcBef>
        <a:spcAft>
          <a:spcPts val="0"/>
        </a:spcAft>
        <a:buClrTx/>
        <a:buSzPct val="100000"/>
        <a:buFont typeface="Arial"/>
        <a:buChar char="•"/>
        <a:tabLst/>
        <a:defRPr sz="2866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3602918" marR="0" indent="-327537" algn="l" defTabSz="818845" rtl="0" latinLnBrk="0">
        <a:lnSpc>
          <a:spcPct val="100000"/>
        </a:lnSpc>
        <a:spcBef>
          <a:spcPts val="627"/>
        </a:spcBef>
        <a:spcAft>
          <a:spcPts val="0"/>
        </a:spcAft>
        <a:buClrTx/>
        <a:buSzPct val="100000"/>
        <a:buFont typeface="Arial"/>
        <a:buChar char="•"/>
        <a:tabLst/>
        <a:defRPr sz="2866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81884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81884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81884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81884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81884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81884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81884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81884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81884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15.png"/><Relationship Id="rId21" Type="http://schemas.openxmlformats.org/officeDocument/2006/relationships/image" Target="../media/image19.png"/><Relationship Id="rId42" Type="http://schemas.openxmlformats.org/officeDocument/2006/relationships/image" Target="../media/image40.png"/><Relationship Id="rId63" Type="http://schemas.openxmlformats.org/officeDocument/2006/relationships/image" Target="../media/image61.png"/><Relationship Id="rId84" Type="http://schemas.openxmlformats.org/officeDocument/2006/relationships/image" Target="../media/image82.png"/><Relationship Id="rId16" Type="http://schemas.openxmlformats.org/officeDocument/2006/relationships/image" Target="../media/image14.png"/><Relationship Id="rId107" Type="http://schemas.openxmlformats.org/officeDocument/2006/relationships/image" Target="../media/image105.png"/><Relationship Id="rId11" Type="http://schemas.openxmlformats.org/officeDocument/2006/relationships/image" Target="../media/image9.png"/><Relationship Id="rId32" Type="http://schemas.openxmlformats.org/officeDocument/2006/relationships/image" Target="../media/image30.png"/><Relationship Id="rId37" Type="http://schemas.openxmlformats.org/officeDocument/2006/relationships/image" Target="../media/image35.png"/><Relationship Id="rId53" Type="http://schemas.openxmlformats.org/officeDocument/2006/relationships/image" Target="../media/image51.png"/><Relationship Id="rId58" Type="http://schemas.openxmlformats.org/officeDocument/2006/relationships/image" Target="../media/image56.png"/><Relationship Id="rId74" Type="http://schemas.openxmlformats.org/officeDocument/2006/relationships/image" Target="../media/image72.png"/><Relationship Id="rId79" Type="http://schemas.openxmlformats.org/officeDocument/2006/relationships/image" Target="../media/image77.png"/><Relationship Id="rId102" Type="http://schemas.openxmlformats.org/officeDocument/2006/relationships/image" Target="../media/image100.png"/><Relationship Id="rId123" Type="http://schemas.openxmlformats.org/officeDocument/2006/relationships/image" Target="../media/image121.png"/><Relationship Id="rId128" Type="http://schemas.openxmlformats.org/officeDocument/2006/relationships/image" Target="../media/image126.png"/><Relationship Id="rId5" Type="http://schemas.openxmlformats.org/officeDocument/2006/relationships/image" Target="../media/image3.png"/><Relationship Id="rId90" Type="http://schemas.openxmlformats.org/officeDocument/2006/relationships/image" Target="../media/image88.png"/><Relationship Id="rId95" Type="http://schemas.openxmlformats.org/officeDocument/2006/relationships/image" Target="../media/image93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43" Type="http://schemas.openxmlformats.org/officeDocument/2006/relationships/image" Target="../media/image41.png"/><Relationship Id="rId48" Type="http://schemas.openxmlformats.org/officeDocument/2006/relationships/image" Target="../media/image46.png"/><Relationship Id="rId64" Type="http://schemas.openxmlformats.org/officeDocument/2006/relationships/image" Target="../media/image62.png"/><Relationship Id="rId69" Type="http://schemas.openxmlformats.org/officeDocument/2006/relationships/image" Target="../media/image67.png"/><Relationship Id="rId113" Type="http://schemas.openxmlformats.org/officeDocument/2006/relationships/image" Target="../media/image111.png"/><Relationship Id="rId118" Type="http://schemas.openxmlformats.org/officeDocument/2006/relationships/image" Target="../media/image116.png"/><Relationship Id="rId134" Type="http://schemas.openxmlformats.org/officeDocument/2006/relationships/image" Target="../media/image132.png"/><Relationship Id="rId80" Type="http://schemas.openxmlformats.org/officeDocument/2006/relationships/image" Target="../media/image78.png"/><Relationship Id="rId85" Type="http://schemas.openxmlformats.org/officeDocument/2006/relationships/image" Target="../media/image83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33" Type="http://schemas.openxmlformats.org/officeDocument/2006/relationships/image" Target="../media/image31.png"/><Relationship Id="rId38" Type="http://schemas.openxmlformats.org/officeDocument/2006/relationships/image" Target="../media/image36.png"/><Relationship Id="rId59" Type="http://schemas.openxmlformats.org/officeDocument/2006/relationships/image" Target="../media/image57.png"/><Relationship Id="rId103" Type="http://schemas.openxmlformats.org/officeDocument/2006/relationships/image" Target="../media/image101.png"/><Relationship Id="rId108" Type="http://schemas.openxmlformats.org/officeDocument/2006/relationships/image" Target="../media/image106.png"/><Relationship Id="rId124" Type="http://schemas.openxmlformats.org/officeDocument/2006/relationships/image" Target="../media/image122.png"/><Relationship Id="rId129" Type="http://schemas.openxmlformats.org/officeDocument/2006/relationships/image" Target="../media/image127.png"/><Relationship Id="rId54" Type="http://schemas.openxmlformats.org/officeDocument/2006/relationships/image" Target="../media/image52.png"/><Relationship Id="rId70" Type="http://schemas.openxmlformats.org/officeDocument/2006/relationships/image" Target="../media/image68.png"/><Relationship Id="rId75" Type="http://schemas.openxmlformats.org/officeDocument/2006/relationships/image" Target="../media/image73.png"/><Relationship Id="rId91" Type="http://schemas.openxmlformats.org/officeDocument/2006/relationships/image" Target="../media/image89.png"/><Relationship Id="rId96" Type="http://schemas.openxmlformats.org/officeDocument/2006/relationships/image" Target="../media/image9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49" Type="http://schemas.openxmlformats.org/officeDocument/2006/relationships/image" Target="../media/image47.png"/><Relationship Id="rId114" Type="http://schemas.openxmlformats.org/officeDocument/2006/relationships/image" Target="../media/image112.png"/><Relationship Id="rId119" Type="http://schemas.openxmlformats.org/officeDocument/2006/relationships/image" Target="../media/image117.png"/><Relationship Id="rId44" Type="http://schemas.openxmlformats.org/officeDocument/2006/relationships/image" Target="../media/image42.png"/><Relationship Id="rId60" Type="http://schemas.openxmlformats.org/officeDocument/2006/relationships/image" Target="../media/image58.png"/><Relationship Id="rId65" Type="http://schemas.openxmlformats.org/officeDocument/2006/relationships/image" Target="../media/image63.png"/><Relationship Id="rId81" Type="http://schemas.openxmlformats.org/officeDocument/2006/relationships/image" Target="../media/image79.png"/><Relationship Id="rId86" Type="http://schemas.openxmlformats.org/officeDocument/2006/relationships/image" Target="../media/image84.png"/><Relationship Id="rId130" Type="http://schemas.openxmlformats.org/officeDocument/2006/relationships/image" Target="../media/image128.png"/><Relationship Id="rId135" Type="http://schemas.openxmlformats.org/officeDocument/2006/relationships/image" Target="../media/image133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9" Type="http://schemas.openxmlformats.org/officeDocument/2006/relationships/image" Target="../media/image37.png"/><Relationship Id="rId109" Type="http://schemas.openxmlformats.org/officeDocument/2006/relationships/image" Target="../media/image107.png"/><Relationship Id="rId34" Type="http://schemas.openxmlformats.org/officeDocument/2006/relationships/image" Target="../media/image32.png"/><Relationship Id="rId50" Type="http://schemas.openxmlformats.org/officeDocument/2006/relationships/image" Target="../media/image48.png"/><Relationship Id="rId55" Type="http://schemas.openxmlformats.org/officeDocument/2006/relationships/image" Target="../media/image53.png"/><Relationship Id="rId76" Type="http://schemas.openxmlformats.org/officeDocument/2006/relationships/image" Target="../media/image74.png"/><Relationship Id="rId97" Type="http://schemas.openxmlformats.org/officeDocument/2006/relationships/image" Target="../media/image95.png"/><Relationship Id="rId104" Type="http://schemas.openxmlformats.org/officeDocument/2006/relationships/image" Target="../media/image102.png"/><Relationship Id="rId120" Type="http://schemas.openxmlformats.org/officeDocument/2006/relationships/image" Target="../media/image118.png"/><Relationship Id="rId125" Type="http://schemas.openxmlformats.org/officeDocument/2006/relationships/image" Target="../media/image123.png"/><Relationship Id="rId7" Type="http://schemas.openxmlformats.org/officeDocument/2006/relationships/image" Target="../media/image5.png"/><Relationship Id="rId71" Type="http://schemas.openxmlformats.org/officeDocument/2006/relationships/image" Target="../media/image69.png"/><Relationship Id="rId92" Type="http://schemas.openxmlformats.org/officeDocument/2006/relationships/image" Target="../media/image90.png"/><Relationship Id="rId2" Type="http://schemas.openxmlformats.org/officeDocument/2006/relationships/notesSlide" Target="../notesSlides/notesSlide1.xml"/><Relationship Id="rId29" Type="http://schemas.openxmlformats.org/officeDocument/2006/relationships/image" Target="../media/image27.png"/><Relationship Id="rId24" Type="http://schemas.openxmlformats.org/officeDocument/2006/relationships/image" Target="../media/image22.png"/><Relationship Id="rId40" Type="http://schemas.openxmlformats.org/officeDocument/2006/relationships/image" Target="../media/image38.png"/><Relationship Id="rId45" Type="http://schemas.openxmlformats.org/officeDocument/2006/relationships/image" Target="../media/image43.png"/><Relationship Id="rId66" Type="http://schemas.openxmlformats.org/officeDocument/2006/relationships/image" Target="../media/image64.png"/><Relationship Id="rId87" Type="http://schemas.openxmlformats.org/officeDocument/2006/relationships/image" Target="../media/image85.png"/><Relationship Id="rId110" Type="http://schemas.openxmlformats.org/officeDocument/2006/relationships/image" Target="../media/image108.png"/><Relationship Id="rId115" Type="http://schemas.openxmlformats.org/officeDocument/2006/relationships/image" Target="../media/image113.png"/><Relationship Id="rId131" Type="http://schemas.openxmlformats.org/officeDocument/2006/relationships/image" Target="../media/image129.png"/><Relationship Id="rId136" Type="http://schemas.openxmlformats.org/officeDocument/2006/relationships/image" Target="../media/image134.png"/><Relationship Id="rId61" Type="http://schemas.openxmlformats.org/officeDocument/2006/relationships/image" Target="../media/image59.png"/><Relationship Id="rId82" Type="http://schemas.openxmlformats.org/officeDocument/2006/relationships/image" Target="../media/image80.png"/><Relationship Id="rId19" Type="http://schemas.openxmlformats.org/officeDocument/2006/relationships/image" Target="../media/image17.png"/><Relationship Id="rId14" Type="http://schemas.openxmlformats.org/officeDocument/2006/relationships/image" Target="../media/image12.png"/><Relationship Id="rId30" Type="http://schemas.openxmlformats.org/officeDocument/2006/relationships/image" Target="../media/image28.png"/><Relationship Id="rId35" Type="http://schemas.openxmlformats.org/officeDocument/2006/relationships/image" Target="../media/image33.png"/><Relationship Id="rId56" Type="http://schemas.openxmlformats.org/officeDocument/2006/relationships/image" Target="../media/image54.png"/><Relationship Id="rId77" Type="http://schemas.openxmlformats.org/officeDocument/2006/relationships/image" Target="../media/image75.png"/><Relationship Id="rId100" Type="http://schemas.openxmlformats.org/officeDocument/2006/relationships/image" Target="../media/image98.png"/><Relationship Id="rId105" Type="http://schemas.openxmlformats.org/officeDocument/2006/relationships/image" Target="../media/image103.png"/><Relationship Id="rId126" Type="http://schemas.openxmlformats.org/officeDocument/2006/relationships/image" Target="../media/image124.png"/><Relationship Id="rId8" Type="http://schemas.openxmlformats.org/officeDocument/2006/relationships/image" Target="../media/image6.png"/><Relationship Id="rId51" Type="http://schemas.openxmlformats.org/officeDocument/2006/relationships/image" Target="../media/image49.png"/><Relationship Id="rId72" Type="http://schemas.openxmlformats.org/officeDocument/2006/relationships/image" Target="../media/image70.png"/><Relationship Id="rId93" Type="http://schemas.openxmlformats.org/officeDocument/2006/relationships/image" Target="../media/image91.png"/><Relationship Id="rId98" Type="http://schemas.openxmlformats.org/officeDocument/2006/relationships/image" Target="../media/image96.png"/><Relationship Id="rId121" Type="http://schemas.openxmlformats.org/officeDocument/2006/relationships/image" Target="../media/image119.png"/><Relationship Id="rId3" Type="http://schemas.openxmlformats.org/officeDocument/2006/relationships/image" Target="../media/image1.png"/><Relationship Id="rId25" Type="http://schemas.openxmlformats.org/officeDocument/2006/relationships/image" Target="../media/image23.png"/><Relationship Id="rId46" Type="http://schemas.openxmlformats.org/officeDocument/2006/relationships/image" Target="../media/image44.png"/><Relationship Id="rId67" Type="http://schemas.openxmlformats.org/officeDocument/2006/relationships/image" Target="../media/image65.png"/><Relationship Id="rId116" Type="http://schemas.openxmlformats.org/officeDocument/2006/relationships/image" Target="../media/image114.png"/><Relationship Id="rId137" Type="http://schemas.openxmlformats.org/officeDocument/2006/relationships/image" Target="../media/image135.png"/><Relationship Id="rId20" Type="http://schemas.openxmlformats.org/officeDocument/2006/relationships/image" Target="../media/image18.png"/><Relationship Id="rId41" Type="http://schemas.openxmlformats.org/officeDocument/2006/relationships/image" Target="../media/image39.png"/><Relationship Id="rId62" Type="http://schemas.openxmlformats.org/officeDocument/2006/relationships/image" Target="../media/image60.png"/><Relationship Id="rId83" Type="http://schemas.openxmlformats.org/officeDocument/2006/relationships/image" Target="../media/image81.png"/><Relationship Id="rId88" Type="http://schemas.openxmlformats.org/officeDocument/2006/relationships/image" Target="../media/image86.png"/><Relationship Id="rId111" Type="http://schemas.openxmlformats.org/officeDocument/2006/relationships/image" Target="../media/image109.png"/><Relationship Id="rId132" Type="http://schemas.openxmlformats.org/officeDocument/2006/relationships/image" Target="../media/image130.png"/><Relationship Id="rId15" Type="http://schemas.openxmlformats.org/officeDocument/2006/relationships/image" Target="../media/image13.png"/><Relationship Id="rId36" Type="http://schemas.openxmlformats.org/officeDocument/2006/relationships/image" Target="../media/image34.png"/><Relationship Id="rId57" Type="http://schemas.openxmlformats.org/officeDocument/2006/relationships/image" Target="../media/image55.png"/><Relationship Id="rId106" Type="http://schemas.openxmlformats.org/officeDocument/2006/relationships/image" Target="../media/image104.png"/><Relationship Id="rId127" Type="http://schemas.openxmlformats.org/officeDocument/2006/relationships/image" Target="../media/image125.png"/><Relationship Id="rId10" Type="http://schemas.openxmlformats.org/officeDocument/2006/relationships/image" Target="../media/image8.png"/><Relationship Id="rId31" Type="http://schemas.openxmlformats.org/officeDocument/2006/relationships/image" Target="../media/image29.png"/><Relationship Id="rId52" Type="http://schemas.openxmlformats.org/officeDocument/2006/relationships/image" Target="../media/image50.png"/><Relationship Id="rId73" Type="http://schemas.openxmlformats.org/officeDocument/2006/relationships/image" Target="../media/image71.png"/><Relationship Id="rId78" Type="http://schemas.openxmlformats.org/officeDocument/2006/relationships/image" Target="../media/image76.png"/><Relationship Id="rId94" Type="http://schemas.openxmlformats.org/officeDocument/2006/relationships/image" Target="../media/image92.png"/><Relationship Id="rId99" Type="http://schemas.openxmlformats.org/officeDocument/2006/relationships/image" Target="../media/image97.png"/><Relationship Id="rId101" Type="http://schemas.openxmlformats.org/officeDocument/2006/relationships/image" Target="../media/image99.png"/><Relationship Id="rId122" Type="http://schemas.openxmlformats.org/officeDocument/2006/relationships/image" Target="../media/image120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26" Type="http://schemas.openxmlformats.org/officeDocument/2006/relationships/image" Target="../media/image24.png"/><Relationship Id="rId47" Type="http://schemas.openxmlformats.org/officeDocument/2006/relationships/image" Target="../media/image45.png"/><Relationship Id="rId68" Type="http://schemas.openxmlformats.org/officeDocument/2006/relationships/image" Target="../media/image66.png"/><Relationship Id="rId89" Type="http://schemas.openxmlformats.org/officeDocument/2006/relationships/image" Target="../media/image87.png"/><Relationship Id="rId112" Type="http://schemas.openxmlformats.org/officeDocument/2006/relationships/image" Target="../media/image110.png"/><Relationship Id="rId133" Type="http://schemas.openxmlformats.org/officeDocument/2006/relationships/image" Target="../media/image13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13" Type="http://schemas.openxmlformats.org/officeDocument/2006/relationships/image" Target="../media/image146.png"/><Relationship Id="rId18" Type="http://schemas.openxmlformats.org/officeDocument/2006/relationships/image" Target="../media/image151.png"/><Relationship Id="rId3" Type="http://schemas.openxmlformats.org/officeDocument/2006/relationships/image" Target="../media/image136.png"/><Relationship Id="rId7" Type="http://schemas.openxmlformats.org/officeDocument/2006/relationships/image" Target="../media/image140.png"/><Relationship Id="rId12" Type="http://schemas.openxmlformats.org/officeDocument/2006/relationships/image" Target="../media/image145.png"/><Relationship Id="rId17" Type="http://schemas.openxmlformats.org/officeDocument/2006/relationships/image" Target="../media/image150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49.png"/><Relationship Id="rId20" Type="http://schemas.openxmlformats.org/officeDocument/2006/relationships/image" Target="../media/image1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9.png"/><Relationship Id="rId11" Type="http://schemas.openxmlformats.org/officeDocument/2006/relationships/image" Target="../media/image144.png"/><Relationship Id="rId5" Type="http://schemas.openxmlformats.org/officeDocument/2006/relationships/image" Target="../media/image138.png"/><Relationship Id="rId15" Type="http://schemas.openxmlformats.org/officeDocument/2006/relationships/image" Target="../media/image148.png"/><Relationship Id="rId10" Type="http://schemas.openxmlformats.org/officeDocument/2006/relationships/image" Target="../media/image143.png"/><Relationship Id="rId19" Type="http://schemas.openxmlformats.org/officeDocument/2006/relationships/image" Target="../media/image152.png"/><Relationship Id="rId4" Type="http://schemas.openxmlformats.org/officeDocument/2006/relationships/image" Target="../media/image137.png"/><Relationship Id="rId9" Type="http://schemas.openxmlformats.org/officeDocument/2006/relationships/image" Target="../media/image142.png"/><Relationship Id="rId14" Type="http://schemas.openxmlformats.org/officeDocument/2006/relationships/image" Target="../media/image14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jpg"/><Relationship Id="rId3" Type="http://schemas.openxmlformats.org/officeDocument/2006/relationships/image" Target="../media/image154.png"/><Relationship Id="rId7" Type="http://schemas.openxmlformats.org/officeDocument/2006/relationships/image" Target="../media/image158.jpg"/><Relationship Id="rId12" Type="http://schemas.openxmlformats.org/officeDocument/2006/relationships/image" Target="../media/image16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7.png"/><Relationship Id="rId11" Type="http://schemas.openxmlformats.org/officeDocument/2006/relationships/image" Target="../media/image162.jpeg"/><Relationship Id="rId5" Type="http://schemas.openxmlformats.org/officeDocument/2006/relationships/image" Target="../media/image156.png"/><Relationship Id="rId10" Type="http://schemas.openxmlformats.org/officeDocument/2006/relationships/image" Target="../media/image161.png"/><Relationship Id="rId4" Type="http://schemas.openxmlformats.org/officeDocument/2006/relationships/image" Target="../media/image155.png"/><Relationship Id="rId9" Type="http://schemas.openxmlformats.org/officeDocument/2006/relationships/image" Target="../media/image16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jpeg"/><Relationship Id="rId3" Type="http://schemas.openxmlformats.org/officeDocument/2006/relationships/image" Target="../media/image164.png"/><Relationship Id="rId7" Type="http://schemas.openxmlformats.org/officeDocument/2006/relationships/image" Target="../media/image16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7.jpeg"/><Relationship Id="rId11" Type="http://schemas.openxmlformats.org/officeDocument/2006/relationships/image" Target="../media/image172.jpeg"/><Relationship Id="rId5" Type="http://schemas.openxmlformats.org/officeDocument/2006/relationships/image" Target="../media/image166.png"/><Relationship Id="rId10" Type="http://schemas.openxmlformats.org/officeDocument/2006/relationships/image" Target="../media/image171.jpeg"/><Relationship Id="rId4" Type="http://schemas.openxmlformats.org/officeDocument/2006/relationships/image" Target="../media/image165.png"/><Relationship Id="rId9" Type="http://schemas.openxmlformats.org/officeDocument/2006/relationships/image" Target="../media/image17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5.jpeg"/><Relationship Id="rId3" Type="http://schemas.openxmlformats.org/officeDocument/2006/relationships/image" Target="../media/image164.png"/><Relationship Id="rId7" Type="http://schemas.openxmlformats.org/officeDocument/2006/relationships/image" Target="../media/image17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3.jpeg"/><Relationship Id="rId11" Type="http://schemas.openxmlformats.org/officeDocument/2006/relationships/image" Target="../media/image178.jpeg"/><Relationship Id="rId5" Type="http://schemas.openxmlformats.org/officeDocument/2006/relationships/image" Target="../media/image166.png"/><Relationship Id="rId10" Type="http://schemas.openxmlformats.org/officeDocument/2006/relationships/image" Target="../media/image177.jpeg"/><Relationship Id="rId4" Type="http://schemas.openxmlformats.org/officeDocument/2006/relationships/image" Target="../media/image165.png"/><Relationship Id="rId9" Type="http://schemas.openxmlformats.org/officeDocument/2006/relationships/image" Target="../media/image17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7.png"/><Relationship Id="rId5" Type="http://schemas.openxmlformats.org/officeDocument/2006/relationships/image" Target="../media/image156.png"/><Relationship Id="rId4" Type="http://schemas.openxmlformats.org/officeDocument/2006/relationships/image" Target="../media/image15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jpeg"/><Relationship Id="rId3" Type="http://schemas.openxmlformats.org/officeDocument/2006/relationships/image" Target="../media/image154.png"/><Relationship Id="rId7" Type="http://schemas.openxmlformats.org/officeDocument/2006/relationships/image" Target="../media/image17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7.png"/><Relationship Id="rId11" Type="http://schemas.openxmlformats.org/officeDocument/2006/relationships/image" Target="../media/image183.jpeg"/><Relationship Id="rId5" Type="http://schemas.openxmlformats.org/officeDocument/2006/relationships/image" Target="../media/image156.png"/><Relationship Id="rId10" Type="http://schemas.openxmlformats.org/officeDocument/2006/relationships/image" Target="../media/image182.jpeg"/><Relationship Id="rId4" Type="http://schemas.openxmlformats.org/officeDocument/2006/relationships/image" Target="../media/image155.png"/><Relationship Id="rId9" Type="http://schemas.openxmlformats.org/officeDocument/2006/relationships/image" Target="../media/image18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7.png"/><Relationship Id="rId5" Type="http://schemas.openxmlformats.org/officeDocument/2006/relationships/image" Target="../media/image186.png"/><Relationship Id="rId4" Type="http://schemas.openxmlformats.org/officeDocument/2006/relationships/image" Target="../media/image18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C2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0" descr="Image 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4156" y="2768600"/>
            <a:ext cx="152413" cy="165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" name="Image 1" descr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7562" y="2336800"/>
            <a:ext cx="812865" cy="7874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" name="Image 2" descr="Imag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5212" y="2438400"/>
            <a:ext cx="571546" cy="723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3" name="Image 3" descr="Imag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8013" y="1473200"/>
            <a:ext cx="381031" cy="685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4" name="Image 4" descr="Imag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02258" y="1371600"/>
            <a:ext cx="393732" cy="685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" name="Image 5" descr="Imag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95989" y="1409700"/>
            <a:ext cx="419134" cy="698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" name="Image 6" descr="Image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95828" y="2222500"/>
            <a:ext cx="342928" cy="711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" name="Image 7" descr="Image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44861" y="1498600"/>
            <a:ext cx="406433" cy="698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" name="Image 8" descr="Image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78139" y="1676400"/>
            <a:ext cx="241320" cy="673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9" name="Image 9" descr="Image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76694" y="1587500"/>
            <a:ext cx="190516" cy="685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" name="Image 10" descr="Image 1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42132" y="1397000"/>
            <a:ext cx="241320" cy="177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1" name="Image 11" descr="Image 1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670587" y="1066800"/>
            <a:ext cx="190516" cy="203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2" name="Image 12" descr="Image 1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089720" y="1130300"/>
            <a:ext cx="190516" cy="228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3" name="Image 13" descr="Image 1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924608" y="1016000"/>
            <a:ext cx="139712" cy="228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4" name="Image 14" descr="Image 1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140525" y="1955800"/>
            <a:ext cx="152413" cy="1524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5" name="Image 15" descr="Image 15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140525" y="1778000"/>
            <a:ext cx="152413" cy="1524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6" name="Image 16" descr="Image 16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803542" y="1549400"/>
            <a:ext cx="190516" cy="139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7" name="Image 17" descr="Image 17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210979" y="2336800"/>
            <a:ext cx="19060" cy="254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8" name="Image 18" descr="Image 1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159169" y="2489200"/>
            <a:ext cx="127011" cy="419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9" name="Image 19" descr="Image 19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362386" y="2905312"/>
            <a:ext cx="25636" cy="19075"/>
          </a:xfrm>
          <a:prstGeom prst="rect">
            <a:avLst/>
          </a:prstGeom>
          <a:ln w="12700">
            <a:miter lim="400000"/>
          </a:ln>
        </p:spPr>
      </p:pic>
      <p:pic>
        <p:nvPicPr>
          <p:cNvPr id="40" name="Image 20" descr="Image 20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035538" y="2451100"/>
            <a:ext cx="38104" cy="254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1" name="Image 21" descr="Image 21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022837" y="2298700"/>
            <a:ext cx="25403" cy="254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2" name="Image 22" descr="Image 22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022837" y="2538929"/>
            <a:ext cx="21314" cy="19075"/>
          </a:xfrm>
          <a:prstGeom prst="rect">
            <a:avLst/>
          </a:prstGeom>
          <a:ln w="12700">
            <a:miter lim="400000"/>
          </a:ln>
        </p:spPr>
      </p:pic>
      <p:pic>
        <p:nvPicPr>
          <p:cNvPr id="43" name="Image 23" descr="Image 23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041737" y="2383736"/>
            <a:ext cx="19204" cy="19075"/>
          </a:xfrm>
          <a:prstGeom prst="rect">
            <a:avLst/>
          </a:prstGeom>
          <a:ln w="12700">
            <a:miter lim="400000"/>
          </a:ln>
        </p:spPr>
      </p:pic>
      <p:pic>
        <p:nvPicPr>
          <p:cNvPr id="44" name="Image 24" descr="Image 24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010137" y="1828800"/>
            <a:ext cx="50805" cy="38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5" name="Image 25" descr="Image 25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477402" y="1863781"/>
            <a:ext cx="19060" cy="19075"/>
          </a:xfrm>
          <a:prstGeom prst="rect">
            <a:avLst/>
          </a:prstGeom>
          <a:ln w="12700">
            <a:miter lim="400000"/>
          </a:ln>
        </p:spPr>
      </p:pic>
      <p:pic>
        <p:nvPicPr>
          <p:cNvPr id="46" name="Image 26" descr="Image 26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2159169" y="1638300"/>
            <a:ext cx="127011" cy="419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7" name="Image 27" descr="Image 27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5029594" y="2755900"/>
            <a:ext cx="152413" cy="1524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8" name="Image 28" descr="Image 28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4648565" y="2209800"/>
            <a:ext cx="406433" cy="76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9" name="Image 29" descr="Image 29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3873803" y="2171700"/>
            <a:ext cx="393732" cy="711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0" name="Image 30" descr="Image 30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3454670" y="2082800"/>
            <a:ext cx="381031" cy="749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1" name="Image 31" descr="Image 31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3568979" y="2260600"/>
            <a:ext cx="101609" cy="177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2" name="Image 32" descr="Image 32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4280236" y="2260600"/>
            <a:ext cx="393732" cy="749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3" name="Image 33" descr="Image 33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4381844" y="2489200"/>
            <a:ext cx="101609" cy="317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4" name="Image 34" descr="Image 34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4622620" y="2717800"/>
            <a:ext cx="25947" cy="254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5" name="Image 35" descr="Image 35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4597760" y="2697310"/>
            <a:ext cx="25403" cy="20490"/>
          </a:xfrm>
          <a:prstGeom prst="rect">
            <a:avLst/>
          </a:prstGeom>
          <a:ln w="12700">
            <a:miter lim="400000"/>
          </a:ln>
        </p:spPr>
      </p:pic>
      <p:pic>
        <p:nvPicPr>
          <p:cNvPr id="56" name="Image 36" descr="Image 36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965453" y="2133009"/>
            <a:ext cx="19060" cy="19075"/>
          </a:xfrm>
          <a:prstGeom prst="rect">
            <a:avLst/>
          </a:prstGeom>
          <a:ln w="12700">
            <a:miter lim="400000"/>
          </a:ln>
        </p:spPr>
      </p:pic>
      <p:pic>
        <p:nvPicPr>
          <p:cNvPr id="57" name="Image 37" descr="Image 37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2854080" y="2564365"/>
            <a:ext cx="19060" cy="264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8" name="Image 38" descr="Image 38"/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2845024" y="2437428"/>
            <a:ext cx="38104" cy="26372"/>
          </a:xfrm>
          <a:prstGeom prst="rect">
            <a:avLst/>
          </a:prstGeom>
          <a:ln w="12700">
            <a:miter lim="400000"/>
          </a:ln>
        </p:spPr>
      </p:pic>
      <p:pic>
        <p:nvPicPr>
          <p:cNvPr id="59" name="Image 39" descr="Image 39"/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2852389" y="2451100"/>
            <a:ext cx="19060" cy="254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0" name="Image 40" descr="Image 40"/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2832323" y="2527300"/>
            <a:ext cx="25403" cy="254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1" name="Image 41" descr="Image 41"/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4127824" y="12204700"/>
            <a:ext cx="2159170" cy="1511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2" name="Image 42" descr="Image 42"/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226838" y="13107218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63" name="Image 43" descr="Image 43"/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4206054" y="13201152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64" name="Image 44" descr="Image 44"/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5021350" y="13290689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65" name="Image 45" descr="Image 45"/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4554094" y="13261711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66" name="Image 46" descr="Image 46"/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4788275" y="13135520"/>
            <a:ext cx="38104" cy="34381"/>
          </a:xfrm>
          <a:prstGeom prst="rect">
            <a:avLst/>
          </a:prstGeom>
          <a:ln w="12700">
            <a:miter lim="400000"/>
          </a:ln>
        </p:spPr>
      </p:pic>
      <p:pic>
        <p:nvPicPr>
          <p:cNvPr id="67" name="Image 47" descr="Image 47"/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4800977" y="13169900"/>
            <a:ext cx="38104" cy="38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8" name="Image 48" descr="Image 48"/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4809628" y="13257804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69" name="Image 49" descr="Image 49"/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4815328" y="13284237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70" name="Image 50" descr="Image 50"/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4820865" y="13222478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71" name="Image 51" descr="Image 51"/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4770704" y="13099800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72" name="Image 52" descr="Image 52"/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4812071" y="13224431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73" name="Image 53" descr="Image 53"/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4820703" y="13165824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74" name="Image 54" descr="Image 54"/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4785524" y="13475828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75" name="Image 55" descr="Image 55"/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4824493" y="13340993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76" name="Image 56" descr="Image 56"/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4830457" y="13455929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77" name="Image 57" descr="Image 57"/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4795132" y="13514047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78" name="Image 58" descr="Image 58"/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4834058" y="13434764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79" name="Image 59" descr="Image 59"/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4811257" y="13459510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80" name="Image 60" descr="Image 60"/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4808813" y="13408880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81" name="Image 61" descr="Image 61"/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4797902" y="13415880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82" name="Image 62" descr="Image 62"/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4806858" y="13352877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83" name="Image 63" descr="Image 63"/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4827216" y="13423532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84" name="Image 64" descr="Image 64"/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4744320" y="13565979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85" name="Image 65" descr="Image 65"/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5296315" y="13345250"/>
            <a:ext cx="3810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86" name="Image 66" descr="Image 66"/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5270703" y="13182592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87" name="Image 67" descr="Image 67"/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5294843" y="13403915"/>
            <a:ext cx="32574" cy="32686"/>
          </a:xfrm>
          <a:prstGeom prst="rect">
            <a:avLst/>
          </a:prstGeom>
          <a:ln w="12700">
            <a:miter lim="400000"/>
          </a:ln>
        </p:spPr>
      </p:pic>
      <p:pic>
        <p:nvPicPr>
          <p:cNvPr id="88" name="Image 68" descr="Image 68"/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5316949" y="13286945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89" name="Image 69" descr="Image 69"/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5292030" y="13279716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90" name="Image 70" descr="Image 70"/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5301341" y="13220687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91" name="Image 71" descr="Image 71"/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5266625" y="13215478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92" name="Image 72" descr="Image 72"/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5287633" y="13202127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93" name="Image 73" descr="Image 73"/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4585060" y="12445772"/>
            <a:ext cx="3810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94" name="Image 74" descr="Image 74"/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4564555" y="12454890"/>
            <a:ext cx="33208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95" name="Image 75" descr="Image 75"/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4735250" y="12445448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96" name="Image 76" descr="Image 76"/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4608734" y="12433300"/>
            <a:ext cx="32574" cy="33849"/>
          </a:xfrm>
          <a:prstGeom prst="rect">
            <a:avLst/>
          </a:prstGeom>
          <a:ln w="12700">
            <a:miter lim="400000"/>
          </a:ln>
        </p:spPr>
      </p:pic>
      <p:pic>
        <p:nvPicPr>
          <p:cNvPr id="97" name="Image 77" descr="Image 77"/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4718913" y="12500871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98" name="Image 78" descr="Image 78"/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4601388" y="12457399"/>
            <a:ext cx="34477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99" name="Image 79" descr="Image 79"/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4729336" y="12489239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0" name="Image 80" descr="Image 80"/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4654582" y="12451633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Image 81" descr="Image 81"/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4726566" y="12477356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" name="Image 82" descr="Image 82"/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4725753" y="12449679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3" name="Image 83" descr="Image 83"/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6147282" y="13246100"/>
            <a:ext cx="63506" cy="50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4" name="Image 84" descr="Image 84"/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6147282" y="13220700"/>
            <a:ext cx="63506" cy="38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5" name="Image 85" descr="Image 85"/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6203255" y="13232246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6" name="Image 86" descr="Image 86"/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6219054" y="13233711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7" name="Image 87" descr="Image 87"/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5922803" y="12923745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8" name="Image 88" descr="Image 88"/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5956353" y="12917722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9" name="Image 89" descr="Image 89"/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159984" y="13411200"/>
            <a:ext cx="63506" cy="50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Image 90" descr="Image 90"/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201464" y="13398298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Image 91" descr="Image 91"/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6116449" y="13062123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2" name="Image 92" descr="Image 92"/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5639242" y="12268200"/>
            <a:ext cx="38104" cy="38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3" name="Image 93" descr="Image 93"/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5612548" y="12241625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Image 94" descr="Image 94"/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4720704" y="13036889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Image 95" descr="Image 95"/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5547728" y="12272557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6" name="Image 96" descr="Image 96"/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5536327" y="12284116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7" name="Image 97" descr="Image 97"/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4655558" y="12989677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8" name="Image 98" descr="Image 98"/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5577018" y="12254975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Image 99" descr="Image 99"/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5592086" y="12255138"/>
            <a:ext cx="32574" cy="3256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0" name="Image 100" descr="Image 100"/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2908529" y="11722100"/>
            <a:ext cx="1231998" cy="2274752"/>
          </a:xfrm>
          <a:prstGeom prst="rect">
            <a:avLst/>
          </a:prstGeom>
          <a:ln w="12700">
            <a:miter lim="400000"/>
          </a:ln>
        </p:spPr>
      </p:pic>
      <p:pic>
        <p:nvPicPr>
          <p:cNvPr id="121" name="Image 101" descr="Image 101"/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3439931" y="11841212"/>
            <a:ext cx="27604" cy="27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22" name="Image 102" descr="Image 102"/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3530877" y="13385800"/>
            <a:ext cx="32457" cy="29353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Image 103" descr="Image 103"/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3530877" y="13549309"/>
            <a:ext cx="28989" cy="27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Image 104" descr="Image 104"/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3539576" y="13579581"/>
            <a:ext cx="29404" cy="27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25" name="Image 105" descr="Image 105"/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3924608" y="12895751"/>
            <a:ext cx="38104" cy="27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26" name="Image 106" descr="Image 106"/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3899206" y="12916337"/>
            <a:ext cx="27774" cy="27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27" name="Image 107" descr="Image 107"/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4005333" y="12503200"/>
            <a:ext cx="27604" cy="27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28" name="Image 108" descr="Image 108"/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3861103" y="12039600"/>
            <a:ext cx="28197" cy="295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29" name="Image 109" descr="Image 109"/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3866943" y="12065000"/>
            <a:ext cx="27604" cy="2824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0" name="Image 110" descr="Image 110"/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4028556" y="12225195"/>
            <a:ext cx="27604" cy="27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Image 112" descr="Image 112"/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4003300" y="12439760"/>
            <a:ext cx="27604" cy="27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3" name="Image 113" descr="Image 113"/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3937308" y="12166600"/>
            <a:ext cx="30219" cy="38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Image 114" descr="Image 114"/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3899206" y="12136903"/>
            <a:ext cx="28092" cy="296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Image 115" descr="Image 115"/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3880193" y="12144916"/>
            <a:ext cx="27604" cy="27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6" name="Image 116" descr="Image 116"/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3886505" y="12142154"/>
            <a:ext cx="31504" cy="27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" name="Image 117" descr="Image 117"/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1435212" y="11087100"/>
            <a:ext cx="1574926" cy="2908923"/>
          </a:xfrm>
          <a:prstGeom prst="rect">
            <a:avLst/>
          </a:prstGeom>
          <a:ln w="12700">
            <a:miter lim="400000"/>
          </a:ln>
        </p:spPr>
      </p:pic>
      <p:pic>
        <p:nvPicPr>
          <p:cNvPr id="138" name="Image 118" descr="Image 118"/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2114455" y="11233666"/>
            <a:ext cx="27604" cy="27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9" name="Image 119" descr="Image 119"/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2235375" y="13218830"/>
            <a:ext cx="29804" cy="27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40" name="Image 120" descr="Image 120"/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2233146" y="13426217"/>
            <a:ext cx="27633" cy="27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41" name="Image 121" descr="Image 121"/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2241979" y="13465568"/>
            <a:ext cx="27604" cy="27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Image 122" descr="Image 122"/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2743416" y="12585700"/>
            <a:ext cx="28258" cy="292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3" name="Image 123" descr="Image 123"/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2704183" y="12613877"/>
            <a:ext cx="27604" cy="27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Image 124" descr="Image 124"/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2840367" y="12083291"/>
            <a:ext cx="30059" cy="27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Image 125" descr="Image 125"/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2654509" y="11490944"/>
            <a:ext cx="38104" cy="2795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Image 126" descr="Image 126"/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2662213" y="11521895"/>
            <a:ext cx="27604" cy="27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Image 127" descr="Image 127"/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2869960" y="11726391"/>
            <a:ext cx="27604" cy="27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Image 129" descr="Image 129"/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2837366" y="12001493"/>
            <a:ext cx="27604" cy="27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Image 130" descr="Image 130"/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2756117" y="11658600"/>
            <a:ext cx="27849" cy="38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Image 131" descr="Image 131"/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2704314" y="11613504"/>
            <a:ext cx="27604" cy="323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2" name="Image 132" descr="Image 132"/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2679756" y="11623651"/>
            <a:ext cx="27604" cy="27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Image 133" descr="Image 133"/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2692452" y="11620135"/>
            <a:ext cx="27604" cy="27636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Text 0"/>
          <p:cNvSpPr txBox="1"/>
          <p:nvPr/>
        </p:nvSpPr>
        <p:spPr>
          <a:xfrm>
            <a:off x="762899" y="3949583"/>
            <a:ext cx="17995880" cy="35702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sz="4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Place-based whole system approaches to improving children’s physical activity  </a:t>
            </a:r>
            <a:endParaRPr lang="en-GB" sz="48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/>
            <a:endParaRPr lang="en-GB" sz="66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/>
            <a:r>
              <a:rPr lang="en-GB" sz="6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National Sharing Learning Event  </a:t>
            </a:r>
          </a:p>
          <a:p>
            <a:pPr algn="ctr"/>
            <a:endParaRPr lang="en-GB" sz="6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55" name="Text 1"/>
          <p:cNvSpPr txBox="1"/>
          <p:nvPr/>
        </p:nvSpPr>
        <p:spPr>
          <a:xfrm>
            <a:off x="1578112" y="8415438"/>
            <a:ext cx="16236675" cy="38960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5100"/>
              </a:lnSpc>
              <a:defRPr sz="3000">
                <a:solidFill>
                  <a:srgbClr val="FFFFFF"/>
                </a:solidFill>
                <a:latin typeface="AlvaniaRegular"/>
                <a:ea typeface="AlvaniaRegular"/>
                <a:cs typeface="AlvaniaRegular"/>
                <a:sym typeface="AlvaniaRegular"/>
              </a:defRPr>
            </a:pPr>
            <a:endParaRPr lang="en-GB" sz="4000" dirty="0">
              <a:solidFill>
                <a:schemeClr val="bg1"/>
              </a:solidFill>
            </a:endParaRPr>
          </a:p>
          <a:p>
            <a:pPr marL="0" marR="0" lvl="0" indent="0" algn="ctr" defTabSz="914400" rtl="0" eaLnBrk="1" fontAlgn="auto" latinLnBrk="0" hangingPunct="0">
              <a:lnSpc>
                <a:spcPts val="5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latin typeface="AlvaniaRegular"/>
                <a:ea typeface="AlvaniaRegular"/>
                <a:cs typeface="AlvaniaRegular"/>
                <a:sym typeface="AlvaniaRegular"/>
              </a:defRPr>
            </a:pPr>
            <a:endParaRPr lang="en-GB" sz="4000" dirty="0">
              <a:solidFill>
                <a:schemeClr val="bg1"/>
              </a:solidFill>
            </a:endParaRPr>
          </a:p>
          <a:p>
            <a:pPr marL="0" marR="0" lvl="0" indent="0" algn="ctr" defTabSz="914400" rtl="0" eaLnBrk="1" fontAlgn="auto" latinLnBrk="0" hangingPunct="0">
              <a:lnSpc>
                <a:spcPts val="5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latin typeface="AlvaniaRegular"/>
                <a:ea typeface="AlvaniaRegular"/>
                <a:cs typeface="AlvaniaRegular"/>
                <a:sym typeface="AlvaniaRegular"/>
              </a:defRPr>
            </a:pPr>
            <a:r>
              <a:rPr lang="en-GB" sz="4000" dirty="0">
                <a:solidFill>
                  <a:schemeClr val="bg1"/>
                </a:solidFill>
              </a:rPr>
              <a:t>Lead: </a:t>
            </a:r>
            <a:r>
              <a:rPr lang="en-GB" sz="4400" b="1" dirty="0">
                <a:solidFill>
                  <a:schemeClr val="bg1"/>
                </a:solidFill>
              </a:rPr>
              <a:t>Sonia Fayyaz</a:t>
            </a:r>
          </a:p>
          <a:p>
            <a:pPr marL="0" marR="0" lvl="0" indent="0" algn="ctr" defTabSz="914400" rtl="0" eaLnBrk="1" fontAlgn="auto" latinLnBrk="0" hangingPunct="0">
              <a:lnSpc>
                <a:spcPts val="5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latin typeface="AlvaniaRegular"/>
                <a:ea typeface="AlvaniaRegular"/>
                <a:cs typeface="AlvaniaRegular"/>
                <a:sym typeface="AlvaniaRegular"/>
              </a:defRPr>
            </a:pPr>
            <a:r>
              <a:rPr kumimoji="0" lang="en-GB" sz="4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lvaniaRegular"/>
                <a:sym typeface="AlvaniaRegular"/>
              </a:rPr>
              <a:t>JU:MP Community E</a:t>
            </a:r>
            <a:r>
              <a:rPr lang="en-GB" sz="4000" dirty="0" err="1">
                <a:solidFill>
                  <a:schemeClr val="bg1"/>
                </a:solidFill>
                <a:latin typeface="AlvaniaRegular"/>
                <a:sym typeface="AlvaniaRegular"/>
              </a:rPr>
              <a:t>ngagement</a:t>
            </a:r>
            <a:r>
              <a:rPr lang="en-GB" sz="4000" dirty="0">
                <a:solidFill>
                  <a:schemeClr val="bg1"/>
                </a:solidFill>
                <a:latin typeface="AlvaniaRegular"/>
                <a:sym typeface="AlvaniaRegular"/>
              </a:rPr>
              <a:t> Manager</a:t>
            </a:r>
          </a:p>
          <a:p>
            <a:pPr marL="0" marR="0" lvl="0" indent="0" algn="ctr" defTabSz="914400" rtl="0" eaLnBrk="1" fontAlgn="auto" latinLnBrk="0" hangingPunct="0">
              <a:lnSpc>
                <a:spcPts val="5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latin typeface="AlvaniaRegular"/>
                <a:ea typeface="AlvaniaRegular"/>
                <a:cs typeface="AlvaniaRegular"/>
                <a:sym typeface="AlvaniaRegular"/>
              </a:defRPr>
            </a:pPr>
            <a:r>
              <a:rPr lang="en-GB" sz="2800" dirty="0">
                <a:solidFill>
                  <a:schemeClr val="bg1"/>
                </a:solidFill>
                <a:latin typeface="AlvaniaRegular"/>
                <a:sym typeface="AlvaniaRegular"/>
              </a:rPr>
              <a:t>(Scotchman Road | Manningham | Keighley)</a:t>
            </a:r>
          </a:p>
          <a:p>
            <a:pPr algn="ctr">
              <a:lnSpc>
                <a:spcPts val="5100"/>
              </a:lnSpc>
              <a:defRPr sz="3000">
                <a:solidFill>
                  <a:srgbClr val="FFFFFF"/>
                </a:solidFill>
                <a:latin typeface="AlvaniaRegular"/>
                <a:ea typeface="AlvaniaRegular"/>
                <a:cs typeface="AlvaniaRegular"/>
                <a:sym typeface="AlvaniaRegular"/>
              </a:defRPr>
            </a:pPr>
            <a:endParaRPr lang="en-GB" sz="4000" dirty="0">
              <a:solidFill>
                <a:schemeClr val="bg1"/>
              </a:solidFill>
            </a:endParaRPr>
          </a:p>
        </p:txBody>
      </p:sp>
      <p:pic>
        <p:nvPicPr>
          <p:cNvPr id="157" name="Image 135" descr="Image 135"/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7400367" y="12039600"/>
            <a:ext cx="215918" cy="266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Image 136" descr="Image 136"/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7895706" y="12026900"/>
            <a:ext cx="190516" cy="2794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Image 137" descr="Image 137"/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18327540" y="12039600"/>
            <a:ext cx="228619" cy="2667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xt 1">
            <a:extLst>
              <a:ext uri="{FF2B5EF4-FFF2-40B4-BE49-F238E27FC236}">
                <a16:creationId xmlns:a16="http://schemas.microsoft.com/office/drawing/2014/main" id="{1A1F31B9-20D8-61E6-45CD-CB66E5BE1FB4}"/>
              </a:ext>
            </a:extLst>
          </p:cNvPr>
          <p:cNvSpPr txBox="1"/>
          <p:nvPr/>
        </p:nvSpPr>
        <p:spPr>
          <a:xfrm>
            <a:off x="1642502" y="7459153"/>
            <a:ext cx="16236675" cy="7139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5100"/>
              </a:lnSpc>
              <a:defRPr sz="3000">
                <a:solidFill>
                  <a:srgbClr val="FFFFFF"/>
                </a:solidFill>
                <a:latin typeface="AlvaniaRegular"/>
                <a:ea typeface="AlvaniaRegular"/>
                <a:cs typeface="AlvaniaRegular"/>
                <a:sym typeface="AlvaniaRegular"/>
              </a:defRPr>
            </a:pPr>
            <a:r>
              <a:rPr lang="en-GB" sz="6600" b="1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Reaching children and families beyond school </a:t>
            </a:r>
            <a:endParaRPr lang="en-GB" sz="49600" b="1" u="sng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Image 1" descr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853" y="0"/>
            <a:ext cx="17875839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Shape 0"/>
          <p:cNvSpPr/>
          <p:nvPr/>
        </p:nvSpPr>
        <p:spPr>
          <a:xfrm>
            <a:off x="3867245" y="1023582"/>
            <a:ext cx="11667058" cy="11668837"/>
          </a:xfrm>
          <a:prstGeom prst="ellipse">
            <a:avLst/>
          </a:prstGeom>
          <a:ln w="12700">
            <a:solidFill>
              <a:srgbClr val="98CCEB"/>
            </a:solidFill>
          </a:ln>
        </p:spPr>
        <p:txBody>
          <a:bodyPr lIns="40941" tIns="40941" rIns="40941" bIns="40941"/>
          <a:lstStyle/>
          <a:p>
            <a:pPr marL="0" marR="0" lvl="0" indent="0" algn="l" defTabSz="81884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1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21" name="Shape 1"/>
          <p:cNvSpPr/>
          <p:nvPr/>
        </p:nvSpPr>
        <p:spPr>
          <a:xfrm>
            <a:off x="3867245" y="1023582"/>
            <a:ext cx="11667058" cy="11668837"/>
          </a:xfrm>
          <a:prstGeom prst="ellipse">
            <a:avLst/>
          </a:prstGeom>
          <a:solidFill>
            <a:srgbClr val="FFFFFF">
              <a:alpha val="30000"/>
            </a:srgbClr>
          </a:solidFill>
          <a:ln w="12700">
            <a:miter lim="400000"/>
          </a:ln>
        </p:spPr>
        <p:txBody>
          <a:bodyPr lIns="40941" tIns="40941" rIns="40941" bIns="40941"/>
          <a:lstStyle/>
          <a:p>
            <a:pPr marL="0" marR="0" lvl="0" indent="0" algn="l" defTabSz="81884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1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22" name="Shape 2"/>
          <p:cNvSpPr/>
          <p:nvPr/>
        </p:nvSpPr>
        <p:spPr>
          <a:xfrm>
            <a:off x="4081053" y="1227883"/>
            <a:ext cx="10274693" cy="10292267"/>
          </a:xfrm>
          <a:prstGeom prst="ellipse">
            <a:avLst/>
          </a:prstGeom>
          <a:ln w="12700">
            <a:solidFill>
              <a:srgbClr val="98CCEB"/>
            </a:solidFill>
          </a:ln>
        </p:spPr>
        <p:txBody>
          <a:bodyPr lIns="40941" tIns="40941" rIns="40941" bIns="40941"/>
          <a:lstStyle/>
          <a:p>
            <a:pPr marL="0" marR="0" lvl="0" indent="0" algn="l" defTabSz="81884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1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23" name="Shape 3"/>
          <p:cNvSpPr/>
          <p:nvPr/>
        </p:nvSpPr>
        <p:spPr>
          <a:xfrm>
            <a:off x="4369129" y="1499996"/>
            <a:ext cx="8354189" cy="8355467"/>
          </a:xfrm>
          <a:prstGeom prst="ellipse">
            <a:avLst/>
          </a:prstGeom>
          <a:ln w="12700">
            <a:solidFill>
              <a:srgbClr val="98CCEB"/>
            </a:solidFill>
          </a:ln>
        </p:spPr>
        <p:txBody>
          <a:bodyPr lIns="40941" tIns="40941" rIns="40941" bIns="40941"/>
          <a:lstStyle/>
          <a:p>
            <a:pPr marL="0" marR="0" lvl="0" indent="0" algn="l" defTabSz="81884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1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24" name="Shape 4"/>
          <p:cNvSpPr/>
          <p:nvPr/>
        </p:nvSpPr>
        <p:spPr>
          <a:xfrm>
            <a:off x="4705217" y="1692076"/>
            <a:ext cx="6625737" cy="6626750"/>
          </a:xfrm>
          <a:prstGeom prst="ellipse">
            <a:avLst/>
          </a:prstGeom>
          <a:ln w="12700">
            <a:solidFill>
              <a:srgbClr val="98CCEB"/>
            </a:solidFill>
          </a:ln>
        </p:spPr>
        <p:txBody>
          <a:bodyPr lIns="40941" tIns="40941" rIns="40941" bIns="40941"/>
          <a:lstStyle/>
          <a:p>
            <a:pPr marL="0" marR="0" lvl="0" indent="0" algn="l" defTabSz="81884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1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25" name="Shape 5"/>
          <p:cNvSpPr/>
          <p:nvPr/>
        </p:nvSpPr>
        <p:spPr>
          <a:xfrm>
            <a:off x="5009297" y="1932175"/>
            <a:ext cx="4769252" cy="4769980"/>
          </a:xfrm>
          <a:prstGeom prst="ellipse">
            <a:avLst/>
          </a:prstGeom>
          <a:ln w="12700">
            <a:solidFill>
              <a:srgbClr val="98CCEB"/>
            </a:solidFill>
          </a:ln>
        </p:spPr>
        <p:txBody>
          <a:bodyPr lIns="40941" tIns="40941" rIns="40941" bIns="40941"/>
          <a:lstStyle/>
          <a:p>
            <a:pPr marL="0" marR="0" lvl="0" indent="0" algn="l" defTabSz="81884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1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26" name="Text 6"/>
          <p:cNvSpPr txBox="1"/>
          <p:nvPr/>
        </p:nvSpPr>
        <p:spPr>
          <a:xfrm>
            <a:off x="4796845" y="3926997"/>
            <a:ext cx="4055232" cy="5455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0" marR="0" lvl="0" indent="0" algn="ctr" defTabSz="818845" rtl="0" eaLnBrk="1" fontAlgn="auto" latinLnBrk="0" hangingPunct="0">
              <a:lnSpc>
                <a:spcPts val="20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500">
                <a:solidFill>
                  <a:srgbClr val="057ABF"/>
                </a:solidFill>
                <a:latin typeface="Karla"/>
                <a:ea typeface="Karla"/>
                <a:cs typeface="Karla"/>
                <a:sym typeface="Karla"/>
              </a:defRPr>
            </a:pPr>
            <a:r>
              <a:rPr kumimoji="0" sz="2239" b="0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  <a:t>Social </a:t>
            </a:r>
            <a:br>
              <a:rPr kumimoji="0" sz="2239" b="0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</a:br>
            <a:r>
              <a:rPr kumimoji="0" sz="2239" b="0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  <a:t>Marketing</a:t>
            </a:r>
          </a:p>
        </p:txBody>
      </p:sp>
      <p:sp>
        <p:nvSpPr>
          <p:cNvPr id="27" name="Shape 7"/>
          <p:cNvSpPr/>
          <p:nvPr/>
        </p:nvSpPr>
        <p:spPr>
          <a:xfrm>
            <a:off x="6718029" y="3644363"/>
            <a:ext cx="218306" cy="218338"/>
          </a:xfrm>
          <a:prstGeom prst="ellipse">
            <a:avLst/>
          </a:prstGeom>
          <a:solidFill>
            <a:srgbClr val="057ABF"/>
          </a:solidFill>
          <a:ln w="12700">
            <a:miter lim="400000"/>
          </a:ln>
        </p:spPr>
        <p:txBody>
          <a:bodyPr lIns="40941" tIns="40941" rIns="40941" bIns="40941"/>
          <a:lstStyle/>
          <a:p>
            <a:pPr marL="0" marR="0" lvl="0" indent="0" algn="l" defTabSz="81884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1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28" name="Text 8"/>
          <p:cNvSpPr txBox="1"/>
          <p:nvPr/>
        </p:nvSpPr>
        <p:spPr>
          <a:xfrm>
            <a:off x="5875523" y="5057530"/>
            <a:ext cx="4055230" cy="5455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0" marR="0" lvl="0" indent="0" algn="ctr" defTabSz="818845" rtl="0" eaLnBrk="1" fontAlgn="auto" latinLnBrk="0" hangingPunct="0">
              <a:lnSpc>
                <a:spcPts val="20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500" b="1">
                <a:solidFill>
                  <a:srgbClr val="057ABF"/>
                </a:solidFill>
                <a:latin typeface="Karla"/>
                <a:ea typeface="Karla"/>
                <a:cs typeface="Karla"/>
                <a:sym typeface="Karla"/>
              </a:defRPr>
            </a:pPr>
            <a:r>
              <a:rPr kumimoji="0" sz="2239" b="1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  <a:t>Communicating</a:t>
            </a:r>
            <a:br>
              <a:rPr kumimoji="0" sz="2239" b="1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</a:br>
            <a:r>
              <a:rPr kumimoji="0" sz="2239" b="1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  <a:t>What’s On</a:t>
            </a:r>
          </a:p>
        </p:txBody>
      </p:sp>
      <p:sp>
        <p:nvSpPr>
          <p:cNvPr id="29" name="Shape 9"/>
          <p:cNvSpPr/>
          <p:nvPr/>
        </p:nvSpPr>
        <p:spPr>
          <a:xfrm>
            <a:off x="7796704" y="4762051"/>
            <a:ext cx="218306" cy="218338"/>
          </a:xfrm>
          <a:prstGeom prst="ellipse">
            <a:avLst/>
          </a:prstGeom>
          <a:solidFill>
            <a:srgbClr val="057ABF"/>
          </a:solidFill>
          <a:ln w="12700">
            <a:miter lim="400000"/>
          </a:ln>
        </p:spPr>
        <p:txBody>
          <a:bodyPr lIns="40941" tIns="40941" rIns="40941" bIns="40941"/>
          <a:lstStyle/>
          <a:p>
            <a:pPr marL="0" marR="0" lvl="0" indent="0" algn="l" defTabSz="81884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1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30" name="Text 10"/>
          <p:cNvSpPr txBox="1"/>
          <p:nvPr/>
        </p:nvSpPr>
        <p:spPr>
          <a:xfrm>
            <a:off x="5246294" y="2732228"/>
            <a:ext cx="4055232" cy="5455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0" marR="0" lvl="0" indent="0" algn="ctr" defTabSz="818845" rtl="0" eaLnBrk="1" fontAlgn="auto" latinLnBrk="0" hangingPunct="0">
              <a:lnSpc>
                <a:spcPts val="20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500">
                <a:solidFill>
                  <a:srgbClr val="057ABF"/>
                </a:solidFill>
                <a:latin typeface="Karla"/>
                <a:ea typeface="Karla"/>
                <a:cs typeface="Karla"/>
                <a:sym typeface="Karla"/>
              </a:defRPr>
            </a:pPr>
            <a:r>
              <a:rPr kumimoji="0" sz="2239" b="0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  <a:t>JU:MP</a:t>
            </a:r>
            <a:br>
              <a:rPr kumimoji="0" sz="2239" b="0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</a:br>
            <a:r>
              <a:rPr kumimoji="0" sz="2239" b="0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  <a:t>Fun Days</a:t>
            </a:r>
          </a:p>
        </p:txBody>
      </p:sp>
      <p:sp>
        <p:nvSpPr>
          <p:cNvPr id="31" name="Shape 11"/>
          <p:cNvSpPr/>
          <p:nvPr/>
        </p:nvSpPr>
        <p:spPr>
          <a:xfrm>
            <a:off x="7154637" y="2449596"/>
            <a:ext cx="218306" cy="218338"/>
          </a:xfrm>
          <a:prstGeom prst="ellipse">
            <a:avLst/>
          </a:prstGeom>
          <a:solidFill>
            <a:srgbClr val="057ABF"/>
          </a:solidFill>
          <a:ln w="12700">
            <a:miter lim="400000"/>
          </a:ln>
        </p:spPr>
        <p:txBody>
          <a:bodyPr lIns="40941" tIns="40941" rIns="40941" bIns="40941"/>
          <a:lstStyle/>
          <a:p>
            <a:pPr marL="0" marR="0" lvl="0" indent="0" algn="l" defTabSz="81884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1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32" name="Text 12"/>
          <p:cNvSpPr txBox="1"/>
          <p:nvPr/>
        </p:nvSpPr>
        <p:spPr>
          <a:xfrm>
            <a:off x="7596267" y="3708598"/>
            <a:ext cx="1776479" cy="5679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0" marR="0" lvl="0" indent="0" algn="ctr" defTabSz="818845" rtl="0" eaLnBrk="1" fontAlgn="auto" latinLnBrk="0" hangingPunct="0">
              <a:lnSpc>
                <a:spcPts val="2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500">
                <a:solidFill>
                  <a:srgbClr val="057ABF"/>
                </a:solidFill>
                <a:latin typeface="Karla"/>
                <a:ea typeface="Karla"/>
                <a:cs typeface="Karla"/>
                <a:sym typeface="Karla"/>
              </a:defRPr>
            </a:pPr>
            <a:r>
              <a:rPr kumimoji="0" sz="2239" b="0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  <a:t>JU:MP</a:t>
            </a:r>
            <a:br>
              <a:rPr kumimoji="0" sz="2239" b="0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</a:br>
            <a:r>
              <a:rPr kumimoji="0" sz="2239" b="0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  <a:t>Digital</a:t>
            </a:r>
          </a:p>
        </p:txBody>
      </p:sp>
      <p:sp>
        <p:nvSpPr>
          <p:cNvPr id="33" name="Text 13"/>
          <p:cNvSpPr txBox="1"/>
          <p:nvPr/>
        </p:nvSpPr>
        <p:spPr>
          <a:xfrm>
            <a:off x="7545955" y="5421587"/>
            <a:ext cx="4055230" cy="5455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0" marR="0" lvl="0" indent="0" algn="ctr" defTabSz="818845" rtl="0" eaLnBrk="1" fontAlgn="auto" latinLnBrk="0" hangingPunct="0">
              <a:lnSpc>
                <a:spcPts val="20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500">
                <a:solidFill>
                  <a:srgbClr val="057ABF"/>
                </a:solidFill>
                <a:latin typeface="Karla"/>
                <a:ea typeface="Karla"/>
                <a:cs typeface="Karla"/>
                <a:sym typeface="Karla"/>
              </a:defRPr>
            </a:pPr>
            <a:r>
              <a:rPr kumimoji="0" sz="2239" b="0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  <a:t>JU:MP</a:t>
            </a:r>
            <a:br>
              <a:rPr kumimoji="0" sz="2239" b="0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</a:br>
            <a:r>
              <a:rPr kumimoji="0" sz="2239" b="0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  <a:t>Connectors</a:t>
            </a:r>
          </a:p>
        </p:txBody>
      </p:sp>
      <p:sp>
        <p:nvSpPr>
          <p:cNvPr id="34" name="Text 14"/>
          <p:cNvSpPr txBox="1"/>
          <p:nvPr/>
        </p:nvSpPr>
        <p:spPr>
          <a:xfrm>
            <a:off x="8214207" y="7331445"/>
            <a:ext cx="962792" cy="5455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0" marR="0" lvl="0" indent="0" algn="ctr" defTabSz="818845" rtl="0" eaLnBrk="1" fontAlgn="auto" latinLnBrk="0" hangingPunct="0">
              <a:lnSpc>
                <a:spcPts val="20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500">
                <a:solidFill>
                  <a:srgbClr val="057ABF"/>
                </a:solidFill>
                <a:latin typeface="Karla"/>
                <a:ea typeface="Karla"/>
                <a:cs typeface="Karla"/>
                <a:sym typeface="Karla"/>
              </a:defRPr>
            </a:pPr>
            <a:r>
              <a:rPr kumimoji="0" sz="2239" b="0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  <a:t>JU:MP</a:t>
            </a:r>
            <a:br>
              <a:rPr kumimoji="0" sz="2239" b="0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</a:br>
            <a:r>
              <a:rPr kumimoji="0" sz="2239" b="0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  <a:t>Leads</a:t>
            </a:r>
          </a:p>
        </p:txBody>
      </p:sp>
      <p:sp>
        <p:nvSpPr>
          <p:cNvPr id="35" name="Shape 15"/>
          <p:cNvSpPr/>
          <p:nvPr/>
        </p:nvSpPr>
        <p:spPr>
          <a:xfrm>
            <a:off x="8580030" y="7035966"/>
            <a:ext cx="218306" cy="218338"/>
          </a:xfrm>
          <a:prstGeom prst="ellipse">
            <a:avLst/>
          </a:prstGeom>
          <a:solidFill>
            <a:srgbClr val="057ABF"/>
          </a:solidFill>
          <a:ln w="12700">
            <a:miter lim="400000"/>
          </a:ln>
        </p:spPr>
        <p:txBody>
          <a:bodyPr lIns="40941" tIns="40941" rIns="40941" bIns="40941"/>
          <a:lstStyle/>
          <a:p>
            <a:pPr marL="0" marR="0" lvl="0" indent="0" algn="l" defTabSz="81884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1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36" name="Text 16"/>
          <p:cNvSpPr txBox="1"/>
          <p:nvPr/>
        </p:nvSpPr>
        <p:spPr>
          <a:xfrm>
            <a:off x="8251176" y="2835004"/>
            <a:ext cx="4055231" cy="5455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0" marR="0" lvl="0" indent="0" algn="ctr" defTabSz="818845" rtl="0" eaLnBrk="1" fontAlgn="auto" latinLnBrk="0" hangingPunct="0">
              <a:lnSpc>
                <a:spcPts val="20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500">
                <a:solidFill>
                  <a:srgbClr val="057ABF"/>
                </a:solidFill>
                <a:latin typeface="Karla"/>
                <a:ea typeface="Karla"/>
                <a:cs typeface="Karla"/>
                <a:sym typeface="Karla"/>
              </a:defRPr>
            </a:pPr>
            <a:r>
              <a:rPr kumimoji="0" sz="2239" b="0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  <a:t>Local Action</a:t>
            </a:r>
            <a:br>
              <a:rPr kumimoji="0" sz="2239" b="0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</a:br>
            <a:r>
              <a:rPr kumimoji="0" sz="2239" b="0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  <a:t>Plans</a:t>
            </a:r>
          </a:p>
        </p:txBody>
      </p:sp>
      <p:sp>
        <p:nvSpPr>
          <p:cNvPr id="37" name="Text 17"/>
          <p:cNvSpPr txBox="1"/>
          <p:nvPr/>
        </p:nvSpPr>
        <p:spPr>
          <a:xfrm>
            <a:off x="9188598" y="4286712"/>
            <a:ext cx="4055231" cy="5455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0" marR="0" lvl="0" indent="0" algn="ctr" defTabSz="818845" rtl="0" eaLnBrk="1" fontAlgn="auto" latinLnBrk="0" hangingPunct="0">
              <a:lnSpc>
                <a:spcPts val="20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500">
                <a:solidFill>
                  <a:srgbClr val="057ABF"/>
                </a:solidFill>
                <a:latin typeface="Karla"/>
                <a:ea typeface="Karla"/>
                <a:cs typeface="Karla"/>
                <a:sym typeface="Karla"/>
              </a:defRPr>
            </a:pPr>
            <a:r>
              <a:rPr kumimoji="0" sz="2239" b="0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  <a:t>Sustainable Sports</a:t>
            </a:r>
          </a:p>
          <a:p>
            <a:pPr marL="0" marR="0" lvl="0" indent="0" algn="ctr" defTabSz="818845" rtl="0" eaLnBrk="1" fontAlgn="auto" latinLnBrk="0" hangingPunct="0">
              <a:lnSpc>
                <a:spcPts val="20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500">
                <a:solidFill>
                  <a:srgbClr val="057ABF"/>
                </a:solidFill>
                <a:latin typeface="Karla"/>
                <a:ea typeface="Karla"/>
                <a:cs typeface="Karla"/>
                <a:sym typeface="Karla"/>
              </a:defRPr>
            </a:pPr>
            <a:r>
              <a:rPr kumimoji="0" sz="2239" b="0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  <a:t>&amp;PA</a:t>
            </a:r>
          </a:p>
        </p:txBody>
      </p:sp>
      <p:sp>
        <p:nvSpPr>
          <p:cNvPr id="38" name="Text 18"/>
          <p:cNvSpPr txBox="1"/>
          <p:nvPr/>
        </p:nvSpPr>
        <p:spPr>
          <a:xfrm>
            <a:off x="9124391" y="6175216"/>
            <a:ext cx="4055231" cy="5455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0" marR="0" lvl="0" indent="0" algn="ctr" defTabSz="818845" rtl="0" eaLnBrk="1" fontAlgn="auto" latinLnBrk="0" hangingPunct="0">
              <a:lnSpc>
                <a:spcPts val="20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500">
                <a:solidFill>
                  <a:srgbClr val="057ABF"/>
                </a:solidFill>
                <a:latin typeface="Karla"/>
                <a:ea typeface="Karla"/>
                <a:cs typeface="Karla"/>
                <a:sym typeface="Karla"/>
              </a:defRPr>
            </a:pPr>
            <a:r>
              <a:rPr kumimoji="0" sz="2239" b="0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  <a:t>People Skills </a:t>
            </a:r>
            <a:br>
              <a:rPr kumimoji="0" sz="2239" b="0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</a:br>
            <a:r>
              <a:rPr kumimoji="0" sz="2239" b="0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  <a:t>Development</a:t>
            </a:r>
          </a:p>
        </p:txBody>
      </p:sp>
      <p:sp>
        <p:nvSpPr>
          <p:cNvPr id="39" name="Shape 19"/>
          <p:cNvSpPr/>
          <p:nvPr/>
        </p:nvSpPr>
        <p:spPr>
          <a:xfrm>
            <a:off x="11045574" y="5879737"/>
            <a:ext cx="218306" cy="218338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57ABF"/>
            </a:solidFill>
          </a:ln>
        </p:spPr>
        <p:txBody>
          <a:bodyPr lIns="40941" tIns="40941" rIns="40941" bIns="40941"/>
          <a:lstStyle/>
          <a:p>
            <a:pPr marL="0" marR="0" lvl="0" indent="0" algn="l" defTabSz="81884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1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40" name="Shape 20"/>
          <p:cNvSpPr/>
          <p:nvPr/>
        </p:nvSpPr>
        <p:spPr>
          <a:xfrm>
            <a:off x="12586538" y="4941910"/>
            <a:ext cx="218306" cy="218338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57ABF"/>
            </a:solidFill>
          </a:ln>
        </p:spPr>
        <p:txBody>
          <a:bodyPr lIns="40941" tIns="40941" rIns="40941" bIns="40941"/>
          <a:lstStyle/>
          <a:p>
            <a:pPr marL="0" marR="0" lvl="0" indent="0" algn="l" defTabSz="81884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1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41" name="Shape 21"/>
          <p:cNvSpPr/>
          <p:nvPr/>
        </p:nvSpPr>
        <p:spPr>
          <a:xfrm>
            <a:off x="9483954" y="5133294"/>
            <a:ext cx="218306" cy="218338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57ABF"/>
            </a:solidFill>
          </a:ln>
        </p:spPr>
        <p:txBody>
          <a:bodyPr lIns="40941" tIns="40941" rIns="40941" bIns="40941"/>
          <a:lstStyle/>
          <a:p>
            <a:pPr marL="0" marR="0" lvl="0" indent="0" algn="l" defTabSz="81884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1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42" name="Shape 22"/>
          <p:cNvSpPr/>
          <p:nvPr/>
        </p:nvSpPr>
        <p:spPr>
          <a:xfrm>
            <a:off x="11109778" y="4016927"/>
            <a:ext cx="218306" cy="218338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57ABF"/>
            </a:solidFill>
          </a:ln>
        </p:spPr>
        <p:txBody>
          <a:bodyPr lIns="40941" tIns="40941" rIns="40941" bIns="40941"/>
          <a:lstStyle/>
          <a:p>
            <a:pPr marL="0" marR="0" lvl="0" indent="0" algn="l" defTabSz="81884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1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43" name="Shape 23"/>
          <p:cNvSpPr/>
          <p:nvPr/>
        </p:nvSpPr>
        <p:spPr>
          <a:xfrm>
            <a:off x="12958939" y="9643899"/>
            <a:ext cx="218306" cy="218338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57ABF"/>
            </a:solidFill>
          </a:ln>
        </p:spPr>
        <p:txBody>
          <a:bodyPr lIns="40941" tIns="40941" rIns="40941" bIns="40941"/>
          <a:lstStyle/>
          <a:p>
            <a:pPr marL="0" marR="0" lvl="0" indent="0" algn="l" defTabSz="81884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1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44" name="Shape 24"/>
          <p:cNvSpPr/>
          <p:nvPr/>
        </p:nvSpPr>
        <p:spPr>
          <a:xfrm>
            <a:off x="10172359" y="2513831"/>
            <a:ext cx="218306" cy="218338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57ABF"/>
            </a:solidFill>
          </a:ln>
        </p:spPr>
        <p:txBody>
          <a:bodyPr lIns="40941" tIns="40941" rIns="40941" bIns="40941"/>
          <a:lstStyle/>
          <a:p>
            <a:pPr marL="0" marR="0" lvl="0" indent="0" algn="l" defTabSz="81884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1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45" name="Text 25"/>
          <p:cNvSpPr txBox="1"/>
          <p:nvPr/>
        </p:nvSpPr>
        <p:spPr>
          <a:xfrm>
            <a:off x="6941357" y="8847388"/>
            <a:ext cx="4055231" cy="5455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0" marR="0" lvl="0" indent="0" algn="ctr" defTabSz="818845" rtl="0" eaLnBrk="1" fontAlgn="auto" latinLnBrk="0" hangingPunct="0">
              <a:lnSpc>
                <a:spcPts val="20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500">
                <a:solidFill>
                  <a:srgbClr val="057ABF"/>
                </a:solidFill>
                <a:latin typeface="Karla"/>
                <a:ea typeface="Karla"/>
                <a:cs typeface="Karla"/>
                <a:sym typeface="Karla"/>
              </a:defRPr>
            </a:pPr>
            <a:r>
              <a:rPr kumimoji="0" sz="2239" b="0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  <a:t>Creating Active</a:t>
            </a:r>
            <a:br>
              <a:rPr kumimoji="0" sz="2239" b="0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</a:br>
            <a:r>
              <a:rPr kumimoji="0" sz="2239" b="0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  <a:t>Schools</a:t>
            </a:r>
          </a:p>
        </p:txBody>
      </p:sp>
      <p:sp>
        <p:nvSpPr>
          <p:cNvPr id="46" name="Shape 26"/>
          <p:cNvSpPr/>
          <p:nvPr/>
        </p:nvSpPr>
        <p:spPr>
          <a:xfrm>
            <a:off x="8862540" y="8564754"/>
            <a:ext cx="218306" cy="218338"/>
          </a:xfrm>
          <a:prstGeom prst="ellipse">
            <a:avLst/>
          </a:prstGeom>
          <a:solidFill>
            <a:srgbClr val="057ABF"/>
          </a:solidFill>
          <a:ln w="12700">
            <a:miter lim="400000"/>
          </a:ln>
        </p:spPr>
        <p:txBody>
          <a:bodyPr lIns="40941" tIns="40941" rIns="40941" bIns="40941"/>
          <a:lstStyle/>
          <a:p>
            <a:pPr marL="0" marR="0" lvl="0" indent="0" algn="l" defTabSz="81884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1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47" name="Text 27"/>
          <p:cNvSpPr txBox="1"/>
          <p:nvPr/>
        </p:nvSpPr>
        <p:spPr>
          <a:xfrm>
            <a:off x="8790514" y="7871018"/>
            <a:ext cx="4055230" cy="5455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0" marR="0" lvl="0" indent="0" algn="ctr" defTabSz="818845" rtl="0" eaLnBrk="1" fontAlgn="auto" latinLnBrk="0" hangingPunct="0">
              <a:lnSpc>
                <a:spcPts val="20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500">
                <a:solidFill>
                  <a:srgbClr val="057ABF"/>
                </a:solidFill>
                <a:latin typeface="Karla"/>
                <a:ea typeface="Karla"/>
                <a:cs typeface="Karla"/>
                <a:sym typeface="Karla"/>
              </a:defRPr>
            </a:pPr>
            <a:r>
              <a:rPr kumimoji="0" sz="2239" b="0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  <a:t>Active Faith</a:t>
            </a:r>
            <a:br>
              <a:rPr kumimoji="0" sz="2239" b="0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</a:br>
            <a:r>
              <a:rPr kumimoji="0" sz="2239" b="0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  <a:t>Settings</a:t>
            </a:r>
          </a:p>
        </p:txBody>
      </p:sp>
      <p:sp>
        <p:nvSpPr>
          <p:cNvPr id="48" name="Shape 28"/>
          <p:cNvSpPr/>
          <p:nvPr/>
        </p:nvSpPr>
        <p:spPr>
          <a:xfrm>
            <a:off x="10711697" y="7588384"/>
            <a:ext cx="218306" cy="218338"/>
          </a:xfrm>
          <a:prstGeom prst="ellipse">
            <a:avLst/>
          </a:prstGeom>
          <a:solidFill>
            <a:srgbClr val="057ABF"/>
          </a:solidFill>
          <a:ln w="12700">
            <a:miter lim="400000"/>
          </a:ln>
        </p:spPr>
        <p:txBody>
          <a:bodyPr lIns="40941" tIns="40941" rIns="40941" bIns="40941"/>
          <a:lstStyle/>
          <a:p>
            <a:pPr marL="0" marR="0" lvl="0" indent="0" algn="l" defTabSz="81884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1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49" name="Text 29"/>
          <p:cNvSpPr txBox="1"/>
          <p:nvPr/>
        </p:nvSpPr>
        <p:spPr>
          <a:xfrm>
            <a:off x="10665355" y="5224542"/>
            <a:ext cx="4055230" cy="5455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0" marR="0" lvl="0" indent="0" algn="ctr" defTabSz="818845" rtl="0" eaLnBrk="1" fontAlgn="auto" latinLnBrk="0" hangingPunct="0">
              <a:lnSpc>
                <a:spcPts val="20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500">
                <a:solidFill>
                  <a:srgbClr val="057ABF"/>
                </a:solidFill>
                <a:latin typeface="Karla"/>
                <a:ea typeface="Karla"/>
                <a:cs typeface="Karla"/>
                <a:sym typeface="Karla"/>
              </a:defRPr>
            </a:pPr>
            <a:r>
              <a:rPr kumimoji="0" sz="2239" b="0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  <a:t>Active Travel&amp;</a:t>
            </a:r>
            <a:br>
              <a:rPr kumimoji="0" sz="2239" b="0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</a:br>
            <a:r>
              <a:rPr kumimoji="0" sz="2239" b="0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  <a:t>Streets</a:t>
            </a:r>
          </a:p>
        </p:txBody>
      </p:sp>
      <p:sp>
        <p:nvSpPr>
          <p:cNvPr id="50" name="Text 30"/>
          <p:cNvSpPr txBox="1"/>
          <p:nvPr/>
        </p:nvSpPr>
        <p:spPr>
          <a:xfrm>
            <a:off x="8251176" y="10234861"/>
            <a:ext cx="4055231" cy="5455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0" marR="0" lvl="0" indent="0" algn="ctr" defTabSz="818845" rtl="0" eaLnBrk="1" fontAlgn="auto" latinLnBrk="0" hangingPunct="0">
              <a:lnSpc>
                <a:spcPts val="20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500">
                <a:solidFill>
                  <a:srgbClr val="057ABF"/>
                </a:solidFill>
                <a:latin typeface="Karla"/>
                <a:ea typeface="Karla"/>
                <a:cs typeface="Karla"/>
                <a:sym typeface="Karla"/>
              </a:defRPr>
            </a:pPr>
            <a:r>
              <a:rPr kumimoji="0" sz="2239" b="0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  <a:t>Active Playful</a:t>
            </a:r>
          </a:p>
          <a:p>
            <a:pPr marL="0" marR="0" lvl="0" indent="0" algn="ctr" defTabSz="818845" rtl="0" eaLnBrk="1" fontAlgn="auto" latinLnBrk="0" hangingPunct="0">
              <a:lnSpc>
                <a:spcPts val="20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500">
                <a:solidFill>
                  <a:srgbClr val="057ABF"/>
                </a:solidFill>
                <a:latin typeface="Karla"/>
                <a:ea typeface="Karla"/>
                <a:cs typeface="Karla"/>
                <a:sym typeface="Karla"/>
              </a:defRPr>
            </a:pPr>
            <a:r>
              <a:rPr kumimoji="0" sz="2239" b="0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  <a:t>Parks </a:t>
            </a:r>
          </a:p>
        </p:txBody>
      </p:sp>
      <p:sp>
        <p:nvSpPr>
          <p:cNvPr id="51" name="Shape 31"/>
          <p:cNvSpPr/>
          <p:nvPr/>
        </p:nvSpPr>
        <p:spPr>
          <a:xfrm>
            <a:off x="10172359" y="9952227"/>
            <a:ext cx="218306" cy="218338"/>
          </a:xfrm>
          <a:prstGeom prst="ellipse">
            <a:avLst/>
          </a:prstGeom>
          <a:solidFill>
            <a:srgbClr val="057ABF"/>
          </a:solidFill>
          <a:ln w="12700">
            <a:miter lim="400000"/>
          </a:ln>
        </p:spPr>
        <p:txBody>
          <a:bodyPr lIns="40941" tIns="40941" rIns="40941" bIns="40941"/>
          <a:lstStyle/>
          <a:p>
            <a:pPr marL="0" marR="0" lvl="0" indent="0" algn="l" defTabSz="81884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1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52" name="Text 32"/>
          <p:cNvSpPr txBox="1"/>
          <p:nvPr/>
        </p:nvSpPr>
        <p:spPr>
          <a:xfrm>
            <a:off x="10845133" y="8089416"/>
            <a:ext cx="4055231" cy="5455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0" marR="0" lvl="0" indent="0" algn="ctr" defTabSz="818845" rtl="0" eaLnBrk="1" fontAlgn="auto" latinLnBrk="0" hangingPunct="0">
              <a:lnSpc>
                <a:spcPts val="20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500">
                <a:solidFill>
                  <a:srgbClr val="057ABF"/>
                </a:solidFill>
                <a:latin typeface="Karla"/>
                <a:ea typeface="Karla"/>
                <a:cs typeface="Karla"/>
                <a:sym typeface="Karla"/>
              </a:defRPr>
            </a:pPr>
            <a:r>
              <a:rPr kumimoji="0" sz="2239" b="0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  <a:t>Green Space</a:t>
            </a:r>
            <a:br>
              <a:rPr kumimoji="0" sz="2239" b="0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</a:br>
            <a:r>
              <a:rPr kumimoji="0" sz="2239" b="0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  <a:t>Development</a:t>
            </a:r>
          </a:p>
        </p:txBody>
      </p:sp>
      <p:sp>
        <p:nvSpPr>
          <p:cNvPr id="53" name="Shape 33"/>
          <p:cNvSpPr/>
          <p:nvPr/>
        </p:nvSpPr>
        <p:spPr>
          <a:xfrm>
            <a:off x="12766317" y="7806783"/>
            <a:ext cx="218306" cy="218338"/>
          </a:xfrm>
          <a:prstGeom prst="ellipse">
            <a:avLst/>
          </a:prstGeom>
          <a:solidFill>
            <a:srgbClr val="057ABF"/>
          </a:solidFill>
          <a:ln w="12700">
            <a:miter lim="400000"/>
          </a:ln>
        </p:spPr>
        <p:txBody>
          <a:bodyPr lIns="40941" tIns="40941" rIns="40941" bIns="40941"/>
          <a:lstStyle/>
          <a:p>
            <a:pPr marL="0" marR="0" lvl="0" indent="0" algn="l" defTabSz="81884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1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54" name="Text 34"/>
          <p:cNvSpPr txBox="1"/>
          <p:nvPr/>
        </p:nvSpPr>
        <p:spPr>
          <a:xfrm>
            <a:off x="11037754" y="9939381"/>
            <a:ext cx="4055230" cy="5455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0" marR="0" lvl="0" indent="0" algn="ctr" defTabSz="818845" rtl="0" eaLnBrk="1" fontAlgn="auto" latinLnBrk="0" hangingPunct="0">
              <a:lnSpc>
                <a:spcPts val="20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500">
                <a:solidFill>
                  <a:srgbClr val="057ABF"/>
                </a:solidFill>
                <a:latin typeface="Karla"/>
                <a:ea typeface="Karla"/>
                <a:cs typeface="Karla"/>
                <a:sym typeface="Karla"/>
              </a:defRPr>
            </a:pPr>
            <a:r>
              <a:rPr kumimoji="0" sz="2239" b="0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  <a:t>Embedding PA</a:t>
            </a:r>
            <a:br>
              <a:rPr kumimoji="0" sz="2239" b="0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</a:br>
            <a:r>
              <a:rPr kumimoji="0" sz="2239" b="0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  <a:t>in Policy</a:t>
            </a:r>
          </a:p>
        </p:txBody>
      </p:sp>
      <p:sp>
        <p:nvSpPr>
          <p:cNvPr id="55" name="Text 35"/>
          <p:cNvSpPr txBox="1"/>
          <p:nvPr/>
        </p:nvSpPr>
        <p:spPr>
          <a:xfrm>
            <a:off x="9445423" y="11519558"/>
            <a:ext cx="4055231" cy="5455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0" marR="0" lvl="0" indent="0" algn="ctr" defTabSz="818845" rtl="0" eaLnBrk="1" fontAlgn="auto" latinLnBrk="0" hangingPunct="0">
              <a:lnSpc>
                <a:spcPts val="20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500">
                <a:solidFill>
                  <a:srgbClr val="057ABF"/>
                </a:solidFill>
                <a:latin typeface="Karla"/>
                <a:ea typeface="Karla"/>
                <a:cs typeface="Karla"/>
                <a:sym typeface="Karla"/>
              </a:defRPr>
            </a:pPr>
            <a:r>
              <a:rPr kumimoji="0" sz="2239" b="0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  <a:t>Strategic </a:t>
            </a:r>
            <a:br>
              <a:rPr kumimoji="0" sz="2239" b="0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</a:br>
            <a:r>
              <a:rPr kumimoji="0" sz="2239" b="0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  <a:t>Influence</a:t>
            </a:r>
          </a:p>
        </p:txBody>
      </p:sp>
      <p:sp>
        <p:nvSpPr>
          <p:cNvPr id="56" name="Shape 36"/>
          <p:cNvSpPr/>
          <p:nvPr/>
        </p:nvSpPr>
        <p:spPr>
          <a:xfrm>
            <a:off x="11366606" y="11236925"/>
            <a:ext cx="218306" cy="218338"/>
          </a:xfrm>
          <a:prstGeom prst="ellipse">
            <a:avLst/>
          </a:prstGeom>
          <a:solidFill>
            <a:srgbClr val="057ABF"/>
          </a:solidFill>
          <a:ln w="12700">
            <a:miter lim="400000"/>
          </a:ln>
        </p:spPr>
        <p:txBody>
          <a:bodyPr lIns="40941" tIns="40941" rIns="40941" bIns="40941"/>
          <a:lstStyle/>
          <a:p>
            <a:pPr marL="0" marR="0" lvl="0" indent="0" algn="l" defTabSz="81884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1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pic>
        <p:nvPicPr>
          <p:cNvPr id="57" name="Image 0" descr="Image 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8618" y="-13032381"/>
            <a:ext cx="17875839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0" name="Image 3" descr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2988" y="-634306"/>
            <a:ext cx="14841164" cy="11387516"/>
          </a:xfrm>
          <a:prstGeom prst="rect">
            <a:avLst/>
          </a:prstGeom>
          <a:ln w="12700">
            <a:miter lim="400000"/>
          </a:ln>
        </p:spPr>
      </p:pic>
      <p:sp>
        <p:nvSpPr>
          <p:cNvPr id="61" name="Shape 37"/>
          <p:cNvSpPr/>
          <p:nvPr/>
        </p:nvSpPr>
        <p:spPr>
          <a:xfrm>
            <a:off x="8374567" y="3425966"/>
            <a:ext cx="218306" cy="218338"/>
          </a:xfrm>
          <a:prstGeom prst="ellipse">
            <a:avLst/>
          </a:prstGeom>
          <a:solidFill>
            <a:srgbClr val="057ABF"/>
          </a:solidFill>
          <a:ln w="12700">
            <a:miter lim="400000"/>
          </a:ln>
        </p:spPr>
        <p:txBody>
          <a:bodyPr lIns="40941" tIns="40941" rIns="40941" bIns="40941"/>
          <a:lstStyle/>
          <a:p>
            <a:pPr marL="0" marR="0" lvl="0" indent="0" algn="l" defTabSz="81884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12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62" name="Text 38"/>
          <p:cNvSpPr txBox="1"/>
          <p:nvPr/>
        </p:nvSpPr>
        <p:spPr>
          <a:xfrm rot="1620000">
            <a:off x="5479942" y="7083583"/>
            <a:ext cx="2271065" cy="3720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2700" b="1">
                <a:solidFill>
                  <a:srgbClr val="057ABF"/>
                </a:solidFill>
                <a:latin typeface="Karla"/>
                <a:ea typeface="Karla"/>
                <a:cs typeface="Karla"/>
                <a:sym typeface="Karla"/>
              </a:defRPr>
            </a:lvl1pPr>
          </a:lstStyle>
          <a:p>
            <a:pPr marL="0" marR="0" lvl="0" indent="0" algn="ctr" defTabSz="81884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18" b="1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  <a:t>COMMUNITIES</a:t>
            </a:r>
          </a:p>
        </p:txBody>
      </p:sp>
      <p:sp>
        <p:nvSpPr>
          <p:cNvPr id="63" name="Text 39"/>
          <p:cNvSpPr txBox="1"/>
          <p:nvPr/>
        </p:nvSpPr>
        <p:spPr>
          <a:xfrm rot="1680000">
            <a:off x="5409412" y="8626270"/>
            <a:ext cx="2535646" cy="3720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2700" b="1">
                <a:solidFill>
                  <a:srgbClr val="057ABF"/>
                </a:solidFill>
                <a:latin typeface="Karla"/>
                <a:ea typeface="Karla"/>
                <a:cs typeface="Karla"/>
                <a:sym typeface="Karla"/>
              </a:defRPr>
            </a:lvl1pPr>
          </a:lstStyle>
          <a:p>
            <a:pPr marL="0" marR="0" lvl="0" indent="0" algn="ctr" defTabSz="81884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18" b="1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  <a:t>ORGANISATIONS</a:t>
            </a:r>
          </a:p>
        </p:txBody>
      </p:sp>
      <p:sp>
        <p:nvSpPr>
          <p:cNvPr id="64" name="Text 40"/>
          <p:cNvSpPr txBox="1"/>
          <p:nvPr/>
        </p:nvSpPr>
        <p:spPr>
          <a:xfrm rot="1440000">
            <a:off x="5692356" y="10137715"/>
            <a:ext cx="2305180" cy="3720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2700" b="1">
                <a:solidFill>
                  <a:srgbClr val="057ABF"/>
                </a:solidFill>
                <a:latin typeface="Karla"/>
                <a:ea typeface="Karla"/>
                <a:cs typeface="Karla"/>
                <a:sym typeface="Karla"/>
              </a:defRPr>
            </a:lvl1pPr>
          </a:lstStyle>
          <a:p>
            <a:pPr marL="0" marR="0" lvl="0" indent="0" algn="ctr" defTabSz="81884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18" b="1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  <a:t>ENVIRONMENT</a:t>
            </a:r>
          </a:p>
        </p:txBody>
      </p:sp>
      <p:sp>
        <p:nvSpPr>
          <p:cNvPr id="65" name="Text 41"/>
          <p:cNvSpPr txBox="1"/>
          <p:nvPr/>
        </p:nvSpPr>
        <p:spPr>
          <a:xfrm rot="1200000">
            <a:off x="6137874" y="11569861"/>
            <a:ext cx="2964720" cy="3720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2700" b="1">
                <a:solidFill>
                  <a:srgbClr val="057ABF"/>
                </a:solidFill>
                <a:latin typeface="Karla"/>
                <a:ea typeface="Karla"/>
                <a:cs typeface="Karla"/>
                <a:sym typeface="Karla"/>
              </a:defRPr>
            </a:lvl1pPr>
          </a:lstStyle>
          <a:p>
            <a:pPr marL="0" marR="0" lvl="0" indent="0" algn="ctr" defTabSz="81884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18" b="1" i="0" u="none" strike="noStrike" kern="0" cap="none" spc="0" normalizeH="0" baseline="0" noProof="0">
                <a:ln>
                  <a:noFill/>
                </a:ln>
                <a:solidFill>
                  <a:srgbClr val="057ABF"/>
                </a:solidFill>
                <a:effectLst/>
                <a:uLnTx/>
                <a:uFillTx/>
                <a:latin typeface="Karla"/>
                <a:sym typeface="Karla"/>
              </a:rPr>
              <a:t>POLICY&amp;STRATEGY</a:t>
            </a:r>
          </a:p>
        </p:txBody>
      </p:sp>
      <p:pic>
        <p:nvPicPr>
          <p:cNvPr id="66" name="Image 4" descr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7297" y="3946478"/>
            <a:ext cx="238801" cy="193343"/>
          </a:xfrm>
          <a:prstGeom prst="rect">
            <a:avLst/>
          </a:prstGeom>
          <a:ln w="12700">
            <a:miter lim="400000"/>
          </a:ln>
        </p:spPr>
      </p:pic>
      <p:pic>
        <p:nvPicPr>
          <p:cNvPr id="67" name="Image 5" descr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8668" y="4162567"/>
            <a:ext cx="261544" cy="2047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8" name="Image 6" descr="Imag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22784" y="4390030"/>
            <a:ext cx="238801" cy="79717"/>
          </a:xfrm>
          <a:prstGeom prst="rect">
            <a:avLst/>
          </a:prstGeom>
          <a:ln w="12700">
            <a:miter lim="400000"/>
          </a:ln>
        </p:spPr>
      </p:pic>
      <p:pic>
        <p:nvPicPr>
          <p:cNvPr id="69" name="Image 7" descr="Imag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4154" y="4492388"/>
            <a:ext cx="238801" cy="170597"/>
          </a:xfrm>
          <a:prstGeom prst="rect">
            <a:avLst/>
          </a:prstGeom>
          <a:ln w="12700">
            <a:miter lim="400000"/>
          </a:ln>
        </p:spPr>
      </p:pic>
      <p:pic>
        <p:nvPicPr>
          <p:cNvPr id="70" name="Image 8" descr="Imag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68270" y="4651612"/>
            <a:ext cx="250172" cy="216090"/>
          </a:xfrm>
          <a:prstGeom prst="rect">
            <a:avLst/>
          </a:prstGeom>
          <a:ln w="12700">
            <a:miter lim="400000"/>
          </a:ln>
        </p:spPr>
      </p:pic>
      <p:pic>
        <p:nvPicPr>
          <p:cNvPr id="71" name="Image 9" descr="Imag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13755" y="4867701"/>
            <a:ext cx="261544" cy="238836"/>
          </a:xfrm>
          <a:prstGeom prst="rect">
            <a:avLst/>
          </a:prstGeom>
          <a:ln w="12700">
            <a:miter lim="400000"/>
          </a:ln>
        </p:spPr>
      </p:pic>
      <p:pic>
        <p:nvPicPr>
          <p:cNvPr id="72" name="Image 10" descr="Image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81983" y="5049671"/>
            <a:ext cx="272915" cy="227463"/>
          </a:xfrm>
          <a:prstGeom prst="rect">
            <a:avLst/>
          </a:prstGeom>
          <a:ln w="12700">
            <a:miter lim="400000"/>
          </a:ln>
        </p:spPr>
      </p:pic>
      <p:pic>
        <p:nvPicPr>
          <p:cNvPr id="73" name="Image 11" descr="Imag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72953" y="5208896"/>
            <a:ext cx="295659" cy="272955"/>
          </a:xfrm>
          <a:prstGeom prst="rect">
            <a:avLst/>
          </a:prstGeom>
          <a:ln w="12700">
            <a:miter lim="400000"/>
          </a:ln>
        </p:spPr>
      </p:pic>
      <p:pic>
        <p:nvPicPr>
          <p:cNvPr id="74" name="Image 12" descr="Image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32071" y="5436358"/>
            <a:ext cx="238883" cy="295701"/>
          </a:xfrm>
          <a:prstGeom prst="rect">
            <a:avLst/>
          </a:prstGeom>
          <a:ln w="12700">
            <a:miter lim="400000"/>
          </a:ln>
        </p:spPr>
      </p:pic>
      <p:pic>
        <p:nvPicPr>
          <p:cNvPr id="75" name="Image 13" descr="Image 1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14097" y="5618329"/>
            <a:ext cx="261544" cy="193343"/>
          </a:xfrm>
          <a:prstGeom prst="rect">
            <a:avLst/>
          </a:prstGeom>
          <a:ln w="12700">
            <a:miter lim="400000"/>
          </a:ln>
        </p:spPr>
      </p:pic>
      <p:pic>
        <p:nvPicPr>
          <p:cNvPr id="76" name="Image 14" descr="Image 1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27809" y="5754806"/>
            <a:ext cx="250172" cy="261582"/>
          </a:xfrm>
          <a:prstGeom prst="rect">
            <a:avLst/>
          </a:prstGeom>
          <a:ln w="12700">
            <a:miter lim="400000"/>
          </a:ln>
        </p:spPr>
      </p:pic>
      <p:pic>
        <p:nvPicPr>
          <p:cNvPr id="77" name="Image 15" descr="Image 1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21124" y="5834418"/>
            <a:ext cx="329773" cy="329821"/>
          </a:xfrm>
          <a:prstGeom prst="rect">
            <a:avLst/>
          </a:prstGeom>
          <a:ln w="12700">
            <a:miter lim="400000"/>
          </a:ln>
        </p:spPr>
      </p:pic>
      <p:pic>
        <p:nvPicPr>
          <p:cNvPr id="78" name="Image 16" descr="Image 1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82666" y="5982269"/>
            <a:ext cx="147830" cy="227463"/>
          </a:xfrm>
          <a:prstGeom prst="rect">
            <a:avLst/>
          </a:prstGeom>
          <a:ln w="12700">
            <a:miter lim="400000"/>
          </a:ln>
        </p:spPr>
      </p:pic>
      <p:pic>
        <p:nvPicPr>
          <p:cNvPr id="79" name="Image 17" descr="Image 1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73636" y="6016388"/>
            <a:ext cx="147830" cy="261639"/>
          </a:xfrm>
          <a:prstGeom prst="rect">
            <a:avLst/>
          </a:prstGeom>
          <a:ln w="12700">
            <a:miter lim="400000"/>
          </a:ln>
        </p:spPr>
      </p:pic>
      <p:pic>
        <p:nvPicPr>
          <p:cNvPr id="80" name="Image 18" descr="Image 18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732838" y="6073254"/>
            <a:ext cx="125087" cy="238836"/>
          </a:xfrm>
          <a:prstGeom prst="rect">
            <a:avLst/>
          </a:prstGeom>
          <a:ln w="12700">
            <a:miter lim="400000"/>
          </a:ln>
        </p:spPr>
      </p:pic>
      <p:pic>
        <p:nvPicPr>
          <p:cNvPr id="81" name="Image 19" descr="Image 19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835180" y="6107373"/>
            <a:ext cx="204687" cy="261582"/>
          </a:xfrm>
          <a:prstGeom prst="rect">
            <a:avLst/>
          </a:prstGeom>
          <a:ln w="12700">
            <a:miter lim="400000"/>
          </a:ln>
        </p:spPr>
      </p:pic>
      <p:pic>
        <p:nvPicPr>
          <p:cNvPr id="82" name="Image 20" descr="Image 20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028493" y="6164239"/>
            <a:ext cx="193316" cy="238836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EAD7436-FE6C-4523-B60E-8446B91A2BDB}"/>
              </a:ext>
            </a:extLst>
          </p:cNvPr>
          <p:cNvSpPr txBox="1"/>
          <p:nvPr/>
        </p:nvSpPr>
        <p:spPr>
          <a:xfrm>
            <a:off x="512358" y="606793"/>
            <a:ext cx="5289996" cy="17440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ts val="6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>
                <a:solidFill>
                  <a:srgbClr val="253165"/>
                </a:solidFill>
                <a:latin typeface="AlvaniaRegular"/>
                <a:ea typeface="AlvaniaRegular"/>
                <a:cs typeface="AlvaniaRegular"/>
                <a:sym typeface="AlvaniaRegular"/>
              </a:defRPr>
            </a:pPr>
            <a:r>
              <a:rPr kumimoji="0" lang="en-GB" sz="5600" b="0" i="0" u="none" strike="noStrike" kern="0" cap="none" spc="0" normalizeH="0" baseline="0" noProof="0" dirty="0">
                <a:ln>
                  <a:noFill/>
                </a:ln>
                <a:solidFill>
                  <a:srgbClr val="253165"/>
                </a:solidFill>
                <a:effectLst/>
                <a:uLnTx/>
                <a:uFillTx/>
                <a:latin typeface="AlvaniaRegular"/>
                <a:ea typeface="AlvaniaRegular"/>
                <a:cs typeface="AlvaniaRegular"/>
                <a:sym typeface="AlvaniaRegular"/>
              </a:rPr>
              <a:t>JU:MP</a:t>
            </a:r>
            <a:r>
              <a:rPr kumimoji="0" lang="en-GB" sz="5500" b="0" i="0" u="none" strike="noStrike" kern="0" cap="none" spc="0" normalizeH="0" baseline="0" noProof="0" dirty="0">
                <a:ln>
                  <a:noFill/>
                </a:ln>
                <a:solidFill>
                  <a:srgbClr val="253165"/>
                </a:solidFill>
                <a:effectLst/>
                <a:uLnTx/>
                <a:uFillTx/>
                <a:latin typeface="AlvaniaRegular"/>
                <a:ea typeface="AlvaniaRegular"/>
                <a:cs typeface="AlvaniaRegular"/>
                <a:sym typeface="AlvaniaRegular"/>
              </a:rPr>
              <a:t> </a:t>
            </a:r>
            <a:r>
              <a:rPr kumimoji="0" lang="en-GB" sz="5600" b="0" i="0" u="none" strike="noStrike" kern="0" cap="none" spc="0" normalizeH="0" baseline="0" noProof="0" dirty="0">
                <a:ln>
                  <a:noFill/>
                </a:ln>
                <a:solidFill>
                  <a:srgbClr val="253165"/>
                </a:solidFill>
                <a:effectLst/>
                <a:uLnTx/>
                <a:uFillTx/>
                <a:latin typeface="AlvaniaRegular"/>
                <a:ea typeface="AlvaniaRegular"/>
                <a:cs typeface="AlvaniaRegular"/>
                <a:sym typeface="AlvaniaRegular"/>
              </a:rPr>
              <a:t>workstreams</a:t>
            </a:r>
          </a:p>
        </p:txBody>
      </p:sp>
    </p:spTree>
    <p:extLst>
      <p:ext uri="{BB962C8B-B14F-4D97-AF65-F5344CB8AC3E}">
        <p14:creationId xmlns:p14="http://schemas.microsoft.com/office/powerpoint/2010/main" val="19082230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5" name="Image 1" descr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8013" y="12293600"/>
            <a:ext cx="22756561" cy="1820817"/>
          </a:xfrm>
          <a:prstGeom prst="rect">
            <a:avLst/>
          </a:prstGeom>
          <a:ln w="12700">
            <a:miter lim="400000"/>
          </a:ln>
        </p:spPr>
      </p:pic>
      <p:pic>
        <p:nvPicPr>
          <p:cNvPr id="456" name="Image 2" descr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454179" y="12293600"/>
            <a:ext cx="31379450" cy="1657531"/>
          </a:xfrm>
          <a:prstGeom prst="rect">
            <a:avLst/>
          </a:prstGeom>
          <a:ln w="12700">
            <a:miter lim="400000"/>
          </a:ln>
        </p:spPr>
      </p:pic>
      <p:pic>
        <p:nvPicPr>
          <p:cNvPr id="457" name="Image 3" descr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401917" y="12128500"/>
            <a:ext cx="25161041" cy="1822631"/>
          </a:xfrm>
          <a:prstGeom prst="rect">
            <a:avLst/>
          </a:prstGeom>
          <a:ln w="12700">
            <a:miter lim="400000"/>
          </a:ln>
        </p:spPr>
      </p:pic>
      <p:pic>
        <p:nvPicPr>
          <p:cNvPr id="458" name="Image 4" descr="Imag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996490" y="1005799"/>
            <a:ext cx="2743417" cy="1562100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ext 3">
            <a:extLst>
              <a:ext uri="{FF2B5EF4-FFF2-40B4-BE49-F238E27FC236}">
                <a16:creationId xmlns:a16="http://schemas.microsoft.com/office/drawing/2014/main" id="{68E2C996-A4D9-D3DB-3C8E-369412B8D13D}"/>
              </a:ext>
            </a:extLst>
          </p:cNvPr>
          <p:cNvSpPr txBox="1"/>
          <p:nvPr/>
        </p:nvSpPr>
        <p:spPr>
          <a:xfrm>
            <a:off x="1695301" y="2620109"/>
            <a:ext cx="7572923" cy="2103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ts val="4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100">
                <a:latin typeface="RobotoCondensed-Regular"/>
                <a:ea typeface="RobotoCondensed-Regular"/>
                <a:cs typeface="RobotoCondensed-Regular"/>
                <a:sym typeface="RobotoCondensed-Regular"/>
              </a:defRPr>
            </a:pPr>
            <a:endParaRPr kumimoji="0" lang="en-GB" sz="41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Condensed-Regular"/>
              <a:sym typeface="RobotoCondensed-Regular"/>
            </a:endParaRPr>
          </a:p>
          <a:p>
            <a:pPr marL="0" marR="0" lvl="0" indent="0" algn="l" defTabSz="914400" rtl="0" eaLnBrk="1" fontAlgn="auto" latinLnBrk="0" hangingPunct="0">
              <a:lnSpc>
                <a:spcPts val="4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100">
                <a:latin typeface="RobotoCondensed-Regular"/>
                <a:ea typeface="RobotoCondensed-Regular"/>
                <a:cs typeface="RobotoCondensed-Regular"/>
                <a:sym typeface="RobotoCondensed-Regular"/>
              </a:defRPr>
            </a:pPr>
            <a:endParaRPr kumimoji="0" lang="en-GB" sz="41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Condensed-Regular"/>
              <a:sym typeface="RobotoCondensed-Regular"/>
            </a:endParaRPr>
          </a:p>
          <a:p>
            <a:pPr marL="0" marR="0" lvl="0" indent="0" algn="l" defTabSz="914400" rtl="0" eaLnBrk="1" fontAlgn="auto" latinLnBrk="0" hangingPunct="0">
              <a:lnSpc>
                <a:spcPts val="4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100">
                <a:latin typeface="RobotoCondensed-Regular"/>
                <a:ea typeface="RobotoCondensed-Regular"/>
                <a:cs typeface="RobotoCondensed-Regular"/>
                <a:sym typeface="RobotoCondensed-Regular"/>
              </a:defRPr>
            </a:pPr>
            <a:endParaRPr kumimoji="0" lang="en-GB" sz="41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Condensed-Regular"/>
              <a:sym typeface="RobotoCondensed-Regular"/>
            </a:endParaRPr>
          </a:p>
          <a:p>
            <a:pPr marL="0" marR="0" lvl="0" indent="0" algn="l" defTabSz="914400" rtl="0" eaLnBrk="1" fontAlgn="auto" latinLnBrk="0" hangingPunct="0">
              <a:lnSpc>
                <a:spcPts val="4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100">
                <a:latin typeface="RobotoCondensed-Regular"/>
                <a:ea typeface="RobotoCondensed-Regular"/>
                <a:cs typeface="RobotoCondensed-Regular"/>
                <a:sym typeface="RobotoCondensed-Regular"/>
              </a:defRPr>
            </a:pPr>
            <a:endParaRPr kumimoji="0" sz="41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Condensed-Regular"/>
              <a:sym typeface="RobotoCondensed-Regular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F8319F-BE84-5BB5-4298-2293135AE1CD}"/>
              </a:ext>
            </a:extLst>
          </p:cNvPr>
          <p:cNvSpPr txBox="1"/>
          <p:nvPr/>
        </p:nvSpPr>
        <p:spPr>
          <a:xfrm>
            <a:off x="-1068449" y="12578151"/>
            <a:ext cx="7572924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5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JU:MP Connector</a:t>
            </a:r>
          </a:p>
        </p:txBody>
      </p:sp>
      <p:pic>
        <p:nvPicPr>
          <p:cNvPr id="3" name="Google Shape;350;g7a4ce2442d_0_93" descr="https://lh6.googleusercontent.com/s2IIcUSohrtwfe47KzD7Ohi_fAUkF9Ej8w08rhlnBKEGaJnmvTdGsK9VJZi1Awf5ZEK45XEM18jjgMSZxfDQL-5HsKi1F7TMhcwFSQDltp6-hq08p4BIt_fAe4eHac6CrJv4qWnd">
            <a:extLst>
              <a:ext uri="{FF2B5EF4-FFF2-40B4-BE49-F238E27FC236}">
                <a16:creationId xmlns:a16="http://schemas.microsoft.com/office/drawing/2014/main" id="{9DAF03F2-E76F-C710-F04A-C07287D12DA1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955236" y="214521"/>
            <a:ext cx="4148228" cy="5618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351;g7a4ce2442d_0_93" descr="https://lh5.googleusercontent.com/UDMnOmwKLduveIs_ZHd0HqBJRtWax6Zff6-dQfBMfFBhEhPycOnK0lpA2Ejcw7SeKzZ4wHsXDw3UmxR-inbtiyDiciM0lvjpLaGLuW-AvDWrT-SL3oJi5uoKYp4Ccl6_D6D5NUkT">
            <a:extLst>
              <a:ext uri="{FF2B5EF4-FFF2-40B4-BE49-F238E27FC236}">
                <a16:creationId xmlns:a16="http://schemas.microsoft.com/office/drawing/2014/main" id="{6EC20AC7-F90B-CC2B-8645-AA99A4F44D77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52993" y="6696471"/>
            <a:ext cx="4353684" cy="543202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5E08BFA-AEE5-4736-DB48-E559B00A4F9D}"/>
              </a:ext>
            </a:extLst>
          </p:cNvPr>
          <p:cNvSpPr txBox="1"/>
          <p:nvPr/>
        </p:nvSpPr>
        <p:spPr>
          <a:xfrm>
            <a:off x="5316045" y="10212333"/>
            <a:ext cx="14076855" cy="19389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defTabSz="1658539" hangingPunct="1">
              <a:buClr>
                <a:srgbClr val="000000"/>
              </a:buClr>
              <a:defRPr/>
            </a:pPr>
            <a:r>
              <a:rPr lang="en-GB" sz="2400" dirty="0">
                <a:solidFill>
                  <a:srgbClr val="451412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● Build the skills, confidence and motivation of families to be active</a:t>
            </a:r>
          </a:p>
          <a:p>
            <a:pPr defTabSz="1658539" hangingPunct="1">
              <a:buClr>
                <a:srgbClr val="000000"/>
              </a:buClr>
              <a:defRPr/>
            </a:pPr>
            <a:endParaRPr lang="en-GB" sz="2400" dirty="0">
              <a:solidFill>
                <a:srgbClr val="451412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defTabSz="1658539" hangingPunct="1">
              <a:buClr>
                <a:srgbClr val="000000"/>
              </a:buClr>
              <a:defRPr/>
            </a:pPr>
            <a:r>
              <a:rPr lang="en-GB" sz="2400" dirty="0">
                <a:solidFill>
                  <a:srgbClr val="451412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●  Family engagement in local greenspace  and school offering a range of activities</a:t>
            </a:r>
          </a:p>
          <a:p>
            <a:pPr defTabSz="1658539" hangingPunct="1">
              <a:buClr>
                <a:srgbClr val="000000"/>
              </a:buClr>
              <a:defRPr/>
            </a:pPr>
            <a:endParaRPr lang="en-GB" sz="2400" dirty="0">
              <a:solidFill>
                <a:srgbClr val="451412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defTabSz="1658539" hangingPunct="1">
              <a:buClr>
                <a:srgbClr val="000000"/>
              </a:buClr>
              <a:defRPr/>
            </a:pPr>
            <a:r>
              <a:rPr lang="en-GB" sz="2400" dirty="0">
                <a:solidFill>
                  <a:srgbClr val="451412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●  Build links between schools, community and greenspace. Support the delivery of the neighbourhood action plan. </a:t>
            </a:r>
          </a:p>
        </p:txBody>
      </p:sp>
      <p:pic>
        <p:nvPicPr>
          <p:cNvPr id="3074" name="Picture 2" descr="Race Equality Network on X: &quot;Byron Francis receiving his award for the  contribution of Unity Boxing Academy to the COVID-19 Prevention Project,  keeping people fit and healthy and together! 👏 #WeAreREN #TeamBradford @">
            <a:extLst>
              <a:ext uri="{FF2B5EF4-FFF2-40B4-BE49-F238E27FC236}">
                <a16:creationId xmlns:a16="http://schemas.microsoft.com/office/drawing/2014/main" id="{D0F07AA4-2868-E226-27FC-25F11B6044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8155" y="338801"/>
            <a:ext cx="5841899" cy="778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Kashmir Park — Play Bradford">
            <a:extLst>
              <a:ext uri="{FF2B5EF4-FFF2-40B4-BE49-F238E27FC236}">
                <a16:creationId xmlns:a16="http://schemas.microsoft.com/office/drawing/2014/main" id="{F0FC6A69-0404-DB9D-E2D8-061738E3C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282" y="8375273"/>
            <a:ext cx="40386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8" descr="Bradford's newest inner city park is now open for play - YorkshireLive">
            <a:extLst>
              <a:ext uri="{FF2B5EF4-FFF2-40B4-BE49-F238E27FC236}">
                <a16:creationId xmlns:a16="http://schemas.microsoft.com/office/drawing/2014/main" id="{F840C25A-8089-0269-195A-D0620B52831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54405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084" name="Picture 12" descr="Ceremony held to name new inner city play area and park | Bradford  Telegraph and Argus">
            <a:extLst>
              <a:ext uri="{FF2B5EF4-FFF2-40B4-BE49-F238E27FC236}">
                <a16:creationId xmlns:a16="http://schemas.microsoft.com/office/drawing/2014/main" id="{803E1DBB-96CA-1651-F351-15214C00D2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6628" y="6090955"/>
            <a:ext cx="5841899" cy="3894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2F2D6F18-2D8A-41B1-B60F-10015FB68F3F" descr="IMG_4603.jpg">
            <a:extLst>
              <a:ext uri="{FF2B5EF4-FFF2-40B4-BE49-F238E27FC236}">
                <a16:creationId xmlns:a16="http://schemas.microsoft.com/office/drawing/2014/main" id="{E9E86C80-F1B7-7C52-A465-9855C66FD9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82" y="214521"/>
            <a:ext cx="8429376" cy="6322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089860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Text 5"/>
          <p:cNvSpPr txBox="1"/>
          <p:nvPr/>
        </p:nvSpPr>
        <p:spPr>
          <a:xfrm>
            <a:off x="8788144" y="6108392"/>
            <a:ext cx="1970833" cy="5943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5100"/>
              </a:lnSpc>
              <a:defRPr sz="3000">
                <a:solidFill>
                  <a:srgbClr val="FFFFFF"/>
                </a:solidFill>
                <a:latin typeface="AlvaniaRegular"/>
                <a:ea typeface="AlvaniaRegular"/>
                <a:cs typeface="AlvaniaRegular"/>
                <a:sym typeface="AlvaniaRegular"/>
              </a:defRPr>
            </a:lvl1pPr>
          </a:lstStyle>
          <a:p>
            <a:pPr marL="0" marR="0" lvl="0" indent="0" algn="l" defTabSz="914400" rtl="0" eaLnBrk="1" fontAlgn="auto" latinLnBrk="0" hangingPunct="0">
              <a:lnSpc>
                <a:spcPts val="5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lvaniaRegular"/>
                <a:sym typeface="AlvaniaRegular"/>
              </a:rPr>
              <a:t>APPROACH</a:t>
            </a:r>
          </a:p>
        </p:txBody>
      </p:sp>
      <p:sp>
        <p:nvSpPr>
          <p:cNvPr id="180" name="Text 7"/>
          <p:cNvSpPr txBox="1"/>
          <p:nvPr/>
        </p:nvSpPr>
        <p:spPr>
          <a:xfrm>
            <a:off x="827981" y="3083006"/>
            <a:ext cx="4611528" cy="83686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algn="ctr">
              <a:lnSpc>
                <a:spcPts val="4100"/>
              </a:lnSpc>
              <a:defRPr sz="3000">
                <a:solidFill>
                  <a:srgbClr val="253165"/>
                </a:solidFill>
                <a:latin typeface="RobotoCondensed-Regular"/>
                <a:ea typeface="RobotoCondensed-Regular"/>
                <a:cs typeface="RobotoCondensed-Regular"/>
                <a:sym typeface="RobotoCondensed-Regular"/>
              </a:defRPr>
            </a:lvl1pPr>
          </a:lstStyle>
          <a:p>
            <a:pPr marL="0" marR="0" lvl="0" indent="0" algn="ctr" defTabSz="914400" rtl="0" eaLnBrk="1" fontAlgn="auto" latinLnBrk="0" hangingPunct="0">
              <a:lnSpc>
                <a:spcPts val="4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000" b="0" i="0" u="none" strike="noStrike" kern="0" cap="none" spc="0" normalizeH="0" baseline="0" noProof="0" dirty="0">
              <a:ln>
                <a:noFill/>
              </a:ln>
              <a:solidFill>
                <a:srgbClr val="253165"/>
              </a:solidFill>
              <a:effectLst/>
              <a:uLnTx/>
              <a:uFillTx/>
              <a:latin typeface="RobotoCondensed-Regular"/>
              <a:sym typeface="RobotoCondensed-Regular"/>
            </a:endParaRPr>
          </a:p>
          <a:p>
            <a:pPr marL="0" marR="0" lvl="0" indent="0" algn="ctr" defTabSz="914400" rtl="0" eaLnBrk="1" fontAlgn="auto" latinLnBrk="0" hangingPunct="0">
              <a:lnSpc>
                <a:spcPts val="4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ctr" defTabSz="914400" rtl="0" eaLnBrk="1" fontAlgn="auto" latinLnBrk="0" hangingPunct="0">
              <a:lnSpc>
                <a:spcPts val="4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000" b="0" i="0" u="none" strike="noStrike" kern="0" cap="none" spc="0" normalizeH="0" baseline="0" noProof="0" dirty="0">
              <a:ln>
                <a:noFill/>
              </a:ln>
              <a:solidFill>
                <a:srgbClr val="253165"/>
              </a:solidFill>
              <a:effectLst/>
              <a:uLnTx/>
              <a:uFillTx/>
              <a:latin typeface="RobotoCondensed-Regular"/>
              <a:sym typeface="RobotoCondensed-Regular"/>
            </a:endParaRPr>
          </a:p>
          <a:p>
            <a:pPr marL="0" marR="0" lvl="0" indent="0" algn="ctr" defTabSz="914400" rtl="0" eaLnBrk="1" fontAlgn="auto" latinLnBrk="0" hangingPunct="0">
              <a:lnSpc>
                <a:spcPts val="4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ctr" defTabSz="914400" rtl="0" eaLnBrk="1" fontAlgn="auto" latinLnBrk="0" hangingPunct="0">
              <a:lnSpc>
                <a:spcPts val="4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000" b="0" i="0" u="none" strike="noStrike" kern="0" cap="none" spc="0" normalizeH="0" baseline="0" noProof="0" dirty="0">
              <a:ln>
                <a:noFill/>
              </a:ln>
              <a:solidFill>
                <a:srgbClr val="253165"/>
              </a:solidFill>
              <a:effectLst/>
              <a:uLnTx/>
              <a:uFillTx/>
              <a:latin typeface="RobotoCondensed-Regular"/>
              <a:sym typeface="RobotoCondensed-Regular"/>
            </a:endParaRPr>
          </a:p>
          <a:p>
            <a:pPr marL="0" marR="0" lvl="0" indent="0" algn="ctr" defTabSz="914400" rtl="0" eaLnBrk="1" fontAlgn="auto" latinLnBrk="0" hangingPunct="0">
              <a:lnSpc>
                <a:spcPts val="4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ctr" defTabSz="914400" rtl="0" eaLnBrk="1" fontAlgn="auto" latinLnBrk="0" hangingPunct="0">
              <a:lnSpc>
                <a:spcPts val="4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000" b="0" i="0" u="none" strike="noStrike" kern="0" cap="none" spc="0" normalizeH="0" baseline="0" noProof="0" dirty="0">
              <a:ln>
                <a:noFill/>
              </a:ln>
              <a:solidFill>
                <a:srgbClr val="253165"/>
              </a:solidFill>
              <a:effectLst/>
              <a:uLnTx/>
              <a:uFillTx/>
              <a:latin typeface="RobotoCondensed-Regular"/>
              <a:sym typeface="RobotoCondensed-Regular"/>
            </a:endParaRPr>
          </a:p>
          <a:p>
            <a:pPr marL="0" marR="0" lvl="0" indent="0" algn="ctr" defTabSz="914400" rtl="0" eaLnBrk="1" fontAlgn="auto" latinLnBrk="0" hangingPunct="0">
              <a:lnSpc>
                <a:spcPts val="4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ctr" defTabSz="914400" rtl="0" eaLnBrk="1" fontAlgn="auto" latinLnBrk="0" hangingPunct="0">
              <a:lnSpc>
                <a:spcPts val="4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000" b="0" i="0" u="none" strike="noStrike" kern="0" cap="none" spc="0" normalizeH="0" baseline="0" noProof="0" dirty="0">
              <a:ln>
                <a:noFill/>
              </a:ln>
              <a:solidFill>
                <a:srgbClr val="253165"/>
              </a:solidFill>
              <a:effectLst/>
              <a:uLnTx/>
              <a:uFillTx/>
              <a:latin typeface="RobotoCondensed-Regular"/>
              <a:sym typeface="RobotoCondensed-Regular"/>
            </a:endParaRPr>
          </a:p>
          <a:p>
            <a:pPr marL="0" marR="0" lvl="0" indent="0" algn="ctr" defTabSz="914400" rtl="0" eaLnBrk="1" fontAlgn="auto" latinLnBrk="0" hangingPunct="0">
              <a:lnSpc>
                <a:spcPts val="4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ctr" defTabSz="914400" rtl="0" eaLnBrk="1" fontAlgn="auto" latinLnBrk="0" hangingPunct="0">
              <a:lnSpc>
                <a:spcPts val="4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000" b="0" i="0" u="none" strike="noStrike" kern="0" cap="none" spc="0" normalizeH="0" baseline="0" noProof="0" dirty="0">
              <a:ln>
                <a:noFill/>
              </a:ln>
              <a:solidFill>
                <a:srgbClr val="253165"/>
              </a:solidFill>
              <a:effectLst/>
              <a:uLnTx/>
              <a:uFillTx/>
              <a:latin typeface="RobotoCondensed-Regular"/>
              <a:sym typeface="RobotoCondensed-Regular"/>
            </a:endParaRPr>
          </a:p>
          <a:p>
            <a:pPr marL="0" marR="0" lvl="0" indent="0" algn="ctr" defTabSz="914400" rtl="0" eaLnBrk="1" fontAlgn="auto" latinLnBrk="0" hangingPunct="0">
              <a:lnSpc>
                <a:spcPts val="4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ctr" defTabSz="914400" rtl="0" eaLnBrk="1" fontAlgn="auto" latinLnBrk="0" hangingPunct="0">
              <a:lnSpc>
                <a:spcPts val="4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000" b="0" i="0" u="none" strike="noStrike" kern="0" cap="none" spc="0" normalizeH="0" baseline="0" noProof="0" dirty="0">
              <a:ln>
                <a:noFill/>
              </a:ln>
              <a:solidFill>
                <a:srgbClr val="253165"/>
              </a:solidFill>
              <a:effectLst/>
              <a:uLnTx/>
              <a:uFillTx/>
              <a:latin typeface="RobotoCondensed-Regular"/>
              <a:sym typeface="RobotoCondensed-Regular"/>
            </a:endParaRPr>
          </a:p>
          <a:p>
            <a:pPr marL="0" marR="0" lvl="0" indent="0" algn="ctr" defTabSz="914400" rtl="0" eaLnBrk="1" fontAlgn="auto" latinLnBrk="0" hangingPunct="0">
              <a:lnSpc>
                <a:spcPts val="4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ctr" defTabSz="914400" rtl="0" eaLnBrk="1" fontAlgn="auto" latinLnBrk="0" hangingPunct="0">
              <a:lnSpc>
                <a:spcPts val="4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000" b="0" i="0" u="none" strike="noStrike" kern="0" cap="none" spc="0" normalizeH="0" baseline="0" noProof="0" dirty="0">
              <a:ln>
                <a:noFill/>
              </a:ln>
              <a:solidFill>
                <a:srgbClr val="253165"/>
              </a:solidFill>
              <a:effectLst/>
              <a:uLnTx/>
              <a:uFillTx/>
              <a:latin typeface="RobotoCondensed-Regular"/>
              <a:sym typeface="RobotoCondensed-Regular"/>
            </a:endParaRPr>
          </a:p>
          <a:p>
            <a:pPr marL="0" marR="0" lvl="0" indent="0" algn="ctr" defTabSz="914400" rtl="0" eaLnBrk="1" fontAlgn="auto" latinLnBrk="0" hangingPunct="0">
              <a:lnSpc>
                <a:spcPts val="4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000" b="0" i="0" u="none" strike="noStrike" kern="0" cap="none" spc="0" normalizeH="0" baseline="0" noProof="0" dirty="0">
              <a:ln>
                <a:noFill/>
              </a:ln>
              <a:solidFill>
                <a:srgbClr val="253165"/>
              </a:solidFill>
              <a:effectLst/>
              <a:uLnTx/>
              <a:uFillTx/>
              <a:latin typeface="RobotoCondensed-Regular"/>
              <a:sym typeface="RobotoCondensed-Regular"/>
            </a:endParaRPr>
          </a:p>
        </p:txBody>
      </p:sp>
      <p:pic>
        <p:nvPicPr>
          <p:cNvPr id="201" name="Image 19" descr="Imag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1450" y="12223262"/>
            <a:ext cx="21689677" cy="1820817"/>
          </a:xfrm>
          <a:prstGeom prst="rect">
            <a:avLst/>
          </a:prstGeom>
          <a:ln w="12700">
            <a:miter lim="400000"/>
          </a:ln>
        </p:spPr>
      </p:pic>
      <p:pic>
        <p:nvPicPr>
          <p:cNvPr id="202" name="Image 20" descr="Imag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566620" y="12223262"/>
            <a:ext cx="35468444" cy="165753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3" name="Image 21" descr="Imag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668883" y="12058162"/>
            <a:ext cx="22404563" cy="182263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CF499DD-04E1-AEBC-8EF2-74C22AE33045}"/>
              </a:ext>
            </a:extLst>
          </p:cNvPr>
          <p:cNvSpPr txBox="1"/>
          <p:nvPr/>
        </p:nvSpPr>
        <p:spPr>
          <a:xfrm>
            <a:off x="175736" y="12561406"/>
            <a:ext cx="4069204" cy="7694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4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JU:MP FUN DAYS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D9CA50-D79A-D6D4-96FB-C74BBCD1E784}"/>
              </a:ext>
            </a:extLst>
          </p:cNvPr>
          <p:cNvSpPr txBox="1"/>
          <p:nvPr/>
        </p:nvSpPr>
        <p:spPr>
          <a:xfrm>
            <a:off x="14608713" y="836348"/>
            <a:ext cx="3118339" cy="7694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4400" dirty="0">
                <a:solidFill>
                  <a:schemeClr val="bg1"/>
                </a:solidFill>
              </a:rPr>
              <a:t>GREENSPACE</a:t>
            </a:r>
            <a:endParaRPr kumimoji="0" lang="en-GB" sz="4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511740B-8803-3CE8-BF92-764D886700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889" y="6044471"/>
            <a:ext cx="8419885" cy="5628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9131AE8F-6395-D765-3D00-82FB5EAE8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445" y="5972385"/>
            <a:ext cx="4611528" cy="6148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964E0437-37D7-6E2E-B019-B1A49F475C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5752" y="578514"/>
            <a:ext cx="6484259" cy="4863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3302C455-7099-4DFE-9EF8-9AC851FFCAE0" descr="3c6dfbdc-35f1-405d-95fb-9e573e37bfa3.JPG">
            <a:extLst>
              <a:ext uri="{FF2B5EF4-FFF2-40B4-BE49-F238E27FC236}">
                <a16:creationId xmlns:a16="http://schemas.microsoft.com/office/drawing/2014/main" id="{F93A2CB0-7AA9-4FDF-53AE-97626BA4E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5682" y="5681112"/>
            <a:ext cx="4817754" cy="6423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6E2B00B3-C3BF-415E-AAD1-9954956AB7D7" descr="IMG_0461.jpg">
            <a:extLst>
              <a:ext uri="{FF2B5EF4-FFF2-40B4-BE49-F238E27FC236}">
                <a16:creationId xmlns:a16="http://schemas.microsoft.com/office/drawing/2014/main" id="{E4C6BE87-4EF7-9D65-D505-19B30ACA60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656"/>
          <a:stretch/>
        </p:blipFill>
        <p:spPr bwMode="auto">
          <a:xfrm>
            <a:off x="7578075" y="438278"/>
            <a:ext cx="4817755" cy="5289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11757E46-5491-4424-9563-D674288D459A" descr="IMG_4221.jpg">
            <a:extLst>
              <a:ext uri="{FF2B5EF4-FFF2-40B4-BE49-F238E27FC236}">
                <a16:creationId xmlns:a16="http://schemas.microsoft.com/office/drawing/2014/main" id="{9CEABA26-CE9F-EBA4-80FE-8FD7BD6126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889" y="546945"/>
            <a:ext cx="7052606" cy="5289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228644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Text 5"/>
          <p:cNvSpPr txBox="1"/>
          <p:nvPr/>
        </p:nvSpPr>
        <p:spPr>
          <a:xfrm>
            <a:off x="8788144" y="6108392"/>
            <a:ext cx="1970833" cy="5943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5100"/>
              </a:lnSpc>
              <a:defRPr sz="3000">
                <a:solidFill>
                  <a:srgbClr val="FFFFFF"/>
                </a:solidFill>
                <a:latin typeface="AlvaniaRegular"/>
                <a:ea typeface="AlvaniaRegular"/>
                <a:cs typeface="AlvaniaRegular"/>
                <a:sym typeface="AlvaniaRegular"/>
              </a:defRPr>
            </a:lvl1pPr>
          </a:lstStyle>
          <a:p>
            <a:pPr marL="0" marR="0" lvl="0" indent="0" algn="l" defTabSz="914400" rtl="0" eaLnBrk="1" fontAlgn="auto" latinLnBrk="0" hangingPunct="0">
              <a:lnSpc>
                <a:spcPts val="5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lvaniaRegular"/>
                <a:sym typeface="AlvaniaRegular"/>
              </a:rPr>
              <a:t>APPROACH</a:t>
            </a:r>
          </a:p>
        </p:txBody>
      </p:sp>
      <p:pic>
        <p:nvPicPr>
          <p:cNvPr id="201" name="Image 19" descr="Imag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1450" y="12223262"/>
            <a:ext cx="21689677" cy="1820817"/>
          </a:xfrm>
          <a:prstGeom prst="rect">
            <a:avLst/>
          </a:prstGeom>
          <a:ln w="12700">
            <a:miter lim="400000"/>
          </a:ln>
        </p:spPr>
      </p:pic>
      <p:pic>
        <p:nvPicPr>
          <p:cNvPr id="202" name="Image 20" descr="Imag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566620" y="12223262"/>
            <a:ext cx="35468444" cy="165753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3" name="Image 21" descr="Imag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668883" y="12058162"/>
            <a:ext cx="22404563" cy="1822631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D77DECB-CA7B-8DC2-A352-AC7A518E3B29}"/>
              </a:ext>
            </a:extLst>
          </p:cNvPr>
          <p:cNvSpPr txBox="1"/>
          <p:nvPr/>
        </p:nvSpPr>
        <p:spPr>
          <a:xfrm>
            <a:off x="7901354" y="836349"/>
            <a:ext cx="4032738" cy="7694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4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CONNECTORS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D9CA50-D79A-D6D4-96FB-C74BBCD1E784}"/>
              </a:ext>
            </a:extLst>
          </p:cNvPr>
          <p:cNvSpPr txBox="1"/>
          <p:nvPr/>
        </p:nvSpPr>
        <p:spPr>
          <a:xfrm>
            <a:off x="239957" y="12759640"/>
            <a:ext cx="8142043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3200" b="1" dirty="0">
                <a:solidFill>
                  <a:schemeClr val="bg1"/>
                </a:solidFill>
              </a:rPr>
              <a:t>GREENSPACE ACTIVATION &amp; COMMUNITY</a:t>
            </a:r>
            <a:endParaRPr kumimoji="0" lang="en-GB" sz="3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2051" name="E341C737-9071-42C9-ADE0-6C9971979E69" descr="IMG_9682.jpg">
            <a:extLst>
              <a:ext uri="{FF2B5EF4-FFF2-40B4-BE49-F238E27FC236}">
                <a16:creationId xmlns:a16="http://schemas.microsoft.com/office/drawing/2014/main" id="{9DC40570-1CD1-D2C7-D44A-9B9D3E532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9341" y="299233"/>
            <a:ext cx="5190459" cy="6920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A931C602-7364-5DCF-B22C-5DC000EDD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1900" y="222743"/>
            <a:ext cx="7342490" cy="5506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>
            <a:extLst>
              <a:ext uri="{FF2B5EF4-FFF2-40B4-BE49-F238E27FC236}">
                <a16:creationId xmlns:a16="http://schemas.microsoft.com/office/drawing/2014/main" id="{CB2C139C-CFB3-3DA9-8EF5-6212623F7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6200" y="7429910"/>
            <a:ext cx="6376743" cy="4782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9078C54D-8FFB-91D9-A9F3-C69885684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57" y="299232"/>
            <a:ext cx="4404140" cy="6203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>
            <a:extLst>
              <a:ext uri="{FF2B5EF4-FFF2-40B4-BE49-F238E27FC236}">
                <a16:creationId xmlns:a16="http://schemas.microsoft.com/office/drawing/2014/main" id="{EC4BCC71-AD70-F5F6-48DC-6A5E4E67A7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914" y="6847930"/>
            <a:ext cx="3785210" cy="5046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B4C6EEE8-E8EB-6F48-07DE-F66141C136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381" y="6108392"/>
            <a:ext cx="7425764" cy="5569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569057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5" name="Image 1" descr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8013" y="12293600"/>
            <a:ext cx="22756561" cy="1820817"/>
          </a:xfrm>
          <a:prstGeom prst="rect">
            <a:avLst/>
          </a:prstGeom>
          <a:ln w="12700">
            <a:miter lim="400000"/>
          </a:ln>
        </p:spPr>
      </p:pic>
      <p:pic>
        <p:nvPicPr>
          <p:cNvPr id="456" name="Image 2" descr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454179" y="12293600"/>
            <a:ext cx="31379450" cy="1657531"/>
          </a:xfrm>
          <a:prstGeom prst="rect">
            <a:avLst/>
          </a:prstGeom>
          <a:ln w="12700">
            <a:miter lim="400000"/>
          </a:ln>
        </p:spPr>
      </p:pic>
      <p:pic>
        <p:nvPicPr>
          <p:cNvPr id="457" name="Image 3" descr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401917" y="12128500"/>
            <a:ext cx="25161041" cy="1822631"/>
          </a:xfrm>
          <a:prstGeom prst="rect">
            <a:avLst/>
          </a:prstGeom>
          <a:ln w="12700">
            <a:miter lim="400000"/>
          </a:ln>
        </p:spPr>
      </p:pic>
      <p:pic>
        <p:nvPicPr>
          <p:cNvPr id="458" name="Image 4" descr="Imag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996490" y="1005799"/>
            <a:ext cx="2743417" cy="1562100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ext 3">
            <a:extLst>
              <a:ext uri="{FF2B5EF4-FFF2-40B4-BE49-F238E27FC236}">
                <a16:creationId xmlns:a16="http://schemas.microsoft.com/office/drawing/2014/main" id="{68E2C996-A4D9-D3DB-3C8E-369412B8D13D}"/>
              </a:ext>
            </a:extLst>
          </p:cNvPr>
          <p:cNvSpPr txBox="1"/>
          <p:nvPr/>
        </p:nvSpPr>
        <p:spPr>
          <a:xfrm>
            <a:off x="1695301" y="2620109"/>
            <a:ext cx="7572923" cy="2103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ts val="4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100">
                <a:latin typeface="RobotoCondensed-Regular"/>
                <a:ea typeface="RobotoCondensed-Regular"/>
                <a:cs typeface="RobotoCondensed-Regular"/>
                <a:sym typeface="RobotoCondensed-Regular"/>
              </a:defRPr>
            </a:pPr>
            <a:endParaRPr kumimoji="0" lang="en-GB" sz="41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Condensed-Regular"/>
              <a:sym typeface="RobotoCondensed-Regular"/>
            </a:endParaRPr>
          </a:p>
          <a:p>
            <a:pPr marL="0" marR="0" lvl="0" indent="0" algn="l" defTabSz="914400" rtl="0" eaLnBrk="1" fontAlgn="auto" latinLnBrk="0" hangingPunct="0">
              <a:lnSpc>
                <a:spcPts val="4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100">
                <a:latin typeface="RobotoCondensed-Regular"/>
                <a:ea typeface="RobotoCondensed-Regular"/>
                <a:cs typeface="RobotoCondensed-Regular"/>
                <a:sym typeface="RobotoCondensed-Regular"/>
              </a:defRPr>
            </a:pPr>
            <a:endParaRPr kumimoji="0" lang="en-GB" sz="41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Condensed-Regular"/>
              <a:sym typeface="RobotoCondensed-Regular"/>
            </a:endParaRPr>
          </a:p>
          <a:p>
            <a:pPr marL="0" marR="0" lvl="0" indent="0" algn="l" defTabSz="914400" rtl="0" eaLnBrk="1" fontAlgn="auto" latinLnBrk="0" hangingPunct="0">
              <a:lnSpc>
                <a:spcPts val="4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100">
                <a:latin typeface="RobotoCondensed-Regular"/>
                <a:ea typeface="RobotoCondensed-Regular"/>
                <a:cs typeface="RobotoCondensed-Regular"/>
                <a:sym typeface="RobotoCondensed-Regular"/>
              </a:defRPr>
            </a:pPr>
            <a:endParaRPr kumimoji="0" lang="en-GB" sz="41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Condensed-Regular"/>
              <a:sym typeface="RobotoCondensed-Regular"/>
            </a:endParaRPr>
          </a:p>
          <a:p>
            <a:pPr marL="0" marR="0" lvl="0" indent="0" algn="l" defTabSz="914400" rtl="0" eaLnBrk="1" fontAlgn="auto" latinLnBrk="0" hangingPunct="0">
              <a:lnSpc>
                <a:spcPts val="4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100">
                <a:latin typeface="RobotoCondensed-Regular"/>
                <a:ea typeface="RobotoCondensed-Regular"/>
                <a:cs typeface="RobotoCondensed-Regular"/>
                <a:sym typeface="RobotoCondensed-Regular"/>
              </a:defRPr>
            </a:pPr>
            <a:endParaRPr kumimoji="0" sz="41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Condensed-Regular"/>
              <a:sym typeface="RobotoCondensed-Regular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F8319F-BE84-5BB5-4298-2293135AE1CD}"/>
              </a:ext>
            </a:extLst>
          </p:cNvPr>
          <p:cNvSpPr txBox="1"/>
          <p:nvPr/>
        </p:nvSpPr>
        <p:spPr>
          <a:xfrm>
            <a:off x="3439447" y="4224727"/>
            <a:ext cx="12514000" cy="418575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15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Drummond Road 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15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Recreational Ground</a:t>
            </a:r>
          </a:p>
          <a:p>
            <a:pPr algn="ctr"/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lvaniaRegular" pitchFamily="50" charset="0"/>
                <a:ea typeface="Arial"/>
                <a:cs typeface="Arial" panose="020B0604020202020204" pitchFamily="34" charset="0"/>
                <a:sym typeface="Arial"/>
              </a:rPr>
              <a:t>A Gender-specific greenspace development</a:t>
            </a:r>
            <a:endParaRPr kumimoji="0" lang="en-GB" sz="115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44544185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5" name="Image 1" descr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8013" y="12293600"/>
            <a:ext cx="22756561" cy="1820817"/>
          </a:xfrm>
          <a:prstGeom prst="rect">
            <a:avLst/>
          </a:prstGeom>
          <a:ln w="12700">
            <a:miter lim="400000"/>
          </a:ln>
        </p:spPr>
      </p:pic>
      <p:pic>
        <p:nvPicPr>
          <p:cNvPr id="456" name="Image 2" descr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454179" y="12293600"/>
            <a:ext cx="31379450" cy="1657531"/>
          </a:xfrm>
          <a:prstGeom prst="rect">
            <a:avLst/>
          </a:prstGeom>
          <a:ln w="12700">
            <a:miter lim="400000"/>
          </a:ln>
        </p:spPr>
      </p:pic>
      <p:pic>
        <p:nvPicPr>
          <p:cNvPr id="457" name="Image 3" descr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401917" y="12128500"/>
            <a:ext cx="25161041" cy="1822631"/>
          </a:xfrm>
          <a:prstGeom prst="rect">
            <a:avLst/>
          </a:prstGeom>
          <a:ln w="12700">
            <a:miter lim="400000"/>
          </a:ln>
        </p:spPr>
      </p:pic>
      <p:pic>
        <p:nvPicPr>
          <p:cNvPr id="458" name="Image 4" descr="Imag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996490" y="1005799"/>
            <a:ext cx="2743417" cy="1562100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ext 3">
            <a:extLst>
              <a:ext uri="{FF2B5EF4-FFF2-40B4-BE49-F238E27FC236}">
                <a16:creationId xmlns:a16="http://schemas.microsoft.com/office/drawing/2014/main" id="{68E2C996-A4D9-D3DB-3C8E-369412B8D13D}"/>
              </a:ext>
            </a:extLst>
          </p:cNvPr>
          <p:cNvSpPr txBox="1"/>
          <p:nvPr/>
        </p:nvSpPr>
        <p:spPr>
          <a:xfrm>
            <a:off x="1695301" y="2620109"/>
            <a:ext cx="7572923" cy="2103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ts val="4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100">
                <a:latin typeface="RobotoCondensed-Regular"/>
                <a:ea typeface="RobotoCondensed-Regular"/>
                <a:cs typeface="RobotoCondensed-Regular"/>
                <a:sym typeface="RobotoCondensed-Regular"/>
              </a:defRPr>
            </a:pPr>
            <a:endParaRPr kumimoji="0" lang="en-GB" sz="41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Condensed-Regular"/>
              <a:sym typeface="RobotoCondensed-Regular"/>
            </a:endParaRPr>
          </a:p>
          <a:p>
            <a:pPr marL="0" marR="0" lvl="0" indent="0" algn="l" defTabSz="914400" rtl="0" eaLnBrk="1" fontAlgn="auto" latinLnBrk="0" hangingPunct="0">
              <a:lnSpc>
                <a:spcPts val="4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100">
                <a:latin typeface="RobotoCondensed-Regular"/>
                <a:ea typeface="RobotoCondensed-Regular"/>
                <a:cs typeface="RobotoCondensed-Regular"/>
                <a:sym typeface="RobotoCondensed-Regular"/>
              </a:defRPr>
            </a:pPr>
            <a:endParaRPr kumimoji="0" lang="en-GB" sz="41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Condensed-Regular"/>
              <a:sym typeface="RobotoCondensed-Regular"/>
            </a:endParaRPr>
          </a:p>
          <a:p>
            <a:pPr marL="0" marR="0" lvl="0" indent="0" algn="l" defTabSz="914400" rtl="0" eaLnBrk="1" fontAlgn="auto" latinLnBrk="0" hangingPunct="0">
              <a:lnSpc>
                <a:spcPts val="4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100">
                <a:latin typeface="RobotoCondensed-Regular"/>
                <a:ea typeface="RobotoCondensed-Regular"/>
                <a:cs typeface="RobotoCondensed-Regular"/>
                <a:sym typeface="RobotoCondensed-Regular"/>
              </a:defRPr>
            </a:pPr>
            <a:endParaRPr kumimoji="0" lang="en-GB" sz="41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Condensed-Regular"/>
              <a:sym typeface="RobotoCondensed-Regular"/>
            </a:endParaRPr>
          </a:p>
          <a:p>
            <a:pPr marL="0" marR="0" lvl="0" indent="0" algn="l" defTabSz="914400" rtl="0" eaLnBrk="1" fontAlgn="auto" latinLnBrk="0" hangingPunct="0">
              <a:lnSpc>
                <a:spcPts val="4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100">
                <a:latin typeface="RobotoCondensed-Regular"/>
                <a:ea typeface="RobotoCondensed-Regular"/>
                <a:cs typeface="RobotoCondensed-Regular"/>
                <a:sym typeface="RobotoCondensed-Regular"/>
              </a:defRPr>
            </a:pPr>
            <a:endParaRPr kumimoji="0" sz="41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Condensed-Regular"/>
              <a:sym typeface="RobotoCondensed-Regular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8E94E3-72C9-6536-0F55-69C934CCEC52}"/>
              </a:ext>
            </a:extLst>
          </p:cNvPr>
          <p:cNvSpPr txBox="1"/>
          <p:nvPr/>
        </p:nvSpPr>
        <p:spPr>
          <a:xfrm>
            <a:off x="-2333016" y="13151102"/>
            <a:ext cx="15261615" cy="4247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ctr" defTabSz="1658539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lvaniaRegular" pitchFamily="50" charset="0"/>
                <a:ea typeface="Arial"/>
                <a:cs typeface="Arial" panose="020B0604020202020204" pitchFamily="34" charset="0"/>
                <a:sym typeface="Arial"/>
              </a:rPr>
              <a:t>Gender-Neutral greenspace development | Community engagement  </a:t>
            </a:r>
            <a:r>
              <a:rPr lang="en-US" sz="2400" dirty="0">
                <a:solidFill>
                  <a:srgbClr val="FFFFFF"/>
                </a:solidFill>
                <a:latin typeface="AlvaniaRegular" pitchFamily="50" charset="0"/>
                <a:ea typeface="Arial"/>
                <a:cs typeface="Arial" panose="020B0604020202020204" pitchFamily="34" charset="0"/>
                <a:sym typeface="Arial"/>
              </a:rPr>
              <a:t>&amp;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lvaniaRegular" pitchFamily="50" charset="0"/>
                <a:ea typeface="Arial"/>
                <a:cs typeface="Arial" panose="020B0604020202020204" pitchFamily="34" charset="0"/>
                <a:sym typeface="Arial"/>
              </a:rPr>
              <a:t> Co-design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Arial"/>
              <a:sym typeface="Arial"/>
            </a:endParaRPr>
          </a:p>
        </p:txBody>
      </p:sp>
      <p:pic>
        <p:nvPicPr>
          <p:cNvPr id="6147" name="F48BE098-E9A2-4E11-AF0E-1F07333BFCD0" descr="IMG_9316.jpg">
            <a:extLst>
              <a:ext uri="{FF2B5EF4-FFF2-40B4-BE49-F238E27FC236}">
                <a16:creationId xmlns:a16="http://schemas.microsoft.com/office/drawing/2014/main" id="{2049AF34-9AA1-AF26-8F8C-AE00BD7E78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16"/>
          <a:stretch/>
        </p:blipFill>
        <p:spPr bwMode="auto">
          <a:xfrm>
            <a:off x="279003" y="259158"/>
            <a:ext cx="6475200" cy="5476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385DAAFD-34D1-4CCB-8C3A-BB5CF5547FFE" descr="afe60153-3343-48b0-a13a-1c6a1d1e4424.JPG">
            <a:extLst>
              <a:ext uri="{FF2B5EF4-FFF2-40B4-BE49-F238E27FC236}">
                <a16:creationId xmlns:a16="http://schemas.microsoft.com/office/drawing/2014/main" id="{F4822533-45FA-FE71-3D8B-6C3C544136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203" y="935529"/>
            <a:ext cx="8041604" cy="11314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047C73E0-4A2D-436F-87E0-43BF3365DBFD" descr="IMG_1650.JPG">
            <a:extLst>
              <a:ext uri="{FF2B5EF4-FFF2-40B4-BE49-F238E27FC236}">
                <a16:creationId xmlns:a16="http://schemas.microsoft.com/office/drawing/2014/main" id="{20242C7D-0203-97B3-3B37-36BF9C069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5807" y="6045201"/>
            <a:ext cx="4318090" cy="610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5E8C4770-A6A6-496D-816F-09F9B788DB1A" descr="02F7A660-83B1-4368-A3B2-0D5493EAF73C.JPG">
            <a:extLst>
              <a:ext uri="{FF2B5EF4-FFF2-40B4-BE49-F238E27FC236}">
                <a16:creationId xmlns:a16="http://schemas.microsoft.com/office/drawing/2014/main" id="{DC4950BD-0899-427C-0601-BCD0AF7E78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17" b="17706"/>
          <a:stretch/>
        </p:blipFill>
        <p:spPr bwMode="auto">
          <a:xfrm>
            <a:off x="14809095" y="226773"/>
            <a:ext cx="4304802" cy="5508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7F164B9D-1439-4F3D-BBE5-498866A455F3" descr="IMG_6312.jpg">
            <a:extLst>
              <a:ext uri="{FF2B5EF4-FFF2-40B4-BE49-F238E27FC236}">
                <a16:creationId xmlns:a16="http://schemas.microsoft.com/office/drawing/2014/main" id="{DA40CC28-B2EE-D390-A109-6DA49B22DC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604" y="5874630"/>
            <a:ext cx="4673997" cy="6231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3564761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17D13C-0466-02C3-C227-015FDDFE24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Shape 0">
            <a:extLst>
              <a:ext uri="{FF2B5EF4-FFF2-40B4-BE49-F238E27FC236}">
                <a16:creationId xmlns:a16="http://schemas.microsoft.com/office/drawing/2014/main" id="{1A4E0462-D0E8-807F-8914-C1909F3BBAFE}"/>
              </a:ext>
            </a:extLst>
          </p:cNvPr>
          <p:cNvSpPr/>
          <p:nvPr/>
        </p:nvSpPr>
        <p:spPr>
          <a:xfrm>
            <a:off x="9699934" y="0"/>
            <a:ext cx="9699935" cy="13716000"/>
          </a:xfrm>
          <a:prstGeom prst="rect">
            <a:avLst/>
          </a:prstGeom>
          <a:solidFill>
            <a:srgbClr val="D8D8D8"/>
          </a:solidFill>
          <a:ln w="12700">
            <a:solidFill>
              <a:srgbClr val="979797"/>
            </a:solidFill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pic>
        <p:nvPicPr>
          <p:cNvPr id="870" name="Image 0" descr="Image 0">
            <a:extLst>
              <a:ext uri="{FF2B5EF4-FFF2-40B4-BE49-F238E27FC236}">
                <a16:creationId xmlns:a16="http://schemas.microsoft.com/office/drawing/2014/main" id="{768347A4-8700-051F-ED59-673A23DEB1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0877" y="97608"/>
            <a:ext cx="19649728" cy="13106400"/>
          </a:xfrm>
          <a:prstGeom prst="rect">
            <a:avLst/>
          </a:prstGeom>
          <a:ln w="12700">
            <a:miter lim="400000"/>
          </a:ln>
        </p:spPr>
      </p:pic>
      <p:sp>
        <p:nvSpPr>
          <p:cNvPr id="871" name="Text 1">
            <a:extLst>
              <a:ext uri="{FF2B5EF4-FFF2-40B4-BE49-F238E27FC236}">
                <a16:creationId xmlns:a16="http://schemas.microsoft.com/office/drawing/2014/main" id="{39187914-91A6-0AC0-44F4-144BC4412142}"/>
              </a:ext>
            </a:extLst>
          </p:cNvPr>
          <p:cNvSpPr txBox="1"/>
          <p:nvPr/>
        </p:nvSpPr>
        <p:spPr>
          <a:xfrm>
            <a:off x="401199" y="886402"/>
            <a:ext cx="8992183" cy="32932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ts val="6400"/>
              </a:lnSpc>
              <a:defRPr sz="5600">
                <a:solidFill>
                  <a:srgbClr val="253165"/>
                </a:solidFill>
                <a:latin typeface="AlvaniaRegular"/>
                <a:ea typeface="AlvaniaRegular"/>
                <a:cs typeface="AlvaniaRegular"/>
                <a:sym typeface="AlvaniaRegular"/>
              </a:defRPr>
            </a:lvl1pPr>
          </a:lstStyle>
          <a:p>
            <a:pPr marL="0" marR="0" lvl="0" indent="0" algn="ctr" defTabSz="914400" rtl="0" eaLnBrk="1" fontAlgn="auto" latinLnBrk="0" hangingPunct="0">
              <a:lnSpc>
                <a:spcPts val="6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5600" b="0" i="0" u="none" strike="noStrike" kern="0" cap="none" spc="0" normalizeH="0" baseline="0" noProof="0" dirty="0">
              <a:ln>
                <a:noFill/>
              </a:ln>
              <a:solidFill>
                <a:srgbClr val="253165"/>
              </a:solidFill>
              <a:effectLst/>
              <a:uLnTx/>
              <a:uFillTx/>
              <a:latin typeface="AlvaniaRegular"/>
              <a:sym typeface="AlvaniaRegular"/>
            </a:endParaRPr>
          </a:p>
          <a:p>
            <a:pPr marL="0" marR="0" lvl="0" indent="0" algn="ctr" defTabSz="914400" rtl="0" eaLnBrk="1" fontAlgn="auto" latinLnBrk="0" hangingPunct="0">
              <a:lnSpc>
                <a:spcPts val="6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600" b="0" i="0" u="none" strike="noStrike" kern="0" cap="none" spc="0" normalizeH="0" baseline="0" noProof="0" dirty="0">
                <a:ln>
                  <a:noFill/>
                </a:ln>
                <a:solidFill>
                  <a:srgbClr val="253165"/>
                </a:solidFill>
                <a:effectLst/>
                <a:uLnTx/>
                <a:uFillTx/>
                <a:latin typeface="AlvaniaRegular"/>
                <a:sym typeface="AlvaniaRegular"/>
              </a:rPr>
              <a:t>Approach Top Tips </a:t>
            </a:r>
          </a:p>
          <a:p>
            <a:pPr marL="0" marR="0" lvl="0" indent="0" algn="ctr" defTabSz="914400" rtl="0" eaLnBrk="1" fontAlgn="auto" latinLnBrk="0" hangingPunct="0">
              <a:lnSpc>
                <a:spcPts val="6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5600" b="0" i="0" u="none" strike="noStrike" kern="0" cap="none" spc="0" normalizeH="0" baseline="0" noProof="0" dirty="0">
              <a:ln>
                <a:noFill/>
              </a:ln>
              <a:solidFill>
                <a:srgbClr val="253165"/>
              </a:solidFill>
              <a:effectLst/>
              <a:uLnTx/>
              <a:uFillTx/>
              <a:latin typeface="AlvaniaRegular"/>
              <a:sym typeface="AlvaniaRegular"/>
            </a:endParaRPr>
          </a:p>
          <a:p>
            <a:pPr marL="0" marR="0" lvl="0" indent="0" algn="l" defTabSz="914400" rtl="0" eaLnBrk="1" fontAlgn="auto" latinLnBrk="0" hangingPunct="0">
              <a:lnSpc>
                <a:spcPts val="6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5600" b="0" i="0" u="none" strike="noStrike" kern="0" cap="none" spc="0" normalizeH="0" baseline="0" noProof="0" dirty="0">
              <a:ln>
                <a:noFill/>
              </a:ln>
              <a:solidFill>
                <a:srgbClr val="253165"/>
              </a:solidFill>
              <a:effectLst/>
              <a:uLnTx/>
              <a:uFillTx/>
              <a:latin typeface="AlvaniaRegular"/>
              <a:sym typeface="AlvaniaRegular"/>
            </a:endParaRPr>
          </a:p>
        </p:txBody>
      </p:sp>
      <p:pic>
        <p:nvPicPr>
          <p:cNvPr id="872" name="Image 1" descr="Image 1">
            <a:extLst>
              <a:ext uri="{FF2B5EF4-FFF2-40B4-BE49-F238E27FC236}">
                <a16:creationId xmlns:a16="http://schemas.microsoft.com/office/drawing/2014/main" id="{5CF52B3B-89BC-2DA0-3961-5401DB9C7C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074706" y="12293600"/>
            <a:ext cx="22751117" cy="1820817"/>
          </a:xfrm>
          <a:prstGeom prst="rect">
            <a:avLst/>
          </a:prstGeom>
          <a:ln w="12700">
            <a:miter lim="400000"/>
          </a:ln>
        </p:spPr>
      </p:pic>
      <p:pic>
        <p:nvPicPr>
          <p:cNvPr id="873" name="Image 2" descr="Image 2">
            <a:extLst>
              <a:ext uri="{FF2B5EF4-FFF2-40B4-BE49-F238E27FC236}">
                <a16:creationId xmlns:a16="http://schemas.microsoft.com/office/drawing/2014/main" id="{338AF6F7-B086-E4A9-F691-E54D8A6838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576433" y="12128500"/>
            <a:ext cx="31379450" cy="1822631"/>
          </a:xfrm>
          <a:prstGeom prst="rect">
            <a:avLst/>
          </a:prstGeom>
          <a:ln w="12700">
            <a:miter lim="400000"/>
          </a:ln>
        </p:spPr>
      </p:pic>
      <p:pic>
        <p:nvPicPr>
          <p:cNvPr id="874" name="Image 3" descr="Image 3">
            <a:extLst>
              <a:ext uri="{FF2B5EF4-FFF2-40B4-BE49-F238E27FC236}">
                <a16:creationId xmlns:a16="http://schemas.microsoft.com/office/drawing/2014/main" id="{B52F7204-9465-E313-8BFC-2C17F9BAC5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70301" y="12128500"/>
            <a:ext cx="25272084" cy="1822631"/>
          </a:xfrm>
          <a:prstGeom prst="rect">
            <a:avLst/>
          </a:prstGeom>
          <a:ln w="12700">
            <a:miter lim="400000"/>
          </a:ln>
        </p:spPr>
      </p:pic>
      <p:sp>
        <p:nvSpPr>
          <p:cNvPr id="883" name="Shape 11">
            <a:extLst>
              <a:ext uri="{FF2B5EF4-FFF2-40B4-BE49-F238E27FC236}">
                <a16:creationId xmlns:a16="http://schemas.microsoft.com/office/drawing/2014/main" id="{92F29E32-AD18-B6D1-52A0-7483365576EA}"/>
              </a:ext>
            </a:extLst>
          </p:cNvPr>
          <p:cNvSpPr/>
          <p:nvPr/>
        </p:nvSpPr>
        <p:spPr>
          <a:xfrm>
            <a:off x="1048849" y="9899612"/>
            <a:ext cx="241683" cy="241665"/>
          </a:xfrm>
          <a:prstGeom prst="ellipse">
            <a:avLst/>
          </a:prstGeom>
          <a:solidFill>
            <a:srgbClr val="4CC2F1"/>
          </a:solidFill>
          <a:ln w="12700">
            <a:miter lim="400000"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884" name="Shape 12">
            <a:extLst>
              <a:ext uri="{FF2B5EF4-FFF2-40B4-BE49-F238E27FC236}">
                <a16:creationId xmlns:a16="http://schemas.microsoft.com/office/drawing/2014/main" id="{0679D43C-2E19-CFF2-BEC5-93A0A7A74EAC}"/>
              </a:ext>
            </a:extLst>
          </p:cNvPr>
          <p:cNvSpPr/>
          <p:nvPr/>
        </p:nvSpPr>
        <p:spPr>
          <a:xfrm>
            <a:off x="928008" y="3658670"/>
            <a:ext cx="241683" cy="241665"/>
          </a:xfrm>
          <a:prstGeom prst="ellipse">
            <a:avLst/>
          </a:prstGeom>
          <a:solidFill>
            <a:srgbClr val="4CC2F1"/>
          </a:solidFill>
          <a:ln w="12700">
            <a:miter lim="400000"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885" name="Shape 13">
            <a:extLst>
              <a:ext uri="{FF2B5EF4-FFF2-40B4-BE49-F238E27FC236}">
                <a16:creationId xmlns:a16="http://schemas.microsoft.com/office/drawing/2014/main" id="{0A1D90DE-6988-E7DF-8FA0-BB78D91E6065}"/>
              </a:ext>
            </a:extLst>
          </p:cNvPr>
          <p:cNvSpPr/>
          <p:nvPr/>
        </p:nvSpPr>
        <p:spPr>
          <a:xfrm>
            <a:off x="887464" y="5453845"/>
            <a:ext cx="241683" cy="241665"/>
          </a:xfrm>
          <a:prstGeom prst="ellipse">
            <a:avLst/>
          </a:prstGeom>
          <a:solidFill>
            <a:srgbClr val="4CC2F1"/>
          </a:solidFill>
          <a:ln w="12700">
            <a:miter lim="400000"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887" name="Shape 15">
            <a:extLst>
              <a:ext uri="{FF2B5EF4-FFF2-40B4-BE49-F238E27FC236}">
                <a16:creationId xmlns:a16="http://schemas.microsoft.com/office/drawing/2014/main" id="{D8B0229B-EB7E-19F7-139E-624E1DF106F9}"/>
              </a:ext>
            </a:extLst>
          </p:cNvPr>
          <p:cNvSpPr/>
          <p:nvPr/>
        </p:nvSpPr>
        <p:spPr>
          <a:xfrm>
            <a:off x="967540" y="7912390"/>
            <a:ext cx="241683" cy="241665"/>
          </a:xfrm>
          <a:prstGeom prst="ellipse">
            <a:avLst/>
          </a:prstGeom>
          <a:solidFill>
            <a:srgbClr val="4CC2F1"/>
          </a:solidFill>
          <a:ln w="12700">
            <a:miter lim="400000"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CD8DCA-1B20-58D0-47E4-E8A7CD51BF28}"/>
              </a:ext>
            </a:extLst>
          </p:cNvPr>
          <p:cNvSpPr txBox="1"/>
          <p:nvPr/>
        </p:nvSpPr>
        <p:spPr>
          <a:xfrm>
            <a:off x="1454726" y="3470563"/>
            <a:ext cx="7938656" cy="73558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Condensed-regular"/>
                <a:cs typeface="Calibri"/>
                <a:sym typeface="Calibri"/>
              </a:rPr>
              <a:t>Face-to-face working key for onboarding and maintaining energy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br>
              <a:rPr kumimoji="0" lang="en-GB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Condensed-regular"/>
                <a:cs typeface="Calibri"/>
                <a:sym typeface="Calibri"/>
              </a:rPr>
            </a:br>
            <a:r>
              <a:rPr kumimoji="0" lang="en-GB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Condensed-regular"/>
                <a:cs typeface="Calibri"/>
                <a:sym typeface="Calibri"/>
              </a:rPr>
              <a:t>Having a physical asset based project (</a:t>
            </a:r>
            <a:r>
              <a:rPr kumimoji="0" lang="en-GB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Condensed-regular"/>
                <a:cs typeface="Calibri"/>
                <a:sym typeface="Calibri"/>
              </a:rPr>
              <a:t>e.g</a:t>
            </a:r>
            <a:r>
              <a:rPr kumimoji="0" lang="en-GB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Condensed-regular"/>
                <a:cs typeface="Calibri"/>
                <a:sym typeface="Calibri"/>
              </a:rPr>
              <a:t> a park or green space development) engaged partners and the community; the success was visible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Condensed-regular"/>
                <a:cs typeface="Calibri"/>
                <a:sym typeface="Calibri"/>
              </a:rPr>
              <a:t>Creating and sustaining the relationships between the local system partners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GB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Condensed-regular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Condensed-regular"/>
                <a:cs typeface="Calibri"/>
                <a:sym typeface="Calibri"/>
              </a:rPr>
              <a:t>Inspiring the next generation and creating the champions of tomorrow!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A94D69-6624-B7B1-458F-6A2BABD4C8CB}"/>
              </a:ext>
            </a:extLst>
          </p:cNvPr>
          <p:cNvSpPr txBox="1"/>
          <p:nvPr/>
        </p:nvSpPr>
        <p:spPr>
          <a:xfrm>
            <a:off x="-116948" y="13065407"/>
            <a:ext cx="15675428" cy="5264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342900" lvl="0" indent="-342900">
              <a:lnSpc>
                <a:spcPct val="105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2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Top Tops!</a:t>
            </a:r>
            <a:endParaRPr lang="en-GB" sz="2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861331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1578</TotalTime>
  <Words>427</Words>
  <Application>Microsoft Office PowerPoint</Application>
  <PresentationFormat>Custom</PresentationFormat>
  <Paragraphs>94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9" baseType="lpstr">
      <vt:lpstr>AlvaniaRegular</vt:lpstr>
      <vt:lpstr>Arial</vt:lpstr>
      <vt:lpstr>Calibri</vt:lpstr>
      <vt:lpstr>Courier New</vt:lpstr>
      <vt:lpstr>Helvetica</vt:lpstr>
      <vt:lpstr>Karla</vt:lpstr>
      <vt:lpstr>Roboto Condensed</vt:lpstr>
      <vt:lpstr>Roboto Condensed-regular</vt:lpstr>
      <vt:lpstr>RobotoCondensed-Regular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 Burkhardt</dc:creator>
  <cp:lastModifiedBy>Sonia Fayyaz</cp:lastModifiedBy>
  <cp:revision>77</cp:revision>
  <dcterms:modified xsi:type="dcterms:W3CDTF">2025-07-07T08:56:04Z</dcterms:modified>
</cp:coreProperties>
</file>