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6.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0" r:id="rId2"/>
    <p:sldMasterId id="2147483652" r:id="rId3"/>
    <p:sldMasterId id="2147483685" r:id="rId4"/>
    <p:sldMasterId id="2147483705" r:id="rId5"/>
    <p:sldMasterId id="2147483707" r:id="rId6"/>
    <p:sldMasterId id="2147483713" r:id="rId7"/>
  </p:sldMasterIdLst>
  <p:notesMasterIdLst>
    <p:notesMasterId r:id="rId31"/>
  </p:notesMasterIdLst>
  <p:sldIdLst>
    <p:sldId id="256" r:id="rId8"/>
    <p:sldId id="499" r:id="rId9"/>
    <p:sldId id="342" r:id="rId10"/>
    <p:sldId id="498" r:id="rId11"/>
    <p:sldId id="494" r:id="rId12"/>
    <p:sldId id="264" r:id="rId13"/>
    <p:sldId id="2145708526" r:id="rId14"/>
    <p:sldId id="267" r:id="rId15"/>
    <p:sldId id="285" r:id="rId16"/>
    <p:sldId id="541" r:id="rId17"/>
    <p:sldId id="492" r:id="rId18"/>
    <p:sldId id="299" r:id="rId19"/>
    <p:sldId id="261" r:id="rId20"/>
    <p:sldId id="268" r:id="rId21"/>
    <p:sldId id="486" r:id="rId22"/>
    <p:sldId id="265" r:id="rId23"/>
    <p:sldId id="373" r:id="rId24"/>
    <p:sldId id="500" r:id="rId25"/>
    <p:sldId id="540" r:id="rId26"/>
    <p:sldId id="501" r:id="rId27"/>
    <p:sldId id="502" r:id="rId28"/>
    <p:sldId id="332" r:id="rId29"/>
    <p:sldId id="503" r:id="rId30"/>
  </p:sldIdLst>
  <p:sldSz cx="193929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647" autoAdjust="0"/>
  </p:normalViewPr>
  <p:slideViewPr>
    <p:cSldViewPr snapToGrid="0">
      <p:cViewPr varScale="1">
        <p:scale>
          <a:sx n="26" d="100"/>
          <a:sy n="26" d="100"/>
        </p:scale>
        <p:origin x="1608"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tableStyles" Target="tableStyles.xml"/><Relationship Id="rId8"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Shape 17"/>
          <p:cNvSpPr>
            <a:spLocks noGrp="1" noRot="1" noChangeAspect="1"/>
          </p:cNvSpPr>
          <p:nvPr>
            <p:ph type="sldImg"/>
          </p:nvPr>
        </p:nvSpPr>
        <p:spPr>
          <a:xfrm>
            <a:off x="1143000" y="685800"/>
            <a:ext cx="4572000" cy="3429000"/>
          </a:xfrm>
          <a:prstGeom prst="rect">
            <a:avLst/>
          </a:prstGeom>
        </p:spPr>
        <p:txBody>
          <a:bodyPr/>
          <a:lstStyle/>
          <a:p>
            <a:endParaRPr/>
          </a:p>
        </p:txBody>
      </p:sp>
      <p:sp>
        <p:nvSpPr>
          <p:cNvPr id="18" name="Shape 1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685800"/>
            <a:ext cx="4848225" cy="3429000"/>
          </a:xfrm>
        </p:spPr>
      </p:sp>
      <p:sp>
        <p:nvSpPr>
          <p:cNvPr id="3" name="Notes Placeholder 2"/>
          <p:cNvSpPr>
            <a:spLocks noGrp="1"/>
          </p:cNvSpPr>
          <p:nvPr>
            <p:ph type="body" idx="1"/>
          </p:nvPr>
        </p:nvSpPr>
        <p:spPr/>
        <p:txBody>
          <a:bodyPr/>
          <a:lstStyle/>
          <a:p>
            <a:r>
              <a:rPr lang="en-GB" dirty="0"/>
              <a:t>Jan </a:t>
            </a:r>
          </a:p>
        </p:txBody>
      </p:sp>
    </p:spTree>
    <p:extLst>
      <p:ext uri="{BB962C8B-B14F-4D97-AF65-F5344CB8AC3E}">
        <p14:creationId xmlns:p14="http://schemas.microsoft.com/office/powerpoint/2010/main" val="26458165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685800"/>
            <a:ext cx="4848225" cy="3429000"/>
          </a:xfrm>
        </p:spPr>
      </p:sp>
      <p:sp>
        <p:nvSpPr>
          <p:cNvPr id="3" name="Notes Placeholder 2"/>
          <p:cNvSpPr>
            <a:spLocks noGrp="1"/>
          </p:cNvSpPr>
          <p:nvPr>
            <p:ph type="body" idx="1"/>
          </p:nvPr>
        </p:nvSpPr>
        <p:spPr/>
        <p:txBody>
          <a:bodyPr/>
          <a:lstStyle/>
          <a:p>
            <a:r>
              <a:rPr lang="en-GB" dirty="0"/>
              <a:t>In the meantime for more detail on the work and what we learned we have created a JU:MP Resource Hub – Feedback welcome </a:t>
            </a:r>
          </a:p>
          <a:p>
            <a:r>
              <a:rPr lang="en-GB" dirty="0"/>
              <a:t>But in order to really fly with this place based approach the what and the how are both as important. And they need to work together</a:t>
            </a:r>
          </a:p>
          <a:p>
            <a:endParaRPr lang="en-GB" dirty="0"/>
          </a:p>
        </p:txBody>
      </p:sp>
    </p:spTree>
    <p:extLst>
      <p:ext uri="{BB962C8B-B14F-4D97-AF65-F5344CB8AC3E}">
        <p14:creationId xmlns:p14="http://schemas.microsoft.com/office/powerpoint/2010/main" val="11734550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685800"/>
            <a:ext cx="4848225" cy="3429000"/>
          </a:xfrm>
        </p:spPr>
      </p:sp>
      <p:sp>
        <p:nvSpPr>
          <p:cNvPr id="3" name="Notes Placeholder 2"/>
          <p:cNvSpPr>
            <a:spLocks noGrp="1"/>
          </p:cNvSpPr>
          <p:nvPr>
            <p:ph type="body" idx="1"/>
          </p:nvPr>
        </p:nvSpPr>
        <p:spPr/>
        <p:txBody>
          <a:bodyPr/>
          <a:lstStyle/>
          <a:p>
            <a:r>
              <a:rPr lang="en-GB" dirty="0"/>
              <a:t>You may have seen these conditions for addressing PA inequalities developed by NELP the national Evaluation and research partner which synthesises the learning about the approach from across the 12 local delivery pilots. It's an impressive feat but I still find it quite hard to see what that means in practice so I thought I would try to bring it to life. </a:t>
            </a:r>
          </a:p>
          <a:p>
            <a:r>
              <a:rPr lang="en-GB" dirty="0"/>
              <a:t>So I will start with the task of integrating physical activity into sectors. Working at a strategic level is important and we built relationships with partners across many sectors including health planning, transport and children's services. We then brought our partners together through a series of collaborative workshops to codesign a physical activity strategy here</a:t>
            </a:r>
          </a:p>
        </p:txBody>
      </p:sp>
    </p:spTree>
    <p:extLst>
      <p:ext uri="{BB962C8B-B14F-4D97-AF65-F5344CB8AC3E}">
        <p14:creationId xmlns:p14="http://schemas.microsoft.com/office/powerpoint/2010/main" val="41527810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80C74F-F79E-F655-3F0B-0C440DDFE6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1E45D2-906C-E8AB-F798-65E126A23A21}"/>
              </a:ext>
            </a:extLst>
          </p:cNvPr>
          <p:cNvSpPr>
            <a:spLocks noGrp="1" noRot="1" noChangeAspect="1"/>
          </p:cNvSpPr>
          <p:nvPr>
            <p:ph type="sldImg"/>
          </p:nvPr>
        </p:nvSpPr>
        <p:spPr>
          <a:xfrm>
            <a:off x="1004888" y="685800"/>
            <a:ext cx="4848225" cy="3429000"/>
          </a:xfrm>
        </p:spPr>
      </p:sp>
      <p:sp>
        <p:nvSpPr>
          <p:cNvPr id="3" name="Notes Placeholder 2">
            <a:extLst>
              <a:ext uri="{FF2B5EF4-FFF2-40B4-BE49-F238E27FC236}">
                <a16:creationId xmlns:a16="http://schemas.microsoft.com/office/drawing/2014/main" id="{DB041406-CD89-91A1-0BA1-99A452B3F01E}"/>
              </a:ext>
            </a:extLst>
          </p:cNvPr>
          <p:cNvSpPr>
            <a:spLocks noGrp="1"/>
          </p:cNvSpPr>
          <p:nvPr>
            <p:ph type="body" idx="1"/>
          </p:nvPr>
        </p:nvSpPr>
        <p:spPr/>
        <p:txBody>
          <a:bodyPr/>
          <a:lstStyle/>
          <a:p>
            <a:r>
              <a:rPr lang="en-GB" dirty="0"/>
              <a:t>You can see if has 9 thematic areas and it takes a whole system approach and it took two years…. Now we could probably have written a similar strategy in a few months but it’s the process, the journey that really matters. By bringing people together and involving them in the design they felt ownership, they feel energised and inspired and responsible for making the change happen. This is distributed leadership. And PA can be your Super power in this! Physical activity meets multiple outcomes and involves more than 10 sectors  its positive and energising. We found people wanted to get involved and saw it was an agenda to join up their system too. </a:t>
            </a:r>
          </a:p>
        </p:txBody>
      </p:sp>
    </p:spTree>
    <p:extLst>
      <p:ext uri="{BB962C8B-B14F-4D97-AF65-F5344CB8AC3E}">
        <p14:creationId xmlns:p14="http://schemas.microsoft.com/office/powerpoint/2010/main" val="12626851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685800"/>
            <a:ext cx="4848225" cy="3429000"/>
          </a:xfrm>
        </p:spPr>
      </p:sp>
      <p:sp>
        <p:nvSpPr>
          <p:cNvPr id="3" name="Notes Placeholder 2"/>
          <p:cNvSpPr>
            <a:spLocks noGrp="1"/>
          </p:cNvSpPr>
          <p:nvPr>
            <p:ph type="body" idx="1"/>
          </p:nvPr>
        </p:nvSpPr>
        <p:spPr/>
        <p:txBody>
          <a:bodyPr/>
          <a:lstStyle/>
          <a:p>
            <a:r>
              <a:rPr lang="en-GB" dirty="0"/>
              <a:t>While the strategic work is important and it provides that top cover, our  findings are if you want to really tackle inequalities working at a hyper local level in places of greatest need is key. We worked in 8 neighbourhoods and brought together …etc green space at the heart.  Green space really matters to people it helped bring people on board. </a:t>
            </a:r>
          </a:p>
        </p:txBody>
      </p:sp>
    </p:spTree>
    <p:extLst>
      <p:ext uri="{BB962C8B-B14F-4D97-AF65-F5344CB8AC3E}">
        <p14:creationId xmlns:p14="http://schemas.microsoft.com/office/powerpoint/2010/main" val="3742566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685800"/>
            <a:ext cx="4848225" cy="3429000"/>
          </a:xfrm>
        </p:spPr>
      </p:sp>
      <p:sp>
        <p:nvSpPr>
          <p:cNvPr id="3" name="Notes Placeholder 2"/>
          <p:cNvSpPr>
            <a:spLocks noGrp="1"/>
          </p:cNvSpPr>
          <p:nvPr>
            <p:ph type="body" idx="1"/>
          </p:nvPr>
        </p:nvSpPr>
        <p:spPr/>
        <p:txBody>
          <a:bodyPr/>
          <a:lstStyle/>
          <a:p>
            <a:r>
              <a:rPr lang="en-GB" dirty="0"/>
              <a:t>We mapped assets, </a:t>
            </a:r>
          </a:p>
        </p:txBody>
      </p:sp>
    </p:spTree>
    <p:extLst>
      <p:ext uri="{BB962C8B-B14F-4D97-AF65-F5344CB8AC3E}">
        <p14:creationId xmlns:p14="http://schemas.microsoft.com/office/powerpoint/2010/main" val="30474735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685800"/>
            <a:ext cx="4848225" cy="3429000"/>
          </a:xfrm>
        </p:spPr>
      </p:sp>
      <p:sp>
        <p:nvSpPr>
          <p:cNvPr id="3" name="Notes Placeholder 2"/>
          <p:cNvSpPr>
            <a:spLocks noGrp="1"/>
          </p:cNvSpPr>
          <p:nvPr>
            <p:ph type="body" idx="1"/>
          </p:nvPr>
        </p:nvSpPr>
        <p:spPr/>
        <p:txBody>
          <a:bodyPr/>
          <a:lstStyle/>
          <a:p>
            <a:r>
              <a:rPr lang="en-GB" dirty="0"/>
              <a:t>The whole is a lot more than the sum of the parts – connecting up the system </a:t>
            </a:r>
          </a:p>
        </p:txBody>
      </p:sp>
    </p:spTree>
    <p:extLst>
      <p:ext uri="{BB962C8B-B14F-4D97-AF65-F5344CB8AC3E}">
        <p14:creationId xmlns:p14="http://schemas.microsoft.com/office/powerpoint/2010/main" val="39369169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685800"/>
            <a:ext cx="4848225" cy="3429000"/>
          </a:xfrm>
        </p:spPr>
      </p:sp>
      <p:sp>
        <p:nvSpPr>
          <p:cNvPr id="3" name="Notes Placeholder 2"/>
          <p:cNvSpPr>
            <a:spLocks noGrp="1"/>
          </p:cNvSpPr>
          <p:nvPr>
            <p:ph type="body" idx="1"/>
          </p:nvPr>
        </p:nvSpPr>
        <p:spPr/>
        <p:txBody>
          <a:bodyPr/>
          <a:lstStyle/>
          <a:p>
            <a:r>
              <a:rPr lang="en-GB" dirty="0"/>
              <a:t>Strengthening communities – Connectors - connect the system. Local mums or volunteers, no background in sports but really knew their community, cared and were trusted. We provided training to build their capability, to help them support families to be active in simple low cost no cost ways. Taking a walk, playing in the park, kicking a ball around. They connected local schools, to community centres and greenspace. </a:t>
            </a:r>
          </a:p>
        </p:txBody>
      </p:sp>
    </p:spTree>
    <p:extLst>
      <p:ext uri="{BB962C8B-B14F-4D97-AF65-F5344CB8AC3E}">
        <p14:creationId xmlns:p14="http://schemas.microsoft.com/office/powerpoint/2010/main" val="33872778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1056464e5fc_1_5:notes"/>
          <p:cNvSpPr txBox="1">
            <a:spLocks noGrp="1"/>
          </p:cNvSpPr>
          <p:nvPr>
            <p:ph type="body" idx="1"/>
          </p:nvPr>
        </p:nvSpPr>
        <p:spPr>
          <a:xfrm>
            <a:off x="679768" y="4715147"/>
            <a:ext cx="5438100" cy="4467000"/>
          </a:xfrm>
          <a:prstGeom prst="rect">
            <a:avLst/>
          </a:prstGeom>
          <a:noFill/>
          <a:ln>
            <a:noFill/>
          </a:ln>
        </p:spPr>
        <p:txBody>
          <a:bodyPr spcFirstLastPara="1" wrap="square" lIns="91425" tIns="45700" rIns="91425" bIns="45700" anchor="t" anchorCtr="0">
            <a:noAutofit/>
          </a:bodyPr>
          <a:lstStyle/>
          <a:p>
            <a:pPr marL="0" lvl="0" indent="0" algn="l" rtl="0">
              <a:lnSpc>
                <a:spcPct val="107916"/>
              </a:lnSpc>
              <a:spcBef>
                <a:spcPts val="0"/>
              </a:spcBef>
              <a:spcAft>
                <a:spcPts val="1100"/>
              </a:spcAft>
              <a:buClr>
                <a:schemeClr val="dk1"/>
              </a:buClr>
              <a:buSzPts val="1500"/>
              <a:buFont typeface="Arial"/>
              <a:buNone/>
            </a:pPr>
            <a:r>
              <a:rPr lang="en-GB" sz="1400" i="0" dirty="0">
                <a:solidFill>
                  <a:schemeClr val="dk1"/>
                </a:solidFill>
                <a:latin typeface="Calibri"/>
                <a:ea typeface="Calibri"/>
                <a:cs typeface="Calibri"/>
                <a:sym typeface="Calibri"/>
              </a:rPr>
              <a:t>We couldn't have done it without schools – the CAS framework was a whole system helped approach within the wider whole system! The wider JUMP work helps schools recognise that reaching families beyond school was part of a whole school approach and we found ways to make it easy for them knowing how stretched schools are</a:t>
            </a:r>
            <a:endParaRPr sz="500" i="0" dirty="0">
              <a:solidFill>
                <a:schemeClr val="dk1"/>
              </a:solidFill>
            </a:endParaRPr>
          </a:p>
        </p:txBody>
      </p:sp>
      <p:sp>
        <p:nvSpPr>
          <p:cNvPr id="136" name="Google Shape;136;g1056464e5fc_1_5:notes"/>
          <p:cNvSpPr>
            <a:spLocks noGrp="1" noRot="1" noChangeAspect="1"/>
          </p:cNvSpPr>
          <p:nvPr>
            <p:ph type="sldImg" idx="2"/>
          </p:nvPr>
        </p:nvSpPr>
        <p:spPr>
          <a:xfrm>
            <a:off x="768350" y="744538"/>
            <a:ext cx="5262563"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423886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0"/>
        <p:cNvGrpSpPr/>
        <p:nvPr/>
      </p:nvGrpSpPr>
      <p:grpSpPr>
        <a:xfrm>
          <a:off x="0" y="0"/>
          <a:ext cx="0" cy="0"/>
          <a:chOff x="0" y="0"/>
          <a:chExt cx="0" cy="0"/>
        </a:xfrm>
      </p:grpSpPr>
      <p:sp>
        <p:nvSpPr>
          <p:cNvPr id="1051" name="Google Shape;1051;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a:t>Community engagement and co-design was key to JUMP’s work. Physical environment matters - share the story of Kashmir park</a:t>
            </a:r>
          </a:p>
          <a:p>
            <a:pPr marL="0" lvl="0" indent="0" algn="l" rtl="0">
              <a:spcBef>
                <a:spcPts val="0"/>
              </a:spcBef>
              <a:spcAft>
                <a:spcPts val="0"/>
              </a:spcAft>
              <a:buNone/>
            </a:pPr>
            <a:r>
              <a:rPr lang="en-GB" dirty="0"/>
              <a:t>Densely populated no gardens, poor multi ethnic community. Greenspace – fenced off and fly tipping , cynicism about the community – they wont engage they wont care</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Community engagement – 6 months. Worked closely with Landscape design unit </a:t>
            </a:r>
            <a:endParaRPr dirty="0"/>
          </a:p>
        </p:txBody>
      </p:sp>
      <p:sp>
        <p:nvSpPr>
          <p:cNvPr id="1052" name="Google Shape;1052;p39:notes"/>
          <p:cNvSpPr>
            <a:spLocks noGrp="1" noRot="1" noChangeAspect="1"/>
          </p:cNvSpPr>
          <p:nvPr>
            <p:ph type="sldImg" idx="2"/>
          </p:nvPr>
        </p:nvSpPr>
        <p:spPr>
          <a:xfrm>
            <a:off x="1247775" y="1143000"/>
            <a:ext cx="43624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685800"/>
            <a:ext cx="4848225" cy="3429000"/>
          </a:xfrm>
        </p:spPr>
      </p:sp>
      <p:sp>
        <p:nvSpPr>
          <p:cNvPr id="3" name="Notes Placeholder 2"/>
          <p:cNvSpPr>
            <a:spLocks noGrp="1"/>
          </p:cNvSpPr>
          <p:nvPr>
            <p:ph type="body" idx="1"/>
          </p:nvPr>
        </p:nvSpPr>
        <p:spPr/>
        <p:txBody>
          <a:bodyPr/>
          <a:lstStyle/>
          <a:p>
            <a:r>
              <a:rPr lang="en-GB" dirty="0"/>
              <a:t>Describe space </a:t>
            </a:r>
          </a:p>
        </p:txBody>
      </p:sp>
    </p:spTree>
    <p:extLst>
      <p:ext uri="{BB962C8B-B14F-4D97-AF65-F5344CB8AC3E}">
        <p14:creationId xmlns:p14="http://schemas.microsoft.com/office/powerpoint/2010/main" val="20168934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685800"/>
            <a:ext cx="4848225" cy="3429000"/>
          </a:xfrm>
        </p:spPr>
      </p:sp>
      <p:sp>
        <p:nvSpPr>
          <p:cNvPr id="3" name="Notes Placeholder 2"/>
          <p:cNvSpPr>
            <a:spLocks noGrp="1"/>
          </p:cNvSpPr>
          <p:nvPr>
            <p:ph type="body" idx="1"/>
          </p:nvPr>
        </p:nvSpPr>
        <p:spPr/>
        <p:txBody>
          <a:bodyPr/>
          <a:lstStyle/>
          <a:p>
            <a:r>
              <a:rPr lang="en-GB" dirty="0"/>
              <a:t>JUIMP Overview </a:t>
            </a:r>
          </a:p>
          <a:p>
            <a:r>
              <a:rPr lang="en-GB" dirty="0"/>
              <a:t>Our aim was to make a step change in physical activity for 30,000 children from ethnically diverse communities, mostly British South Asian and White British. Two third of the children in our place were not active enough to benefit their health but when we looked at our data on gender and ethnicity the inequalities were stark. Only 6% of South Asian girls were active enough to benefit their health. So we knew we needed to really focus our efforts</a:t>
            </a:r>
          </a:p>
        </p:txBody>
      </p:sp>
    </p:spTree>
    <p:extLst>
      <p:ext uri="{BB962C8B-B14F-4D97-AF65-F5344CB8AC3E}">
        <p14:creationId xmlns:p14="http://schemas.microsoft.com/office/powerpoint/2010/main" val="41333290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9"/>
        <p:cNvGrpSpPr/>
        <p:nvPr/>
      </p:nvGrpSpPr>
      <p:grpSpPr>
        <a:xfrm>
          <a:off x="0" y="0"/>
          <a:ext cx="0" cy="0"/>
          <a:chOff x="0" y="0"/>
          <a:chExt cx="0" cy="0"/>
        </a:xfrm>
      </p:grpSpPr>
      <p:sp>
        <p:nvSpPr>
          <p:cNvPr id="1060" name="Google Shape;1060;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a:t>2 designs – community vote</a:t>
            </a:r>
          </a:p>
          <a:p>
            <a:pPr marL="0" lvl="0" indent="0" algn="l" rtl="0">
              <a:spcBef>
                <a:spcPts val="0"/>
              </a:spcBef>
              <a:spcAft>
                <a:spcPts val="0"/>
              </a:spcAft>
              <a:buNone/>
            </a:pPr>
            <a:r>
              <a:rPr lang="en-GB" dirty="0"/>
              <a:t>People had their say – they got involved </a:t>
            </a:r>
          </a:p>
          <a:p>
            <a:pPr marL="0" lvl="0" indent="0" algn="l" rtl="0">
              <a:spcBef>
                <a:spcPts val="0"/>
              </a:spcBef>
              <a:spcAft>
                <a:spcPts val="0"/>
              </a:spcAft>
              <a:buNone/>
            </a:pPr>
            <a:r>
              <a:rPr lang="en-GB" dirty="0"/>
              <a:t>More people voted than in the local election!</a:t>
            </a:r>
          </a:p>
        </p:txBody>
      </p:sp>
      <p:sp>
        <p:nvSpPr>
          <p:cNvPr id="1061" name="Google Shape;1061;p40:notes"/>
          <p:cNvSpPr>
            <a:spLocks noGrp="1" noRot="1" noChangeAspect="1"/>
          </p:cNvSpPr>
          <p:nvPr>
            <p:ph type="sldImg" idx="2"/>
          </p:nvPr>
        </p:nvSpPr>
        <p:spPr>
          <a:xfrm>
            <a:off x="1247775" y="1143000"/>
            <a:ext cx="43624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5"/>
        <p:cNvGrpSpPr/>
        <p:nvPr/>
      </p:nvGrpSpPr>
      <p:grpSpPr>
        <a:xfrm>
          <a:off x="0" y="0"/>
          <a:ext cx="0" cy="0"/>
          <a:chOff x="0" y="0"/>
          <a:chExt cx="0" cy="0"/>
        </a:xfrm>
      </p:grpSpPr>
      <p:sp>
        <p:nvSpPr>
          <p:cNvPr id="1066" name="Google Shape;1066;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a:t>Here is Kashmir park </a:t>
            </a:r>
          </a:p>
          <a:p>
            <a:pPr marL="0" lvl="0" indent="0" algn="l" rtl="0">
              <a:spcBef>
                <a:spcPts val="0"/>
              </a:spcBef>
              <a:spcAft>
                <a:spcPts val="0"/>
              </a:spcAft>
              <a:buNone/>
            </a:pPr>
            <a:r>
              <a:rPr lang="en-GB" dirty="0"/>
              <a:t>Simple space – nature play – low maintenance, a basic football area and trim trails, We animated it with fun days and an adventure  play worker ran sessions for the first few months  to make sure we established a positive, playful culture. The local people really value it they look after it they champion it. The friends of group is an informal </a:t>
            </a:r>
            <a:r>
              <a:rPr lang="en-GB" dirty="0" err="1"/>
              <a:t>whatsapp</a:t>
            </a:r>
            <a:r>
              <a:rPr lang="en-GB" dirty="0"/>
              <a:t> group. There is still no formal maintenance agreement but the community litter pick and the council cut the grass. The schools and community centre use it for activity. </a:t>
            </a:r>
          </a:p>
          <a:p>
            <a:pPr marL="0" lvl="0" indent="0" algn="l" rtl="0">
              <a:spcBef>
                <a:spcPts val="0"/>
              </a:spcBef>
              <a:spcAft>
                <a:spcPts val="0"/>
              </a:spcAft>
              <a:buNone/>
            </a:pPr>
            <a:r>
              <a:rPr lang="en-GB" dirty="0"/>
              <a:t>This is social justice. This is tackling structural inequalities. Everyone should have access to greenspace - People care about their children however challenging their lives are.</a:t>
            </a:r>
            <a:endParaRPr dirty="0"/>
          </a:p>
        </p:txBody>
      </p:sp>
      <p:sp>
        <p:nvSpPr>
          <p:cNvPr id="1067" name="Google Shape;1067;p41:notes"/>
          <p:cNvSpPr>
            <a:spLocks noGrp="1" noRot="1" noChangeAspect="1"/>
          </p:cNvSpPr>
          <p:nvPr>
            <p:ph type="sldImg" idx="2"/>
          </p:nvPr>
        </p:nvSpPr>
        <p:spPr>
          <a:xfrm>
            <a:off x="1247775" y="1143000"/>
            <a:ext cx="43624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E6A39E-620D-B1AE-2F6B-CB39CB1C74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9C4C6D-9F27-2577-2292-8BC681CD39D9}"/>
              </a:ext>
            </a:extLst>
          </p:cNvPr>
          <p:cNvSpPr>
            <a:spLocks noGrp="1" noRot="1" noChangeAspect="1"/>
          </p:cNvSpPr>
          <p:nvPr>
            <p:ph type="sldImg"/>
          </p:nvPr>
        </p:nvSpPr>
        <p:spPr>
          <a:xfrm>
            <a:off x="1004888" y="685800"/>
            <a:ext cx="4848225" cy="3429000"/>
          </a:xfrm>
        </p:spPr>
      </p:sp>
      <p:sp>
        <p:nvSpPr>
          <p:cNvPr id="3" name="Notes Placeholder 2">
            <a:extLst>
              <a:ext uri="{FF2B5EF4-FFF2-40B4-BE49-F238E27FC236}">
                <a16:creationId xmlns:a16="http://schemas.microsoft.com/office/drawing/2014/main" id="{8E3A3167-9024-975D-9540-9B0272C51E86}"/>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7550638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685800"/>
            <a:ext cx="4848225"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1218992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685800"/>
            <a:ext cx="4848225" cy="3429000"/>
          </a:xfrm>
        </p:spPr>
      </p:sp>
      <p:sp>
        <p:nvSpPr>
          <p:cNvPr id="3" name="Notes Placeholder 2"/>
          <p:cNvSpPr>
            <a:spLocks noGrp="1"/>
          </p:cNvSpPr>
          <p:nvPr>
            <p:ph type="body" idx="1"/>
          </p:nvPr>
        </p:nvSpPr>
        <p:spPr/>
        <p:txBody>
          <a:bodyPr/>
          <a:lstStyle/>
          <a:p>
            <a:r>
              <a:rPr lang="en-GB" dirty="0"/>
              <a:t>Brief Collab</a:t>
            </a:r>
          </a:p>
          <a:p>
            <a:r>
              <a:rPr lang="en-GB" dirty="0"/>
              <a:t>Over to sally to explain how our journey began</a:t>
            </a:r>
          </a:p>
        </p:txBody>
      </p:sp>
    </p:spTree>
    <p:extLst>
      <p:ext uri="{BB962C8B-B14F-4D97-AF65-F5344CB8AC3E}">
        <p14:creationId xmlns:p14="http://schemas.microsoft.com/office/powerpoint/2010/main" val="3085893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685800"/>
            <a:ext cx="4848225" cy="3429000"/>
          </a:xfrm>
        </p:spPr>
      </p:sp>
      <p:sp>
        <p:nvSpPr>
          <p:cNvPr id="3" name="Notes Placeholder 2"/>
          <p:cNvSpPr>
            <a:spLocks noGrp="1"/>
          </p:cNvSpPr>
          <p:nvPr>
            <p:ph type="body" idx="1"/>
          </p:nvPr>
        </p:nvSpPr>
        <p:spPr/>
        <p:txBody>
          <a:bodyPr/>
          <a:lstStyle/>
          <a:p>
            <a:r>
              <a:rPr lang="en-GB" dirty="0"/>
              <a:t>Understand local assets: people, places, organisations, resources</a:t>
            </a:r>
          </a:p>
          <a:p>
            <a:r>
              <a:rPr lang="en-GB" dirty="0"/>
              <a:t>Find out what children and families want and don’t want, what has worked or not worked before from delivery partners</a:t>
            </a:r>
          </a:p>
          <a:p>
            <a:r>
              <a:rPr lang="en-GB" dirty="0"/>
              <a:t>Understand the social ,political, and economic factors from senior leaders across the system</a:t>
            </a:r>
          </a:p>
          <a:p>
            <a:r>
              <a:rPr lang="en-GB" dirty="0"/>
              <a:t>Draw on local, national and international evidence about what works for CYP PA – ISPAH 8 investments and WHO global action plan</a:t>
            </a:r>
          </a:p>
          <a:p>
            <a:endParaRPr lang="en-GB" dirty="0"/>
          </a:p>
          <a:p>
            <a:r>
              <a:rPr lang="en-GB" dirty="0"/>
              <a:t>What fell out from that was that we needed to work across 5 levels of the system and we developed 16 workstreams which sat within/between these levels. We also worked to link up across the system.</a:t>
            </a:r>
          </a:p>
          <a:p>
            <a:endParaRPr lang="en-GB" dirty="0"/>
          </a:p>
          <a:p>
            <a:r>
              <a:rPr lang="en-GB" dirty="0"/>
              <a:t>We developed our 16 </a:t>
            </a:r>
            <a:r>
              <a:rPr lang="en-GB" dirty="0" err="1"/>
              <a:t>worktreams</a:t>
            </a:r>
            <a:r>
              <a:rPr lang="en-GB" dirty="0"/>
              <a:t> based on theory and evidence, working with children and families, communities and partners to co-design the individual interventions and crucially taking a test and learn approach, evaluating what was working (and not) for who and how – this enabled JUMP to respond to changes and challenges in the system and create sustained change at the population level</a:t>
            </a:r>
          </a:p>
        </p:txBody>
      </p:sp>
    </p:spTree>
    <p:extLst>
      <p:ext uri="{BB962C8B-B14F-4D97-AF65-F5344CB8AC3E}">
        <p14:creationId xmlns:p14="http://schemas.microsoft.com/office/powerpoint/2010/main" val="19571753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685800"/>
            <a:ext cx="4848225"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9546093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685800"/>
            <a:ext cx="4848225" cy="3429000"/>
          </a:xfrm>
        </p:spPr>
      </p:sp>
      <p:sp>
        <p:nvSpPr>
          <p:cNvPr id="3" name="Notes Placeholder 2"/>
          <p:cNvSpPr>
            <a:spLocks noGrp="1"/>
          </p:cNvSpPr>
          <p:nvPr>
            <p:ph type="body" idx="1"/>
          </p:nvPr>
        </p:nvSpPr>
        <p:spPr/>
        <p:txBody>
          <a:bodyPr/>
          <a:lstStyle/>
          <a:p>
            <a:r>
              <a:rPr lang="en-GB" dirty="0"/>
              <a:t>We have conducted qualitative research to understand HOW JUMP has worked and quantitative research to understand how effectiveness of JUMP. Today I’m sharing some of the findings from our effectiveness study whereby we compared physical activity levels, measured with devices called accelerometers, between children in the JUMP area to children outside of the JUMP area, our control group after the JUMP intervention had been running for 24 months.</a:t>
            </a:r>
          </a:p>
        </p:txBody>
      </p:sp>
    </p:spTree>
    <p:extLst>
      <p:ext uri="{BB962C8B-B14F-4D97-AF65-F5344CB8AC3E}">
        <p14:creationId xmlns:p14="http://schemas.microsoft.com/office/powerpoint/2010/main" val="20033890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685800"/>
            <a:ext cx="4848225" cy="3429000"/>
          </a:xfrm>
        </p:spPr>
      </p:sp>
      <p:sp>
        <p:nvSpPr>
          <p:cNvPr id="3" name="Notes Placeholder 2"/>
          <p:cNvSpPr>
            <a:spLocks noGrp="1"/>
          </p:cNvSpPr>
          <p:nvPr>
            <p:ph type="body" idx="1"/>
          </p:nvPr>
        </p:nvSpPr>
        <p:spPr/>
        <p:txBody>
          <a:bodyPr/>
          <a:lstStyle/>
          <a:p>
            <a:r>
              <a:rPr lang="en-GB" dirty="0"/>
              <a:t>I’m going to talk you through some of our headline findings, to find out more you can read the full paper here, and we are also planning to host a lunch and learn session later in the year where we will dive into the findings in more details.</a:t>
            </a:r>
          </a:p>
          <a:p>
            <a:endParaRPr lang="en-GB" dirty="0"/>
          </a:p>
          <a:p>
            <a:r>
              <a:rPr lang="en-GB" dirty="0"/>
              <a:t>We analysed the data looking at habitual PA, PA and week days and PA on weekend days, we looked at sedentary time, total physical activity MVPA – today I am going to share with you the most significant findings. </a:t>
            </a:r>
          </a:p>
          <a:p>
            <a:endParaRPr lang="en-GB" dirty="0"/>
          </a:p>
          <a:p>
            <a:r>
              <a:rPr lang="en-GB" dirty="0"/>
              <a:t>We found that habitual total PA increased by 8.7/day in the JUMP group compared to controls. When we looked at weekday and weekend day increases in TPA and added this together, we found a 70 min increase per child per week – which translates to 3.6K min increase per year</a:t>
            </a:r>
          </a:p>
          <a:p>
            <a:endParaRPr lang="en-GB" dirty="0"/>
          </a:p>
          <a:p>
            <a:r>
              <a:rPr lang="en-GB" dirty="0"/>
              <a:t>We found the biggest increase in MVPA on week days, an increase of 5.7 minutes</a:t>
            </a:r>
          </a:p>
          <a:p>
            <a:r>
              <a:rPr lang="en-GB" dirty="0"/>
              <a:t>We found the biggest reduction in sedentary time on weekend days, 22 minutes less per day </a:t>
            </a:r>
          </a:p>
        </p:txBody>
      </p:sp>
    </p:spTree>
    <p:extLst>
      <p:ext uri="{BB962C8B-B14F-4D97-AF65-F5344CB8AC3E}">
        <p14:creationId xmlns:p14="http://schemas.microsoft.com/office/powerpoint/2010/main" val="691147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685800"/>
            <a:ext cx="4848225" cy="3429000"/>
          </a:xfrm>
        </p:spPr>
      </p:sp>
      <p:sp>
        <p:nvSpPr>
          <p:cNvPr id="3" name="Notes Placeholder 2"/>
          <p:cNvSpPr>
            <a:spLocks noGrp="1"/>
          </p:cNvSpPr>
          <p:nvPr>
            <p:ph type="body" idx="1"/>
          </p:nvPr>
        </p:nvSpPr>
        <p:spPr/>
        <p:txBody>
          <a:bodyPr/>
          <a:lstStyle/>
          <a:p>
            <a:r>
              <a:rPr lang="en-GB" dirty="0"/>
              <a:t>We found that JUMP was more effective that any other single or multi-component intervention working with similar population, we think this was because it took a whole system, place-based approach, it fostered long term change, we think this was because of the cycles of improvement and the community ownership from co-producing. We are continuing to dig into the data to better understand the mechanisms underpinning the changes we have seen. New emerging data is showing how important changes in accessing the green spaces developed through jump have been for improving MVPA</a:t>
            </a:r>
          </a:p>
        </p:txBody>
      </p:sp>
    </p:spTree>
    <p:extLst>
      <p:ext uri="{BB962C8B-B14F-4D97-AF65-F5344CB8AC3E}">
        <p14:creationId xmlns:p14="http://schemas.microsoft.com/office/powerpoint/2010/main" val="4282518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685800"/>
            <a:ext cx="4848225" cy="3429000"/>
          </a:xfrm>
        </p:spPr>
      </p:sp>
      <p:sp>
        <p:nvSpPr>
          <p:cNvPr id="3" name="Notes Placeholder 2"/>
          <p:cNvSpPr>
            <a:spLocks noGrp="1"/>
          </p:cNvSpPr>
          <p:nvPr>
            <p:ph type="body" idx="1"/>
          </p:nvPr>
        </p:nvSpPr>
        <p:spPr/>
        <p:txBody>
          <a:bodyPr/>
          <a:lstStyle/>
          <a:p>
            <a:r>
              <a:rPr lang="en-GB" dirty="0"/>
              <a:t>I would like to give a big thank you to the over 180 partners who made JU:MP happen. As you can see from the model we developed 16 workstreams much more than we can talk about today but I am privileged to have been funded to support new areas and am around for the next few years to share learning. I want to share a bit about the how – the approach</a:t>
            </a:r>
          </a:p>
        </p:txBody>
      </p:sp>
    </p:spTree>
    <p:extLst>
      <p:ext uri="{BB962C8B-B14F-4D97-AF65-F5344CB8AC3E}">
        <p14:creationId xmlns:p14="http://schemas.microsoft.com/office/powerpoint/2010/main" val="30308720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47E42-0CFA-1D81-6445-2EE41630CD6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A6C58EE-302A-5B9B-C405-A6CBBF6D1518}"/>
              </a:ext>
            </a:extLst>
          </p:cNvPr>
          <p:cNvSpPr>
            <a:spLocks noGrp="1"/>
          </p:cNvSpPr>
          <p:nvPr>
            <p:ph type="dt" sz="half" idx="10"/>
          </p:nvPr>
        </p:nvSpPr>
        <p:spPr/>
        <p:txBody>
          <a:bodyPr/>
          <a:lstStyle/>
          <a:p>
            <a:fld id="{CC58F445-D700-4CC0-8139-6B1E4D832093}" type="datetimeFigureOut">
              <a:rPr lang="en-GB" smtClean="0"/>
              <a:t>18/07/2025</a:t>
            </a:fld>
            <a:endParaRPr lang="en-GB"/>
          </a:p>
        </p:txBody>
      </p:sp>
      <p:sp>
        <p:nvSpPr>
          <p:cNvPr id="4" name="Footer Placeholder 3">
            <a:extLst>
              <a:ext uri="{FF2B5EF4-FFF2-40B4-BE49-F238E27FC236}">
                <a16:creationId xmlns:a16="http://schemas.microsoft.com/office/drawing/2014/main" id="{6C66B6F1-7373-7899-AD63-1EB13EB3991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38C3AB4-9DC3-E636-FB44-D57D0F91FBEB}"/>
              </a:ext>
            </a:extLst>
          </p:cNvPr>
          <p:cNvSpPr>
            <a:spLocks noGrp="1"/>
          </p:cNvSpPr>
          <p:nvPr>
            <p:ph type="sldNum" sz="quarter" idx="12"/>
          </p:nvPr>
        </p:nvSpPr>
        <p:spPr/>
        <p:txBody>
          <a:bodyPr/>
          <a:lstStyle/>
          <a:p>
            <a:fld id="{E458679F-0594-4EB9-9163-623AEB7D9BC5}" type="slidenum">
              <a:rPr lang="en-GB" smtClean="0"/>
              <a:t>‹#›</a:t>
            </a:fld>
            <a:endParaRPr lang="en-GB"/>
          </a:p>
        </p:txBody>
      </p:sp>
    </p:spTree>
    <p:extLst>
      <p:ext uri="{BB962C8B-B14F-4D97-AF65-F5344CB8AC3E}">
        <p14:creationId xmlns:p14="http://schemas.microsoft.com/office/powerpoint/2010/main" val="902984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6C84F0-04E6-38E5-4937-6B4AA370AAD5}"/>
              </a:ext>
            </a:extLst>
          </p:cNvPr>
          <p:cNvSpPr>
            <a:spLocks noGrp="1"/>
          </p:cNvSpPr>
          <p:nvPr>
            <p:ph type="dt" sz="half" idx="10"/>
          </p:nvPr>
        </p:nvSpPr>
        <p:spPr/>
        <p:txBody>
          <a:bodyPr/>
          <a:lstStyle/>
          <a:p>
            <a:fld id="{CC58F445-D700-4CC0-8139-6B1E4D832093}" type="datetimeFigureOut">
              <a:rPr lang="en-GB" smtClean="0"/>
              <a:t>18/07/2025</a:t>
            </a:fld>
            <a:endParaRPr lang="en-GB"/>
          </a:p>
        </p:txBody>
      </p:sp>
      <p:sp>
        <p:nvSpPr>
          <p:cNvPr id="3" name="Footer Placeholder 2">
            <a:extLst>
              <a:ext uri="{FF2B5EF4-FFF2-40B4-BE49-F238E27FC236}">
                <a16:creationId xmlns:a16="http://schemas.microsoft.com/office/drawing/2014/main" id="{2DE9473C-3CFC-7FBE-C233-020CBF3A6FB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980273D-7E89-CF40-E0C3-6D67BFDA1263}"/>
              </a:ext>
            </a:extLst>
          </p:cNvPr>
          <p:cNvSpPr>
            <a:spLocks noGrp="1"/>
          </p:cNvSpPr>
          <p:nvPr>
            <p:ph type="sldNum" sz="quarter" idx="12"/>
          </p:nvPr>
        </p:nvSpPr>
        <p:spPr/>
        <p:txBody>
          <a:bodyPr/>
          <a:lstStyle/>
          <a:p>
            <a:fld id="{E458679F-0594-4EB9-9163-623AEB7D9BC5}" type="slidenum">
              <a:rPr lang="en-GB" smtClean="0"/>
              <a:t>‹#›</a:t>
            </a:fld>
            <a:endParaRPr lang="en-GB"/>
          </a:p>
        </p:txBody>
      </p:sp>
    </p:spTree>
    <p:extLst>
      <p:ext uri="{BB962C8B-B14F-4D97-AF65-F5344CB8AC3E}">
        <p14:creationId xmlns:p14="http://schemas.microsoft.com/office/powerpoint/2010/main" val="39513931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A6518-8D03-6E3F-E839-0FD83EE0E161}"/>
              </a:ext>
            </a:extLst>
          </p:cNvPr>
          <p:cNvSpPr>
            <a:spLocks noGrp="1"/>
          </p:cNvSpPr>
          <p:nvPr>
            <p:ph type="title"/>
          </p:nvPr>
        </p:nvSpPr>
        <p:spPr>
          <a:xfrm>
            <a:off x="1335789" y="914400"/>
            <a:ext cx="6254714" cy="3200400"/>
          </a:xfrm>
        </p:spPr>
        <p:txBody>
          <a:bodyPr anchor="b"/>
          <a:lstStyle>
            <a:lvl1pPr>
              <a:defRPr sz="509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758F86F-A377-3768-92A1-638A3761B8AA}"/>
              </a:ext>
            </a:extLst>
          </p:cNvPr>
          <p:cNvSpPr>
            <a:spLocks noGrp="1"/>
          </p:cNvSpPr>
          <p:nvPr>
            <p:ph idx="1"/>
          </p:nvPr>
        </p:nvSpPr>
        <p:spPr>
          <a:xfrm>
            <a:off x="8244508" y="1974851"/>
            <a:ext cx="9817656" cy="9747250"/>
          </a:xfrm>
        </p:spPr>
        <p:txBody>
          <a:bodyPr/>
          <a:lstStyle>
            <a:lvl1pPr>
              <a:defRPr sz="5090"/>
            </a:lvl1pPr>
            <a:lvl2pPr>
              <a:defRPr sz="4454"/>
            </a:lvl2pPr>
            <a:lvl3pPr>
              <a:defRPr sz="3817"/>
            </a:lvl3pPr>
            <a:lvl4pPr>
              <a:defRPr sz="3181"/>
            </a:lvl4pPr>
            <a:lvl5pPr>
              <a:defRPr sz="3181"/>
            </a:lvl5pPr>
            <a:lvl6pPr>
              <a:defRPr sz="3181"/>
            </a:lvl6pPr>
            <a:lvl7pPr>
              <a:defRPr sz="3181"/>
            </a:lvl7pPr>
            <a:lvl8pPr>
              <a:defRPr sz="3181"/>
            </a:lvl8pPr>
            <a:lvl9pPr>
              <a:defRPr sz="318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A8EC0E0-DA5B-217C-60C9-DE947EAFF72A}"/>
              </a:ext>
            </a:extLst>
          </p:cNvPr>
          <p:cNvSpPr>
            <a:spLocks noGrp="1"/>
          </p:cNvSpPr>
          <p:nvPr>
            <p:ph type="body" sz="half" idx="2"/>
          </p:nvPr>
        </p:nvSpPr>
        <p:spPr>
          <a:xfrm>
            <a:off x="1335789" y="4114800"/>
            <a:ext cx="6254714" cy="7623176"/>
          </a:xfrm>
        </p:spPr>
        <p:txBody>
          <a:bodyPr/>
          <a:lstStyle>
            <a:lvl1pPr marL="0" indent="0">
              <a:buNone/>
              <a:defRPr sz="2545"/>
            </a:lvl1pPr>
            <a:lvl2pPr marL="727222" indent="0">
              <a:buNone/>
              <a:defRPr sz="2227"/>
            </a:lvl2pPr>
            <a:lvl3pPr marL="1454445" indent="0">
              <a:buNone/>
              <a:defRPr sz="1909"/>
            </a:lvl3pPr>
            <a:lvl4pPr marL="2181667" indent="0">
              <a:buNone/>
              <a:defRPr sz="1591"/>
            </a:lvl4pPr>
            <a:lvl5pPr marL="2908889" indent="0">
              <a:buNone/>
              <a:defRPr sz="1591"/>
            </a:lvl5pPr>
            <a:lvl6pPr marL="3636112" indent="0">
              <a:buNone/>
              <a:defRPr sz="1591"/>
            </a:lvl6pPr>
            <a:lvl7pPr marL="4363334" indent="0">
              <a:buNone/>
              <a:defRPr sz="1591"/>
            </a:lvl7pPr>
            <a:lvl8pPr marL="5090556" indent="0">
              <a:buNone/>
              <a:defRPr sz="1591"/>
            </a:lvl8pPr>
            <a:lvl9pPr marL="5817779" indent="0">
              <a:buNone/>
              <a:defRPr sz="1591"/>
            </a:lvl9pPr>
          </a:lstStyle>
          <a:p>
            <a:pPr lvl="0"/>
            <a:r>
              <a:rPr lang="en-US"/>
              <a:t>Click to edit Master text styles</a:t>
            </a:r>
          </a:p>
        </p:txBody>
      </p:sp>
      <p:sp>
        <p:nvSpPr>
          <p:cNvPr id="5" name="Date Placeholder 4">
            <a:extLst>
              <a:ext uri="{FF2B5EF4-FFF2-40B4-BE49-F238E27FC236}">
                <a16:creationId xmlns:a16="http://schemas.microsoft.com/office/drawing/2014/main" id="{5551149F-E2DF-6DDF-99A7-757CE3CE1B52}"/>
              </a:ext>
            </a:extLst>
          </p:cNvPr>
          <p:cNvSpPr>
            <a:spLocks noGrp="1"/>
          </p:cNvSpPr>
          <p:nvPr>
            <p:ph type="dt" sz="half" idx="10"/>
          </p:nvPr>
        </p:nvSpPr>
        <p:spPr/>
        <p:txBody>
          <a:bodyPr/>
          <a:lstStyle/>
          <a:p>
            <a:fld id="{CC58F445-D700-4CC0-8139-6B1E4D832093}" type="datetimeFigureOut">
              <a:rPr lang="en-GB" smtClean="0"/>
              <a:t>18/07/2025</a:t>
            </a:fld>
            <a:endParaRPr lang="en-GB"/>
          </a:p>
        </p:txBody>
      </p:sp>
      <p:sp>
        <p:nvSpPr>
          <p:cNvPr id="6" name="Footer Placeholder 5">
            <a:extLst>
              <a:ext uri="{FF2B5EF4-FFF2-40B4-BE49-F238E27FC236}">
                <a16:creationId xmlns:a16="http://schemas.microsoft.com/office/drawing/2014/main" id="{7C367EE4-0EAC-A067-3422-F15EEB6A28F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B298B35-C2DD-2AC2-8F20-38094F94EB4B}"/>
              </a:ext>
            </a:extLst>
          </p:cNvPr>
          <p:cNvSpPr>
            <a:spLocks noGrp="1"/>
          </p:cNvSpPr>
          <p:nvPr>
            <p:ph type="sldNum" sz="quarter" idx="12"/>
          </p:nvPr>
        </p:nvSpPr>
        <p:spPr/>
        <p:txBody>
          <a:bodyPr/>
          <a:lstStyle/>
          <a:p>
            <a:fld id="{E458679F-0594-4EB9-9163-623AEB7D9BC5}" type="slidenum">
              <a:rPr lang="en-GB" smtClean="0"/>
              <a:t>‹#›</a:t>
            </a:fld>
            <a:endParaRPr lang="en-GB"/>
          </a:p>
        </p:txBody>
      </p:sp>
    </p:spTree>
    <p:extLst>
      <p:ext uri="{BB962C8B-B14F-4D97-AF65-F5344CB8AC3E}">
        <p14:creationId xmlns:p14="http://schemas.microsoft.com/office/powerpoint/2010/main" val="27571749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08CD2-A4C3-0EC3-7281-395775A72713}"/>
              </a:ext>
            </a:extLst>
          </p:cNvPr>
          <p:cNvSpPr>
            <a:spLocks noGrp="1"/>
          </p:cNvSpPr>
          <p:nvPr>
            <p:ph type="title"/>
          </p:nvPr>
        </p:nvSpPr>
        <p:spPr>
          <a:xfrm>
            <a:off x="1335789" y="914400"/>
            <a:ext cx="6254714" cy="3200400"/>
          </a:xfrm>
        </p:spPr>
        <p:txBody>
          <a:bodyPr anchor="b"/>
          <a:lstStyle>
            <a:lvl1pPr>
              <a:defRPr sz="509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F365B6A-7CE3-C3EC-E51F-3ABCFD4A8898}"/>
              </a:ext>
            </a:extLst>
          </p:cNvPr>
          <p:cNvSpPr>
            <a:spLocks noGrp="1"/>
          </p:cNvSpPr>
          <p:nvPr>
            <p:ph type="pic" idx="1"/>
          </p:nvPr>
        </p:nvSpPr>
        <p:spPr>
          <a:xfrm>
            <a:off x="8244508" y="1974851"/>
            <a:ext cx="9817656" cy="9747250"/>
          </a:xfrm>
        </p:spPr>
        <p:txBody>
          <a:bodyPr/>
          <a:lstStyle>
            <a:lvl1pPr marL="0" indent="0">
              <a:buNone/>
              <a:defRPr sz="5090"/>
            </a:lvl1pPr>
            <a:lvl2pPr marL="727222" indent="0">
              <a:buNone/>
              <a:defRPr sz="4454"/>
            </a:lvl2pPr>
            <a:lvl3pPr marL="1454445" indent="0">
              <a:buNone/>
              <a:defRPr sz="3817"/>
            </a:lvl3pPr>
            <a:lvl4pPr marL="2181667" indent="0">
              <a:buNone/>
              <a:defRPr sz="3181"/>
            </a:lvl4pPr>
            <a:lvl5pPr marL="2908889" indent="0">
              <a:buNone/>
              <a:defRPr sz="3181"/>
            </a:lvl5pPr>
            <a:lvl6pPr marL="3636112" indent="0">
              <a:buNone/>
              <a:defRPr sz="3181"/>
            </a:lvl6pPr>
            <a:lvl7pPr marL="4363334" indent="0">
              <a:buNone/>
              <a:defRPr sz="3181"/>
            </a:lvl7pPr>
            <a:lvl8pPr marL="5090556" indent="0">
              <a:buNone/>
              <a:defRPr sz="3181"/>
            </a:lvl8pPr>
            <a:lvl9pPr marL="5817779" indent="0">
              <a:buNone/>
              <a:defRPr sz="3181"/>
            </a:lvl9pPr>
          </a:lstStyle>
          <a:p>
            <a:endParaRPr lang="en-GB"/>
          </a:p>
        </p:txBody>
      </p:sp>
      <p:sp>
        <p:nvSpPr>
          <p:cNvPr id="4" name="Text Placeholder 3">
            <a:extLst>
              <a:ext uri="{FF2B5EF4-FFF2-40B4-BE49-F238E27FC236}">
                <a16:creationId xmlns:a16="http://schemas.microsoft.com/office/drawing/2014/main" id="{99D6D4D2-0AF5-B6C7-15B3-9F62D04F6ED1}"/>
              </a:ext>
            </a:extLst>
          </p:cNvPr>
          <p:cNvSpPr>
            <a:spLocks noGrp="1"/>
          </p:cNvSpPr>
          <p:nvPr>
            <p:ph type="body" sz="half" idx="2"/>
          </p:nvPr>
        </p:nvSpPr>
        <p:spPr>
          <a:xfrm>
            <a:off x="1335789" y="4114800"/>
            <a:ext cx="6254714" cy="7623176"/>
          </a:xfrm>
        </p:spPr>
        <p:txBody>
          <a:bodyPr/>
          <a:lstStyle>
            <a:lvl1pPr marL="0" indent="0">
              <a:buNone/>
              <a:defRPr sz="2545"/>
            </a:lvl1pPr>
            <a:lvl2pPr marL="727222" indent="0">
              <a:buNone/>
              <a:defRPr sz="2227"/>
            </a:lvl2pPr>
            <a:lvl3pPr marL="1454445" indent="0">
              <a:buNone/>
              <a:defRPr sz="1909"/>
            </a:lvl3pPr>
            <a:lvl4pPr marL="2181667" indent="0">
              <a:buNone/>
              <a:defRPr sz="1591"/>
            </a:lvl4pPr>
            <a:lvl5pPr marL="2908889" indent="0">
              <a:buNone/>
              <a:defRPr sz="1591"/>
            </a:lvl5pPr>
            <a:lvl6pPr marL="3636112" indent="0">
              <a:buNone/>
              <a:defRPr sz="1591"/>
            </a:lvl6pPr>
            <a:lvl7pPr marL="4363334" indent="0">
              <a:buNone/>
              <a:defRPr sz="1591"/>
            </a:lvl7pPr>
            <a:lvl8pPr marL="5090556" indent="0">
              <a:buNone/>
              <a:defRPr sz="1591"/>
            </a:lvl8pPr>
            <a:lvl9pPr marL="5817779" indent="0">
              <a:buNone/>
              <a:defRPr sz="1591"/>
            </a:lvl9pPr>
          </a:lstStyle>
          <a:p>
            <a:pPr lvl="0"/>
            <a:r>
              <a:rPr lang="en-US"/>
              <a:t>Click to edit Master text styles</a:t>
            </a:r>
          </a:p>
        </p:txBody>
      </p:sp>
      <p:sp>
        <p:nvSpPr>
          <p:cNvPr id="5" name="Date Placeholder 4">
            <a:extLst>
              <a:ext uri="{FF2B5EF4-FFF2-40B4-BE49-F238E27FC236}">
                <a16:creationId xmlns:a16="http://schemas.microsoft.com/office/drawing/2014/main" id="{CE787A71-60A6-E998-9CC7-3CFF16E6BBE0}"/>
              </a:ext>
            </a:extLst>
          </p:cNvPr>
          <p:cNvSpPr>
            <a:spLocks noGrp="1"/>
          </p:cNvSpPr>
          <p:nvPr>
            <p:ph type="dt" sz="half" idx="10"/>
          </p:nvPr>
        </p:nvSpPr>
        <p:spPr/>
        <p:txBody>
          <a:bodyPr/>
          <a:lstStyle/>
          <a:p>
            <a:fld id="{CC58F445-D700-4CC0-8139-6B1E4D832093}" type="datetimeFigureOut">
              <a:rPr lang="en-GB" smtClean="0"/>
              <a:t>18/07/2025</a:t>
            </a:fld>
            <a:endParaRPr lang="en-GB"/>
          </a:p>
        </p:txBody>
      </p:sp>
      <p:sp>
        <p:nvSpPr>
          <p:cNvPr id="6" name="Footer Placeholder 5">
            <a:extLst>
              <a:ext uri="{FF2B5EF4-FFF2-40B4-BE49-F238E27FC236}">
                <a16:creationId xmlns:a16="http://schemas.microsoft.com/office/drawing/2014/main" id="{A0DC7DF5-E9AF-661A-8119-91DDD231247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DD9A927-AB6B-3F3C-7431-12D4BE588DF1}"/>
              </a:ext>
            </a:extLst>
          </p:cNvPr>
          <p:cNvSpPr>
            <a:spLocks noGrp="1"/>
          </p:cNvSpPr>
          <p:nvPr>
            <p:ph type="sldNum" sz="quarter" idx="12"/>
          </p:nvPr>
        </p:nvSpPr>
        <p:spPr/>
        <p:txBody>
          <a:bodyPr/>
          <a:lstStyle/>
          <a:p>
            <a:fld id="{E458679F-0594-4EB9-9163-623AEB7D9BC5}" type="slidenum">
              <a:rPr lang="en-GB" smtClean="0"/>
              <a:t>‹#›</a:t>
            </a:fld>
            <a:endParaRPr lang="en-GB"/>
          </a:p>
        </p:txBody>
      </p:sp>
    </p:spTree>
    <p:extLst>
      <p:ext uri="{BB962C8B-B14F-4D97-AF65-F5344CB8AC3E}">
        <p14:creationId xmlns:p14="http://schemas.microsoft.com/office/powerpoint/2010/main" val="10296393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9B7E8-AF00-AB46-90B5-C025A2BBEE3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1CB9D10-1370-745B-EE43-27A39106D4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921E3CE-19AB-BBF7-862F-ABA9C16BE4BD}"/>
              </a:ext>
            </a:extLst>
          </p:cNvPr>
          <p:cNvSpPr>
            <a:spLocks noGrp="1"/>
          </p:cNvSpPr>
          <p:nvPr>
            <p:ph type="dt" sz="half" idx="10"/>
          </p:nvPr>
        </p:nvSpPr>
        <p:spPr/>
        <p:txBody>
          <a:bodyPr/>
          <a:lstStyle/>
          <a:p>
            <a:fld id="{CC58F445-D700-4CC0-8139-6B1E4D832093}" type="datetimeFigureOut">
              <a:rPr lang="en-GB" smtClean="0"/>
              <a:t>18/07/2025</a:t>
            </a:fld>
            <a:endParaRPr lang="en-GB"/>
          </a:p>
        </p:txBody>
      </p:sp>
      <p:sp>
        <p:nvSpPr>
          <p:cNvPr id="5" name="Footer Placeholder 4">
            <a:extLst>
              <a:ext uri="{FF2B5EF4-FFF2-40B4-BE49-F238E27FC236}">
                <a16:creationId xmlns:a16="http://schemas.microsoft.com/office/drawing/2014/main" id="{A8C18F45-C4F7-3AAE-D174-5EFAECAEC1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29D9A26-890F-CFB4-2D40-F828341A2E88}"/>
              </a:ext>
            </a:extLst>
          </p:cNvPr>
          <p:cNvSpPr>
            <a:spLocks noGrp="1"/>
          </p:cNvSpPr>
          <p:nvPr>
            <p:ph type="sldNum" sz="quarter" idx="12"/>
          </p:nvPr>
        </p:nvSpPr>
        <p:spPr/>
        <p:txBody>
          <a:bodyPr/>
          <a:lstStyle/>
          <a:p>
            <a:fld id="{E458679F-0594-4EB9-9163-623AEB7D9BC5}" type="slidenum">
              <a:rPr lang="en-GB" smtClean="0"/>
              <a:t>‹#›</a:t>
            </a:fld>
            <a:endParaRPr lang="en-GB"/>
          </a:p>
        </p:txBody>
      </p:sp>
    </p:spTree>
    <p:extLst>
      <p:ext uri="{BB962C8B-B14F-4D97-AF65-F5344CB8AC3E}">
        <p14:creationId xmlns:p14="http://schemas.microsoft.com/office/powerpoint/2010/main" val="15505035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E14C56-E921-793D-CBC8-5B66D1F36E8E}"/>
              </a:ext>
            </a:extLst>
          </p:cNvPr>
          <p:cNvSpPr>
            <a:spLocks noGrp="1"/>
          </p:cNvSpPr>
          <p:nvPr>
            <p:ph type="title" orient="vert"/>
          </p:nvPr>
        </p:nvSpPr>
        <p:spPr>
          <a:xfrm>
            <a:off x="13878044" y="730250"/>
            <a:ext cx="4181594" cy="11623676"/>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D5FA00C-A539-8EAF-D4B1-CBC248C780F4}"/>
              </a:ext>
            </a:extLst>
          </p:cNvPr>
          <p:cNvSpPr>
            <a:spLocks noGrp="1"/>
          </p:cNvSpPr>
          <p:nvPr>
            <p:ph type="body" orient="vert" idx="1"/>
          </p:nvPr>
        </p:nvSpPr>
        <p:spPr>
          <a:xfrm>
            <a:off x="1333262" y="730250"/>
            <a:ext cx="12302371" cy="11623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A2F063E-18A7-56D0-8FE0-0482E173064C}"/>
              </a:ext>
            </a:extLst>
          </p:cNvPr>
          <p:cNvSpPr>
            <a:spLocks noGrp="1"/>
          </p:cNvSpPr>
          <p:nvPr>
            <p:ph type="dt" sz="half" idx="10"/>
          </p:nvPr>
        </p:nvSpPr>
        <p:spPr/>
        <p:txBody>
          <a:bodyPr/>
          <a:lstStyle/>
          <a:p>
            <a:fld id="{CC58F445-D700-4CC0-8139-6B1E4D832093}" type="datetimeFigureOut">
              <a:rPr lang="en-GB" smtClean="0"/>
              <a:t>18/07/2025</a:t>
            </a:fld>
            <a:endParaRPr lang="en-GB"/>
          </a:p>
        </p:txBody>
      </p:sp>
      <p:sp>
        <p:nvSpPr>
          <p:cNvPr id="5" name="Footer Placeholder 4">
            <a:extLst>
              <a:ext uri="{FF2B5EF4-FFF2-40B4-BE49-F238E27FC236}">
                <a16:creationId xmlns:a16="http://schemas.microsoft.com/office/drawing/2014/main" id="{276518A4-F48C-406D-11AD-B832682682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1F175B5-890F-3224-9FB2-8060C70C7C21}"/>
              </a:ext>
            </a:extLst>
          </p:cNvPr>
          <p:cNvSpPr>
            <a:spLocks noGrp="1"/>
          </p:cNvSpPr>
          <p:nvPr>
            <p:ph type="sldNum" sz="quarter" idx="12"/>
          </p:nvPr>
        </p:nvSpPr>
        <p:spPr/>
        <p:txBody>
          <a:bodyPr/>
          <a:lstStyle/>
          <a:p>
            <a:fld id="{E458679F-0594-4EB9-9163-623AEB7D9BC5}" type="slidenum">
              <a:rPr lang="en-GB" smtClean="0"/>
              <a:t>‹#›</a:t>
            </a:fld>
            <a:endParaRPr lang="en-GB"/>
          </a:p>
        </p:txBody>
      </p:sp>
    </p:spTree>
    <p:extLst>
      <p:ext uri="{BB962C8B-B14F-4D97-AF65-F5344CB8AC3E}">
        <p14:creationId xmlns:p14="http://schemas.microsoft.com/office/powerpoint/2010/main" val="14867332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53664394"/>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pic>
        <p:nvPicPr>
          <p:cNvPr id="16" name="Google Shape;16;p6"/>
          <p:cNvPicPr preferRelativeResize="0"/>
          <p:nvPr/>
        </p:nvPicPr>
        <p:blipFill rotWithShape="1">
          <a:blip r:embed="rId2">
            <a:alphaModFix/>
          </a:blip>
          <a:srcRect/>
          <a:stretch/>
        </p:blipFill>
        <p:spPr>
          <a:xfrm>
            <a:off x="-36338" y="-29969"/>
            <a:ext cx="19465574" cy="13775939"/>
          </a:xfrm>
          <a:prstGeom prst="rect">
            <a:avLst/>
          </a:prstGeom>
          <a:noFill/>
          <a:ln>
            <a:noFill/>
          </a:ln>
        </p:spPr>
      </p:pic>
      <p:sp>
        <p:nvSpPr>
          <p:cNvPr id="17" name="Google Shape;17;p6"/>
          <p:cNvSpPr txBox="1">
            <a:spLocks noGrp="1"/>
          </p:cNvSpPr>
          <p:nvPr>
            <p:ph type="ctrTitle"/>
          </p:nvPr>
        </p:nvSpPr>
        <p:spPr>
          <a:xfrm>
            <a:off x="1454472" y="6115852"/>
            <a:ext cx="16483965" cy="1088225"/>
          </a:xfrm>
          <a:prstGeom prst="rect">
            <a:avLst/>
          </a:prstGeom>
          <a:noFill/>
          <a:ln>
            <a:noFill/>
          </a:ln>
        </p:spPr>
        <p:txBody>
          <a:bodyPr spcFirstLastPara="1" wrap="square" lIns="91413" tIns="45694" rIns="91413" bIns="45694" anchor="t" anchorCtr="0">
            <a:noAutofit/>
          </a:bodyPr>
          <a:lstStyle>
            <a:lvl1pPr lvl="0" algn="l">
              <a:lnSpc>
                <a:spcPct val="90000"/>
              </a:lnSpc>
              <a:spcBef>
                <a:spcPts val="0"/>
              </a:spcBef>
              <a:spcAft>
                <a:spcPts val="0"/>
              </a:spcAft>
              <a:buClr>
                <a:srgbClr val="451412"/>
              </a:buClr>
              <a:buSzPts val="4800"/>
              <a:buFont typeface="Arial Narrow"/>
              <a:buNone/>
              <a:defRPr sz="8706" b="1" i="0">
                <a:solidFill>
                  <a:srgbClr val="451412"/>
                </a:solidFill>
                <a:latin typeface="Arial Narrow"/>
                <a:ea typeface="Arial Narrow"/>
                <a:cs typeface="Arial Narrow"/>
                <a:sym typeface="Arial Narrow"/>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6"/>
          <p:cNvSpPr txBox="1">
            <a:spLocks noGrp="1"/>
          </p:cNvSpPr>
          <p:nvPr>
            <p:ph type="subTitle" idx="1"/>
          </p:nvPr>
        </p:nvSpPr>
        <p:spPr>
          <a:xfrm>
            <a:off x="1454466" y="7539837"/>
            <a:ext cx="14544675" cy="757678"/>
          </a:xfrm>
          <a:prstGeom prst="rect">
            <a:avLst/>
          </a:prstGeom>
          <a:noFill/>
          <a:ln>
            <a:noFill/>
          </a:ln>
        </p:spPr>
        <p:txBody>
          <a:bodyPr spcFirstLastPara="1" wrap="square" lIns="91413" tIns="45694" rIns="91413" bIns="45694" anchor="t" anchorCtr="0">
            <a:noAutofit/>
          </a:bodyPr>
          <a:lstStyle>
            <a:lvl1pPr lvl="0" algn="l">
              <a:lnSpc>
                <a:spcPct val="90000"/>
              </a:lnSpc>
              <a:spcBef>
                <a:spcPts val="1999"/>
              </a:spcBef>
              <a:spcAft>
                <a:spcPts val="0"/>
              </a:spcAft>
              <a:buClr>
                <a:schemeClr val="lt1"/>
              </a:buClr>
              <a:buSzPts val="2646"/>
              <a:buNone/>
              <a:defRPr sz="4716" b="1" i="0">
                <a:solidFill>
                  <a:schemeClr val="lt1"/>
                </a:solidFill>
                <a:latin typeface="Arial Narrow"/>
                <a:ea typeface="Arial Narrow"/>
                <a:cs typeface="Arial Narrow"/>
                <a:sym typeface="Arial Narrow"/>
              </a:defRPr>
            </a:lvl1pPr>
            <a:lvl2pPr lvl="1" algn="ctr">
              <a:lnSpc>
                <a:spcPct val="90000"/>
              </a:lnSpc>
              <a:spcBef>
                <a:spcPts val="999"/>
              </a:spcBef>
              <a:spcAft>
                <a:spcPts val="0"/>
              </a:spcAft>
              <a:buClr>
                <a:schemeClr val="dk1"/>
              </a:buClr>
              <a:buSzPts val="2205"/>
              <a:buNone/>
              <a:defRPr sz="3990"/>
            </a:lvl2pPr>
            <a:lvl3pPr lvl="2" algn="ctr">
              <a:lnSpc>
                <a:spcPct val="90000"/>
              </a:lnSpc>
              <a:spcBef>
                <a:spcPts val="999"/>
              </a:spcBef>
              <a:spcAft>
                <a:spcPts val="0"/>
              </a:spcAft>
              <a:buClr>
                <a:schemeClr val="dk1"/>
              </a:buClr>
              <a:buSzPts val="1984"/>
              <a:buNone/>
              <a:defRPr sz="3446"/>
            </a:lvl3pPr>
            <a:lvl4pPr lvl="3" algn="ctr">
              <a:lnSpc>
                <a:spcPct val="90000"/>
              </a:lnSpc>
              <a:spcBef>
                <a:spcPts val="999"/>
              </a:spcBef>
              <a:spcAft>
                <a:spcPts val="0"/>
              </a:spcAft>
              <a:buClr>
                <a:schemeClr val="dk1"/>
              </a:buClr>
              <a:buSzPts val="1764"/>
              <a:buNone/>
              <a:defRPr sz="3083"/>
            </a:lvl4pPr>
            <a:lvl5pPr lvl="4" algn="ctr">
              <a:lnSpc>
                <a:spcPct val="90000"/>
              </a:lnSpc>
              <a:spcBef>
                <a:spcPts val="999"/>
              </a:spcBef>
              <a:spcAft>
                <a:spcPts val="0"/>
              </a:spcAft>
              <a:buClr>
                <a:schemeClr val="dk1"/>
              </a:buClr>
              <a:buSzPts val="1764"/>
              <a:buNone/>
              <a:defRPr sz="3083"/>
            </a:lvl5pPr>
            <a:lvl6pPr lvl="5" algn="ctr">
              <a:lnSpc>
                <a:spcPct val="90000"/>
              </a:lnSpc>
              <a:spcBef>
                <a:spcPts val="999"/>
              </a:spcBef>
              <a:spcAft>
                <a:spcPts val="0"/>
              </a:spcAft>
              <a:buClr>
                <a:schemeClr val="dk1"/>
              </a:buClr>
              <a:buSzPts val="1764"/>
              <a:buNone/>
              <a:defRPr sz="3083"/>
            </a:lvl6pPr>
            <a:lvl7pPr lvl="6" algn="ctr">
              <a:lnSpc>
                <a:spcPct val="90000"/>
              </a:lnSpc>
              <a:spcBef>
                <a:spcPts val="999"/>
              </a:spcBef>
              <a:spcAft>
                <a:spcPts val="0"/>
              </a:spcAft>
              <a:buClr>
                <a:schemeClr val="dk1"/>
              </a:buClr>
              <a:buSzPts val="1764"/>
              <a:buNone/>
              <a:defRPr sz="3083"/>
            </a:lvl7pPr>
            <a:lvl8pPr lvl="7" algn="ctr">
              <a:lnSpc>
                <a:spcPct val="90000"/>
              </a:lnSpc>
              <a:spcBef>
                <a:spcPts val="999"/>
              </a:spcBef>
              <a:spcAft>
                <a:spcPts val="0"/>
              </a:spcAft>
              <a:buClr>
                <a:schemeClr val="dk1"/>
              </a:buClr>
              <a:buSzPts val="1764"/>
              <a:buNone/>
              <a:defRPr sz="3083"/>
            </a:lvl8pPr>
            <a:lvl9pPr lvl="8" algn="ctr">
              <a:lnSpc>
                <a:spcPct val="90000"/>
              </a:lnSpc>
              <a:spcBef>
                <a:spcPts val="999"/>
              </a:spcBef>
              <a:spcAft>
                <a:spcPts val="0"/>
              </a:spcAft>
              <a:buClr>
                <a:schemeClr val="dk1"/>
              </a:buClr>
              <a:buSzPts val="1764"/>
              <a:buNone/>
              <a:defRPr sz="3083"/>
            </a:lvl9pPr>
          </a:lstStyle>
          <a:p>
            <a:endParaRPr/>
          </a:p>
        </p:txBody>
      </p:sp>
    </p:spTree>
    <p:extLst>
      <p:ext uri="{BB962C8B-B14F-4D97-AF65-F5344CB8AC3E}">
        <p14:creationId xmlns:p14="http://schemas.microsoft.com/office/powerpoint/2010/main" val="9900175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ody copy slide">
  <p:cSld name="Body copy slide">
    <p:spTree>
      <p:nvGrpSpPr>
        <p:cNvPr id="1" name="Shape 19"/>
        <p:cNvGrpSpPr/>
        <p:nvPr/>
      </p:nvGrpSpPr>
      <p:grpSpPr>
        <a:xfrm>
          <a:off x="0" y="0"/>
          <a:ext cx="0" cy="0"/>
          <a:chOff x="0" y="0"/>
          <a:chExt cx="0" cy="0"/>
        </a:xfrm>
      </p:grpSpPr>
      <p:pic>
        <p:nvPicPr>
          <p:cNvPr id="20" name="Google Shape;20;p7" descr="A picture containing graphical user interface, text, application&#10;&#10;Description automatically generated"/>
          <p:cNvPicPr preferRelativeResize="0"/>
          <p:nvPr/>
        </p:nvPicPr>
        <p:blipFill rotWithShape="1">
          <a:blip r:embed="rId2">
            <a:alphaModFix/>
          </a:blip>
          <a:srcRect/>
          <a:stretch/>
        </p:blipFill>
        <p:spPr>
          <a:xfrm>
            <a:off x="6" y="7805"/>
            <a:ext cx="19392900" cy="13708205"/>
          </a:xfrm>
          <a:prstGeom prst="rect">
            <a:avLst/>
          </a:prstGeom>
          <a:noFill/>
          <a:ln>
            <a:noFill/>
          </a:ln>
        </p:spPr>
      </p:pic>
      <p:sp>
        <p:nvSpPr>
          <p:cNvPr id="21" name="Google Shape;21;p7"/>
          <p:cNvSpPr txBox="1">
            <a:spLocks noGrp="1"/>
          </p:cNvSpPr>
          <p:nvPr>
            <p:ph type="title"/>
          </p:nvPr>
        </p:nvSpPr>
        <p:spPr>
          <a:xfrm>
            <a:off x="960648" y="1099177"/>
            <a:ext cx="9879145" cy="655136"/>
          </a:xfrm>
          <a:prstGeom prst="rect">
            <a:avLst/>
          </a:prstGeom>
          <a:noFill/>
          <a:ln>
            <a:noFill/>
          </a:ln>
        </p:spPr>
        <p:txBody>
          <a:bodyPr spcFirstLastPara="1" wrap="square" lIns="91413" tIns="45694" rIns="91413" bIns="45694" anchor="t" anchorCtr="0">
            <a:noAutofit/>
          </a:bodyPr>
          <a:lstStyle>
            <a:lvl1pPr lvl="0" algn="l">
              <a:lnSpc>
                <a:spcPct val="90000"/>
              </a:lnSpc>
              <a:spcBef>
                <a:spcPts val="0"/>
              </a:spcBef>
              <a:spcAft>
                <a:spcPts val="0"/>
              </a:spcAft>
              <a:buClr>
                <a:srgbClr val="ED6A4A"/>
              </a:buClr>
              <a:buSzPts val="2400"/>
              <a:buFont typeface="Arial Narrow"/>
              <a:buNone/>
              <a:defRPr sz="4353" b="1" i="0">
                <a:solidFill>
                  <a:srgbClr val="ED6A4A"/>
                </a:solidFill>
                <a:latin typeface="Arial Narrow"/>
                <a:ea typeface="Arial Narrow"/>
                <a:cs typeface="Arial Narrow"/>
                <a:sym typeface="Arial Narrow"/>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7"/>
          <p:cNvSpPr txBox="1">
            <a:spLocks noGrp="1"/>
          </p:cNvSpPr>
          <p:nvPr>
            <p:ph type="body" idx="1"/>
          </p:nvPr>
        </p:nvSpPr>
        <p:spPr>
          <a:xfrm>
            <a:off x="960641" y="1975607"/>
            <a:ext cx="8204104" cy="655136"/>
          </a:xfrm>
          <a:prstGeom prst="rect">
            <a:avLst/>
          </a:prstGeom>
          <a:noFill/>
          <a:ln>
            <a:noFill/>
          </a:ln>
        </p:spPr>
        <p:txBody>
          <a:bodyPr spcFirstLastPara="1" wrap="square" lIns="91413" tIns="45694" rIns="91413" bIns="45694" anchor="t" anchorCtr="0">
            <a:noAutofit/>
          </a:bodyPr>
          <a:lstStyle>
            <a:lvl1pPr marL="829166" lvl="0" indent="-414584" algn="l">
              <a:lnSpc>
                <a:spcPct val="90000"/>
              </a:lnSpc>
              <a:spcBef>
                <a:spcPts val="1999"/>
              </a:spcBef>
              <a:spcAft>
                <a:spcPts val="0"/>
              </a:spcAft>
              <a:buClr>
                <a:srgbClr val="451412"/>
              </a:buClr>
              <a:buSzPts val="1700"/>
              <a:buNone/>
              <a:defRPr sz="3083" b="1" i="0">
                <a:solidFill>
                  <a:srgbClr val="451412"/>
                </a:solidFill>
                <a:latin typeface="Arial Narrow"/>
                <a:ea typeface="Arial Narrow"/>
                <a:cs typeface="Arial Narrow"/>
                <a:sym typeface="Arial Narrow"/>
              </a:defRPr>
            </a:lvl1pPr>
            <a:lvl2pPr marL="1658332" lvl="1" indent="-414584" algn="l">
              <a:lnSpc>
                <a:spcPct val="90000"/>
              </a:lnSpc>
              <a:spcBef>
                <a:spcPts val="999"/>
              </a:spcBef>
              <a:spcAft>
                <a:spcPts val="0"/>
              </a:spcAft>
              <a:buClr>
                <a:schemeClr val="dk1"/>
              </a:buClr>
              <a:buSzPts val="2205"/>
              <a:buNone/>
              <a:defRPr sz="3990" b="1"/>
            </a:lvl2pPr>
            <a:lvl3pPr marL="2487502" lvl="2" indent="-414584" algn="l">
              <a:lnSpc>
                <a:spcPct val="90000"/>
              </a:lnSpc>
              <a:spcBef>
                <a:spcPts val="999"/>
              </a:spcBef>
              <a:spcAft>
                <a:spcPts val="0"/>
              </a:spcAft>
              <a:buClr>
                <a:schemeClr val="dk1"/>
              </a:buClr>
              <a:buSzPts val="1984"/>
              <a:buNone/>
              <a:defRPr sz="3446" b="1"/>
            </a:lvl3pPr>
            <a:lvl4pPr marL="3316668" lvl="3" indent="-414584" algn="l">
              <a:lnSpc>
                <a:spcPct val="90000"/>
              </a:lnSpc>
              <a:spcBef>
                <a:spcPts val="999"/>
              </a:spcBef>
              <a:spcAft>
                <a:spcPts val="0"/>
              </a:spcAft>
              <a:buClr>
                <a:schemeClr val="dk1"/>
              </a:buClr>
              <a:buSzPts val="1764"/>
              <a:buNone/>
              <a:defRPr sz="3083" b="1"/>
            </a:lvl4pPr>
            <a:lvl5pPr marL="4145833" lvl="4" indent="-414584" algn="l">
              <a:lnSpc>
                <a:spcPct val="90000"/>
              </a:lnSpc>
              <a:spcBef>
                <a:spcPts val="999"/>
              </a:spcBef>
              <a:spcAft>
                <a:spcPts val="0"/>
              </a:spcAft>
              <a:buClr>
                <a:schemeClr val="dk1"/>
              </a:buClr>
              <a:buSzPts val="1764"/>
              <a:buNone/>
              <a:defRPr sz="3083" b="1"/>
            </a:lvl5pPr>
            <a:lvl6pPr marL="4974999" lvl="5" indent="-414584" algn="l">
              <a:lnSpc>
                <a:spcPct val="90000"/>
              </a:lnSpc>
              <a:spcBef>
                <a:spcPts val="999"/>
              </a:spcBef>
              <a:spcAft>
                <a:spcPts val="0"/>
              </a:spcAft>
              <a:buClr>
                <a:schemeClr val="dk1"/>
              </a:buClr>
              <a:buSzPts val="1764"/>
              <a:buNone/>
              <a:defRPr sz="3083" b="1"/>
            </a:lvl6pPr>
            <a:lvl7pPr marL="5804169" lvl="6" indent="-414584" algn="l">
              <a:lnSpc>
                <a:spcPct val="90000"/>
              </a:lnSpc>
              <a:spcBef>
                <a:spcPts val="999"/>
              </a:spcBef>
              <a:spcAft>
                <a:spcPts val="0"/>
              </a:spcAft>
              <a:buClr>
                <a:schemeClr val="dk1"/>
              </a:buClr>
              <a:buSzPts val="1764"/>
              <a:buNone/>
              <a:defRPr sz="3083" b="1"/>
            </a:lvl7pPr>
            <a:lvl8pPr marL="6633335" lvl="7" indent="-414584" algn="l">
              <a:lnSpc>
                <a:spcPct val="90000"/>
              </a:lnSpc>
              <a:spcBef>
                <a:spcPts val="999"/>
              </a:spcBef>
              <a:spcAft>
                <a:spcPts val="0"/>
              </a:spcAft>
              <a:buClr>
                <a:schemeClr val="dk1"/>
              </a:buClr>
              <a:buSzPts val="1764"/>
              <a:buNone/>
              <a:defRPr sz="3083" b="1"/>
            </a:lvl8pPr>
            <a:lvl9pPr marL="7462501" lvl="8" indent="-414584" algn="l">
              <a:lnSpc>
                <a:spcPct val="90000"/>
              </a:lnSpc>
              <a:spcBef>
                <a:spcPts val="999"/>
              </a:spcBef>
              <a:spcAft>
                <a:spcPts val="0"/>
              </a:spcAft>
              <a:buClr>
                <a:schemeClr val="dk1"/>
              </a:buClr>
              <a:buSzPts val="1764"/>
              <a:buNone/>
              <a:defRPr sz="3083" b="1"/>
            </a:lvl9pPr>
          </a:lstStyle>
          <a:p>
            <a:endParaRPr/>
          </a:p>
        </p:txBody>
      </p:sp>
      <p:sp>
        <p:nvSpPr>
          <p:cNvPr id="23" name="Google Shape;23;p7"/>
          <p:cNvSpPr txBox="1">
            <a:spLocks noGrp="1"/>
          </p:cNvSpPr>
          <p:nvPr>
            <p:ph type="body" idx="2"/>
          </p:nvPr>
        </p:nvSpPr>
        <p:spPr>
          <a:xfrm>
            <a:off x="14389669" y="4090167"/>
            <a:ext cx="4047644" cy="2859125"/>
          </a:xfrm>
          <a:prstGeom prst="rect">
            <a:avLst/>
          </a:prstGeom>
          <a:noFill/>
          <a:ln>
            <a:noFill/>
          </a:ln>
        </p:spPr>
        <p:txBody>
          <a:bodyPr spcFirstLastPara="1" wrap="square" lIns="91413" tIns="45694" rIns="91413" bIns="45694" anchor="t" anchorCtr="0">
            <a:noAutofit/>
          </a:bodyPr>
          <a:lstStyle>
            <a:lvl1pPr marL="829166" lvl="0" indent="-414584" algn="l">
              <a:lnSpc>
                <a:spcPct val="123529"/>
              </a:lnSpc>
              <a:spcBef>
                <a:spcPts val="1999"/>
              </a:spcBef>
              <a:spcAft>
                <a:spcPts val="0"/>
              </a:spcAft>
              <a:buClr>
                <a:srgbClr val="ED6A4A"/>
              </a:buClr>
              <a:buSzPts val="1700"/>
              <a:buNone/>
              <a:defRPr sz="3083" b="1" i="0">
                <a:solidFill>
                  <a:srgbClr val="ED6A4A"/>
                </a:solidFill>
                <a:latin typeface="Arial Narrow"/>
                <a:ea typeface="Arial Narrow"/>
                <a:cs typeface="Arial Narrow"/>
                <a:sym typeface="Arial Narrow"/>
              </a:defRPr>
            </a:lvl1pPr>
            <a:lvl2pPr marL="1658332" lvl="1" indent="-414584" algn="l">
              <a:lnSpc>
                <a:spcPct val="90000"/>
              </a:lnSpc>
              <a:spcBef>
                <a:spcPts val="999"/>
              </a:spcBef>
              <a:spcAft>
                <a:spcPts val="0"/>
              </a:spcAft>
              <a:buClr>
                <a:schemeClr val="dk1"/>
              </a:buClr>
              <a:buSzPts val="2205"/>
              <a:buNone/>
              <a:defRPr sz="3990" b="1"/>
            </a:lvl2pPr>
            <a:lvl3pPr marL="2487502" lvl="2" indent="-414584" algn="l">
              <a:lnSpc>
                <a:spcPct val="90000"/>
              </a:lnSpc>
              <a:spcBef>
                <a:spcPts val="999"/>
              </a:spcBef>
              <a:spcAft>
                <a:spcPts val="0"/>
              </a:spcAft>
              <a:buClr>
                <a:schemeClr val="dk1"/>
              </a:buClr>
              <a:buSzPts val="1984"/>
              <a:buNone/>
              <a:defRPr sz="3446" b="1"/>
            </a:lvl3pPr>
            <a:lvl4pPr marL="3316668" lvl="3" indent="-414584" algn="l">
              <a:lnSpc>
                <a:spcPct val="90000"/>
              </a:lnSpc>
              <a:spcBef>
                <a:spcPts val="999"/>
              </a:spcBef>
              <a:spcAft>
                <a:spcPts val="0"/>
              </a:spcAft>
              <a:buClr>
                <a:schemeClr val="dk1"/>
              </a:buClr>
              <a:buSzPts val="1764"/>
              <a:buNone/>
              <a:defRPr sz="3083" b="1"/>
            </a:lvl4pPr>
            <a:lvl5pPr marL="4145833" lvl="4" indent="-414584" algn="l">
              <a:lnSpc>
                <a:spcPct val="90000"/>
              </a:lnSpc>
              <a:spcBef>
                <a:spcPts val="999"/>
              </a:spcBef>
              <a:spcAft>
                <a:spcPts val="0"/>
              </a:spcAft>
              <a:buClr>
                <a:schemeClr val="dk1"/>
              </a:buClr>
              <a:buSzPts val="1764"/>
              <a:buNone/>
              <a:defRPr sz="3083" b="1"/>
            </a:lvl5pPr>
            <a:lvl6pPr marL="4974999" lvl="5" indent="-414584" algn="l">
              <a:lnSpc>
                <a:spcPct val="90000"/>
              </a:lnSpc>
              <a:spcBef>
                <a:spcPts val="999"/>
              </a:spcBef>
              <a:spcAft>
                <a:spcPts val="0"/>
              </a:spcAft>
              <a:buClr>
                <a:schemeClr val="dk1"/>
              </a:buClr>
              <a:buSzPts val="1764"/>
              <a:buNone/>
              <a:defRPr sz="3083" b="1"/>
            </a:lvl6pPr>
            <a:lvl7pPr marL="5804169" lvl="6" indent="-414584" algn="l">
              <a:lnSpc>
                <a:spcPct val="90000"/>
              </a:lnSpc>
              <a:spcBef>
                <a:spcPts val="999"/>
              </a:spcBef>
              <a:spcAft>
                <a:spcPts val="0"/>
              </a:spcAft>
              <a:buClr>
                <a:schemeClr val="dk1"/>
              </a:buClr>
              <a:buSzPts val="1764"/>
              <a:buNone/>
              <a:defRPr sz="3083" b="1"/>
            </a:lvl7pPr>
            <a:lvl8pPr marL="6633335" lvl="7" indent="-414584" algn="l">
              <a:lnSpc>
                <a:spcPct val="90000"/>
              </a:lnSpc>
              <a:spcBef>
                <a:spcPts val="999"/>
              </a:spcBef>
              <a:spcAft>
                <a:spcPts val="0"/>
              </a:spcAft>
              <a:buClr>
                <a:schemeClr val="dk1"/>
              </a:buClr>
              <a:buSzPts val="1764"/>
              <a:buNone/>
              <a:defRPr sz="3083" b="1"/>
            </a:lvl8pPr>
            <a:lvl9pPr marL="7462501" lvl="8" indent="-414584" algn="l">
              <a:lnSpc>
                <a:spcPct val="90000"/>
              </a:lnSpc>
              <a:spcBef>
                <a:spcPts val="999"/>
              </a:spcBef>
              <a:spcAft>
                <a:spcPts val="0"/>
              </a:spcAft>
              <a:buClr>
                <a:schemeClr val="dk1"/>
              </a:buClr>
              <a:buSzPts val="1764"/>
              <a:buNone/>
              <a:defRPr sz="3083" b="1"/>
            </a:lvl9pPr>
          </a:lstStyle>
          <a:p>
            <a:endParaRPr/>
          </a:p>
        </p:txBody>
      </p:sp>
      <p:sp>
        <p:nvSpPr>
          <p:cNvPr id="24" name="Google Shape;24;p7"/>
          <p:cNvSpPr txBox="1">
            <a:spLocks noGrp="1"/>
          </p:cNvSpPr>
          <p:nvPr>
            <p:ph type="body" idx="3"/>
          </p:nvPr>
        </p:nvSpPr>
        <p:spPr>
          <a:xfrm>
            <a:off x="955587" y="4065695"/>
            <a:ext cx="6211702" cy="4308580"/>
          </a:xfrm>
          <a:prstGeom prst="rect">
            <a:avLst/>
          </a:prstGeom>
          <a:noFill/>
          <a:ln>
            <a:noFill/>
          </a:ln>
        </p:spPr>
        <p:txBody>
          <a:bodyPr spcFirstLastPara="1" wrap="square" lIns="91413" tIns="45694" rIns="91413" bIns="45694" anchor="t" anchorCtr="0">
            <a:noAutofit/>
          </a:bodyPr>
          <a:lstStyle>
            <a:lvl1pPr marL="829166" lvl="0" indent="-414584" algn="l">
              <a:lnSpc>
                <a:spcPct val="90000"/>
              </a:lnSpc>
              <a:spcBef>
                <a:spcPts val="1999"/>
              </a:spcBef>
              <a:spcAft>
                <a:spcPts val="0"/>
              </a:spcAft>
              <a:buClr>
                <a:srgbClr val="451412"/>
              </a:buClr>
              <a:buSzPts val="1200"/>
              <a:buFont typeface="Arial"/>
              <a:buNone/>
              <a:defRPr sz="2358" b="0" i="0">
                <a:solidFill>
                  <a:srgbClr val="451412"/>
                </a:solidFill>
                <a:latin typeface="Arial"/>
                <a:ea typeface="Arial"/>
                <a:cs typeface="Arial"/>
                <a:sym typeface="Arial"/>
              </a:defRPr>
            </a:lvl1pPr>
            <a:lvl2pPr marL="1658332" lvl="1" indent="-621874" algn="l">
              <a:lnSpc>
                <a:spcPct val="90000"/>
              </a:lnSpc>
              <a:spcBef>
                <a:spcPts val="999"/>
              </a:spcBef>
              <a:spcAft>
                <a:spcPts val="0"/>
              </a:spcAft>
              <a:buClr>
                <a:schemeClr val="dk1"/>
              </a:buClr>
              <a:buSzPts val="1800"/>
              <a:buChar char="•"/>
              <a:defRPr/>
            </a:lvl2pPr>
            <a:lvl3pPr marL="2487502" lvl="2" indent="-621874" algn="l">
              <a:lnSpc>
                <a:spcPct val="90000"/>
              </a:lnSpc>
              <a:spcBef>
                <a:spcPts val="999"/>
              </a:spcBef>
              <a:spcAft>
                <a:spcPts val="0"/>
              </a:spcAft>
              <a:buClr>
                <a:schemeClr val="dk1"/>
              </a:buClr>
              <a:buSzPts val="1800"/>
              <a:buChar char="•"/>
              <a:defRPr/>
            </a:lvl3pPr>
            <a:lvl4pPr marL="3316668" lvl="3" indent="-621874" algn="l">
              <a:lnSpc>
                <a:spcPct val="90000"/>
              </a:lnSpc>
              <a:spcBef>
                <a:spcPts val="999"/>
              </a:spcBef>
              <a:spcAft>
                <a:spcPts val="0"/>
              </a:spcAft>
              <a:buClr>
                <a:schemeClr val="dk1"/>
              </a:buClr>
              <a:buSzPts val="1800"/>
              <a:buChar char="•"/>
              <a:defRPr/>
            </a:lvl4pPr>
            <a:lvl5pPr marL="4145833" lvl="4" indent="-621874" algn="l">
              <a:lnSpc>
                <a:spcPct val="90000"/>
              </a:lnSpc>
              <a:spcBef>
                <a:spcPts val="999"/>
              </a:spcBef>
              <a:spcAft>
                <a:spcPts val="0"/>
              </a:spcAft>
              <a:buClr>
                <a:schemeClr val="dk1"/>
              </a:buClr>
              <a:buSzPts val="1800"/>
              <a:buChar char="•"/>
              <a:defRPr/>
            </a:lvl5pPr>
            <a:lvl6pPr marL="4974999" lvl="5" indent="-621874" algn="l">
              <a:lnSpc>
                <a:spcPct val="90000"/>
              </a:lnSpc>
              <a:spcBef>
                <a:spcPts val="999"/>
              </a:spcBef>
              <a:spcAft>
                <a:spcPts val="0"/>
              </a:spcAft>
              <a:buClr>
                <a:schemeClr val="dk1"/>
              </a:buClr>
              <a:buSzPts val="1800"/>
              <a:buChar char="•"/>
              <a:defRPr/>
            </a:lvl6pPr>
            <a:lvl7pPr marL="5804169" lvl="6" indent="-621874" algn="l">
              <a:lnSpc>
                <a:spcPct val="90000"/>
              </a:lnSpc>
              <a:spcBef>
                <a:spcPts val="999"/>
              </a:spcBef>
              <a:spcAft>
                <a:spcPts val="0"/>
              </a:spcAft>
              <a:buClr>
                <a:schemeClr val="dk1"/>
              </a:buClr>
              <a:buSzPts val="1800"/>
              <a:buChar char="•"/>
              <a:defRPr/>
            </a:lvl7pPr>
            <a:lvl8pPr marL="6633335" lvl="7" indent="-621874" algn="l">
              <a:lnSpc>
                <a:spcPct val="90000"/>
              </a:lnSpc>
              <a:spcBef>
                <a:spcPts val="999"/>
              </a:spcBef>
              <a:spcAft>
                <a:spcPts val="0"/>
              </a:spcAft>
              <a:buClr>
                <a:schemeClr val="dk1"/>
              </a:buClr>
              <a:buSzPts val="1800"/>
              <a:buChar char="•"/>
              <a:defRPr/>
            </a:lvl8pPr>
            <a:lvl9pPr marL="7462501" lvl="8" indent="-621874" algn="l">
              <a:lnSpc>
                <a:spcPct val="90000"/>
              </a:lnSpc>
              <a:spcBef>
                <a:spcPts val="999"/>
              </a:spcBef>
              <a:spcAft>
                <a:spcPts val="0"/>
              </a:spcAft>
              <a:buClr>
                <a:schemeClr val="dk1"/>
              </a:buClr>
              <a:buSzPts val="1800"/>
              <a:buChar char="•"/>
              <a:defRPr/>
            </a:lvl9pPr>
          </a:lstStyle>
          <a:p>
            <a:endParaRPr/>
          </a:p>
        </p:txBody>
      </p:sp>
      <p:sp>
        <p:nvSpPr>
          <p:cNvPr id="25" name="Google Shape;25;p7"/>
          <p:cNvSpPr txBox="1">
            <a:spLocks noGrp="1"/>
          </p:cNvSpPr>
          <p:nvPr>
            <p:ph type="body" idx="4"/>
          </p:nvPr>
        </p:nvSpPr>
        <p:spPr>
          <a:xfrm>
            <a:off x="7866358" y="4065693"/>
            <a:ext cx="5816651" cy="7674708"/>
          </a:xfrm>
          <a:prstGeom prst="rect">
            <a:avLst/>
          </a:prstGeom>
          <a:noFill/>
          <a:ln>
            <a:noFill/>
          </a:ln>
        </p:spPr>
        <p:txBody>
          <a:bodyPr spcFirstLastPara="1" wrap="square" lIns="91413" tIns="45694" rIns="91413" bIns="45694" anchor="t" anchorCtr="0">
            <a:noAutofit/>
          </a:bodyPr>
          <a:lstStyle>
            <a:lvl1pPr marL="829166" lvl="0" indent="-414584" algn="l">
              <a:lnSpc>
                <a:spcPct val="90000"/>
              </a:lnSpc>
              <a:spcBef>
                <a:spcPts val="1999"/>
              </a:spcBef>
              <a:spcAft>
                <a:spcPts val="0"/>
              </a:spcAft>
              <a:buClr>
                <a:srgbClr val="451412"/>
              </a:buClr>
              <a:buSzPts val="1200"/>
              <a:buNone/>
              <a:defRPr sz="2358" b="0" i="0">
                <a:solidFill>
                  <a:srgbClr val="451412"/>
                </a:solidFill>
                <a:latin typeface="Arial"/>
                <a:ea typeface="Arial"/>
                <a:cs typeface="Arial"/>
                <a:sym typeface="Arial"/>
              </a:defRPr>
            </a:lvl1pPr>
            <a:lvl2pPr marL="1658332" lvl="1" indent="-621874" algn="l">
              <a:lnSpc>
                <a:spcPct val="90000"/>
              </a:lnSpc>
              <a:spcBef>
                <a:spcPts val="999"/>
              </a:spcBef>
              <a:spcAft>
                <a:spcPts val="0"/>
              </a:spcAft>
              <a:buClr>
                <a:schemeClr val="dk1"/>
              </a:buClr>
              <a:buSzPts val="1800"/>
              <a:buChar char="•"/>
              <a:defRPr/>
            </a:lvl2pPr>
            <a:lvl3pPr marL="2487502" marR="0" lvl="2" indent="-668516" algn="l">
              <a:lnSpc>
                <a:spcPct val="90000"/>
              </a:lnSpc>
              <a:spcBef>
                <a:spcPts val="999"/>
              </a:spcBef>
              <a:spcAft>
                <a:spcPts val="0"/>
              </a:spcAft>
              <a:buClr>
                <a:schemeClr val="dk1"/>
              </a:buClr>
              <a:buSzPts val="2205"/>
              <a:buFont typeface="Arial"/>
              <a:buChar char="•"/>
              <a:defRPr/>
            </a:lvl3pPr>
            <a:lvl4pPr marL="3316668" marR="0" lvl="3" indent="-643063" algn="l">
              <a:lnSpc>
                <a:spcPct val="90000"/>
              </a:lnSpc>
              <a:spcBef>
                <a:spcPts val="999"/>
              </a:spcBef>
              <a:spcAft>
                <a:spcPts val="0"/>
              </a:spcAft>
              <a:buClr>
                <a:schemeClr val="dk1"/>
              </a:buClr>
              <a:buSzPts val="1984"/>
              <a:buFont typeface="Arial"/>
              <a:buChar char="•"/>
              <a:defRPr/>
            </a:lvl4pPr>
            <a:lvl5pPr marL="4145833" lvl="4" indent="-621874" algn="l">
              <a:lnSpc>
                <a:spcPct val="90000"/>
              </a:lnSpc>
              <a:spcBef>
                <a:spcPts val="999"/>
              </a:spcBef>
              <a:spcAft>
                <a:spcPts val="0"/>
              </a:spcAft>
              <a:buClr>
                <a:schemeClr val="dk1"/>
              </a:buClr>
              <a:buSzPts val="1800"/>
              <a:buChar char="•"/>
              <a:defRPr/>
            </a:lvl5pPr>
            <a:lvl6pPr marL="4974999" lvl="5" indent="-621874" algn="l">
              <a:lnSpc>
                <a:spcPct val="90000"/>
              </a:lnSpc>
              <a:spcBef>
                <a:spcPts val="999"/>
              </a:spcBef>
              <a:spcAft>
                <a:spcPts val="0"/>
              </a:spcAft>
              <a:buClr>
                <a:schemeClr val="dk1"/>
              </a:buClr>
              <a:buSzPts val="1800"/>
              <a:buChar char="•"/>
              <a:defRPr/>
            </a:lvl6pPr>
            <a:lvl7pPr marL="5804169" lvl="6" indent="-621874" algn="l">
              <a:lnSpc>
                <a:spcPct val="90000"/>
              </a:lnSpc>
              <a:spcBef>
                <a:spcPts val="999"/>
              </a:spcBef>
              <a:spcAft>
                <a:spcPts val="0"/>
              </a:spcAft>
              <a:buClr>
                <a:schemeClr val="dk1"/>
              </a:buClr>
              <a:buSzPts val="1800"/>
              <a:buChar char="•"/>
              <a:defRPr/>
            </a:lvl7pPr>
            <a:lvl8pPr marL="6633335" lvl="7" indent="-621874" algn="l">
              <a:lnSpc>
                <a:spcPct val="90000"/>
              </a:lnSpc>
              <a:spcBef>
                <a:spcPts val="999"/>
              </a:spcBef>
              <a:spcAft>
                <a:spcPts val="0"/>
              </a:spcAft>
              <a:buClr>
                <a:schemeClr val="dk1"/>
              </a:buClr>
              <a:buSzPts val="1800"/>
              <a:buChar char="•"/>
              <a:defRPr/>
            </a:lvl8pPr>
            <a:lvl9pPr marL="7462501" lvl="8" indent="-621874" algn="l">
              <a:lnSpc>
                <a:spcPct val="90000"/>
              </a:lnSpc>
              <a:spcBef>
                <a:spcPts val="999"/>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6286703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Image and Content">
  <p:cSld name="Image and Content">
    <p:spTree>
      <p:nvGrpSpPr>
        <p:cNvPr id="1" name="Shape 43"/>
        <p:cNvGrpSpPr/>
        <p:nvPr/>
      </p:nvGrpSpPr>
      <p:grpSpPr>
        <a:xfrm>
          <a:off x="0" y="0"/>
          <a:ext cx="0" cy="0"/>
          <a:chOff x="0" y="0"/>
          <a:chExt cx="0" cy="0"/>
        </a:xfrm>
      </p:grpSpPr>
      <p:pic>
        <p:nvPicPr>
          <p:cNvPr id="44" name="Google Shape;44;p9" descr="A picture containing graphical user interface, text, application&#10;&#10;Description automatically generated"/>
          <p:cNvPicPr preferRelativeResize="0"/>
          <p:nvPr/>
        </p:nvPicPr>
        <p:blipFill rotWithShape="1">
          <a:blip r:embed="rId2">
            <a:alphaModFix/>
          </a:blip>
          <a:srcRect/>
          <a:stretch/>
        </p:blipFill>
        <p:spPr>
          <a:xfrm>
            <a:off x="6" y="7805"/>
            <a:ext cx="19392900" cy="13708205"/>
          </a:xfrm>
          <a:prstGeom prst="rect">
            <a:avLst/>
          </a:prstGeom>
          <a:noFill/>
          <a:ln>
            <a:noFill/>
          </a:ln>
        </p:spPr>
      </p:pic>
      <p:sp>
        <p:nvSpPr>
          <p:cNvPr id="45" name="Google Shape;45;p9"/>
          <p:cNvSpPr>
            <a:spLocks noGrp="1"/>
          </p:cNvSpPr>
          <p:nvPr>
            <p:ph type="pic" idx="2"/>
          </p:nvPr>
        </p:nvSpPr>
        <p:spPr>
          <a:xfrm>
            <a:off x="0" y="3594621"/>
            <a:ext cx="11808506" cy="6912726"/>
          </a:xfrm>
          <a:prstGeom prst="rect">
            <a:avLst/>
          </a:prstGeom>
          <a:noFill/>
          <a:ln>
            <a:noFill/>
          </a:ln>
        </p:spPr>
      </p:sp>
      <p:sp>
        <p:nvSpPr>
          <p:cNvPr id="46" name="Google Shape;46;p9"/>
          <p:cNvSpPr txBox="1">
            <a:spLocks noGrp="1"/>
          </p:cNvSpPr>
          <p:nvPr>
            <p:ph type="body" idx="1"/>
          </p:nvPr>
        </p:nvSpPr>
        <p:spPr>
          <a:xfrm>
            <a:off x="12223142" y="4178020"/>
            <a:ext cx="5836585" cy="6863010"/>
          </a:xfrm>
          <a:prstGeom prst="rect">
            <a:avLst/>
          </a:prstGeom>
          <a:noFill/>
          <a:ln>
            <a:noFill/>
          </a:ln>
        </p:spPr>
        <p:txBody>
          <a:bodyPr spcFirstLastPara="1" wrap="square" lIns="91413" tIns="45694" rIns="91413" bIns="45694" anchor="t" anchorCtr="0">
            <a:noAutofit/>
          </a:bodyPr>
          <a:lstStyle>
            <a:lvl1pPr marL="829166" lvl="0" indent="-414584" algn="l">
              <a:lnSpc>
                <a:spcPct val="90000"/>
              </a:lnSpc>
              <a:spcBef>
                <a:spcPts val="1999"/>
              </a:spcBef>
              <a:spcAft>
                <a:spcPts val="0"/>
              </a:spcAft>
              <a:buClr>
                <a:srgbClr val="451412"/>
              </a:buClr>
              <a:buSzPts val="1200"/>
              <a:buNone/>
              <a:defRPr sz="2358" b="0" i="0">
                <a:solidFill>
                  <a:srgbClr val="451412"/>
                </a:solidFill>
                <a:latin typeface="Arial"/>
                <a:ea typeface="Arial"/>
                <a:cs typeface="Arial"/>
                <a:sym typeface="Arial"/>
              </a:defRPr>
            </a:lvl1pPr>
            <a:lvl2pPr marL="1658332" lvl="1" indent="-621874" algn="l">
              <a:lnSpc>
                <a:spcPct val="90000"/>
              </a:lnSpc>
              <a:spcBef>
                <a:spcPts val="999"/>
              </a:spcBef>
              <a:spcAft>
                <a:spcPts val="0"/>
              </a:spcAft>
              <a:buClr>
                <a:schemeClr val="dk1"/>
              </a:buClr>
              <a:buSzPts val="1800"/>
              <a:buChar char="•"/>
              <a:defRPr/>
            </a:lvl2pPr>
            <a:lvl3pPr marL="2487502" lvl="2" indent="-621874" algn="l">
              <a:lnSpc>
                <a:spcPct val="90000"/>
              </a:lnSpc>
              <a:spcBef>
                <a:spcPts val="999"/>
              </a:spcBef>
              <a:spcAft>
                <a:spcPts val="0"/>
              </a:spcAft>
              <a:buClr>
                <a:schemeClr val="dk1"/>
              </a:buClr>
              <a:buSzPts val="1800"/>
              <a:buChar char="•"/>
              <a:defRPr/>
            </a:lvl3pPr>
            <a:lvl4pPr marL="3316668" lvl="3" indent="-621874" algn="l">
              <a:lnSpc>
                <a:spcPct val="90000"/>
              </a:lnSpc>
              <a:spcBef>
                <a:spcPts val="999"/>
              </a:spcBef>
              <a:spcAft>
                <a:spcPts val="0"/>
              </a:spcAft>
              <a:buClr>
                <a:schemeClr val="dk1"/>
              </a:buClr>
              <a:buSzPts val="1800"/>
              <a:buChar char="•"/>
              <a:defRPr/>
            </a:lvl4pPr>
            <a:lvl5pPr marL="4145833" lvl="4" indent="-621874" algn="l">
              <a:lnSpc>
                <a:spcPct val="90000"/>
              </a:lnSpc>
              <a:spcBef>
                <a:spcPts val="999"/>
              </a:spcBef>
              <a:spcAft>
                <a:spcPts val="0"/>
              </a:spcAft>
              <a:buClr>
                <a:schemeClr val="dk1"/>
              </a:buClr>
              <a:buSzPts val="1800"/>
              <a:buChar char="•"/>
              <a:defRPr/>
            </a:lvl5pPr>
            <a:lvl6pPr marL="4974999" lvl="5" indent="-621874" algn="l">
              <a:lnSpc>
                <a:spcPct val="90000"/>
              </a:lnSpc>
              <a:spcBef>
                <a:spcPts val="999"/>
              </a:spcBef>
              <a:spcAft>
                <a:spcPts val="0"/>
              </a:spcAft>
              <a:buClr>
                <a:schemeClr val="dk1"/>
              </a:buClr>
              <a:buSzPts val="1800"/>
              <a:buChar char="•"/>
              <a:defRPr/>
            </a:lvl6pPr>
            <a:lvl7pPr marL="5804169" lvl="6" indent="-621874" algn="l">
              <a:lnSpc>
                <a:spcPct val="90000"/>
              </a:lnSpc>
              <a:spcBef>
                <a:spcPts val="999"/>
              </a:spcBef>
              <a:spcAft>
                <a:spcPts val="0"/>
              </a:spcAft>
              <a:buClr>
                <a:schemeClr val="dk1"/>
              </a:buClr>
              <a:buSzPts val="1800"/>
              <a:buChar char="•"/>
              <a:defRPr/>
            </a:lvl7pPr>
            <a:lvl8pPr marL="6633335" lvl="7" indent="-621874" algn="l">
              <a:lnSpc>
                <a:spcPct val="90000"/>
              </a:lnSpc>
              <a:spcBef>
                <a:spcPts val="999"/>
              </a:spcBef>
              <a:spcAft>
                <a:spcPts val="0"/>
              </a:spcAft>
              <a:buClr>
                <a:schemeClr val="dk1"/>
              </a:buClr>
              <a:buSzPts val="1800"/>
              <a:buChar char="•"/>
              <a:defRPr/>
            </a:lvl8pPr>
            <a:lvl9pPr marL="7462501" lvl="8" indent="-621874" algn="l">
              <a:lnSpc>
                <a:spcPct val="90000"/>
              </a:lnSpc>
              <a:spcBef>
                <a:spcPts val="999"/>
              </a:spcBef>
              <a:spcAft>
                <a:spcPts val="0"/>
              </a:spcAft>
              <a:buClr>
                <a:schemeClr val="dk1"/>
              </a:buClr>
              <a:buSzPts val="1800"/>
              <a:buChar char="•"/>
              <a:defRPr/>
            </a:lvl9pPr>
          </a:lstStyle>
          <a:p>
            <a:endParaRPr/>
          </a:p>
        </p:txBody>
      </p:sp>
      <p:sp>
        <p:nvSpPr>
          <p:cNvPr id="47" name="Google Shape;47;p9"/>
          <p:cNvSpPr txBox="1">
            <a:spLocks noGrp="1"/>
          </p:cNvSpPr>
          <p:nvPr>
            <p:ph type="title"/>
          </p:nvPr>
        </p:nvSpPr>
        <p:spPr>
          <a:xfrm>
            <a:off x="960646" y="1099177"/>
            <a:ext cx="13472662" cy="655136"/>
          </a:xfrm>
          <a:prstGeom prst="rect">
            <a:avLst/>
          </a:prstGeom>
          <a:noFill/>
          <a:ln>
            <a:noFill/>
          </a:ln>
        </p:spPr>
        <p:txBody>
          <a:bodyPr spcFirstLastPara="1" wrap="square" lIns="91413" tIns="45694" rIns="91413" bIns="45694" anchor="t" anchorCtr="0">
            <a:noAutofit/>
          </a:bodyPr>
          <a:lstStyle>
            <a:lvl1pPr lvl="0" algn="l">
              <a:lnSpc>
                <a:spcPct val="90000"/>
              </a:lnSpc>
              <a:spcBef>
                <a:spcPts val="0"/>
              </a:spcBef>
              <a:spcAft>
                <a:spcPts val="0"/>
              </a:spcAft>
              <a:buClr>
                <a:srgbClr val="ED6A4A"/>
              </a:buClr>
              <a:buSzPts val="2400"/>
              <a:buFont typeface="Arial Narrow"/>
              <a:buNone/>
              <a:defRPr sz="4353" b="1" i="0">
                <a:solidFill>
                  <a:srgbClr val="ED6A4A"/>
                </a:solidFill>
                <a:latin typeface="Arial Narrow"/>
                <a:ea typeface="Arial Narrow"/>
                <a:cs typeface="Arial Narrow"/>
                <a:sym typeface="Arial Narrow"/>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9"/>
          <p:cNvSpPr txBox="1">
            <a:spLocks noGrp="1"/>
          </p:cNvSpPr>
          <p:nvPr>
            <p:ph type="body" idx="3"/>
          </p:nvPr>
        </p:nvSpPr>
        <p:spPr>
          <a:xfrm>
            <a:off x="960641" y="1975607"/>
            <a:ext cx="8204104" cy="655136"/>
          </a:xfrm>
          <a:prstGeom prst="rect">
            <a:avLst/>
          </a:prstGeom>
          <a:noFill/>
          <a:ln>
            <a:noFill/>
          </a:ln>
        </p:spPr>
        <p:txBody>
          <a:bodyPr spcFirstLastPara="1" wrap="square" lIns="91413" tIns="45694" rIns="91413" bIns="45694" anchor="t" anchorCtr="0">
            <a:noAutofit/>
          </a:bodyPr>
          <a:lstStyle>
            <a:lvl1pPr marL="829166" lvl="0" indent="-414584" algn="l">
              <a:lnSpc>
                <a:spcPct val="90000"/>
              </a:lnSpc>
              <a:spcBef>
                <a:spcPts val="1999"/>
              </a:spcBef>
              <a:spcAft>
                <a:spcPts val="0"/>
              </a:spcAft>
              <a:buClr>
                <a:srgbClr val="451412"/>
              </a:buClr>
              <a:buSzPts val="1700"/>
              <a:buNone/>
              <a:defRPr sz="3083" b="1" i="0">
                <a:solidFill>
                  <a:srgbClr val="451412"/>
                </a:solidFill>
                <a:latin typeface="Arial Narrow"/>
                <a:ea typeface="Arial Narrow"/>
                <a:cs typeface="Arial Narrow"/>
                <a:sym typeface="Arial Narrow"/>
              </a:defRPr>
            </a:lvl1pPr>
            <a:lvl2pPr marL="1658332" lvl="1" indent="-414584" algn="l">
              <a:lnSpc>
                <a:spcPct val="90000"/>
              </a:lnSpc>
              <a:spcBef>
                <a:spcPts val="999"/>
              </a:spcBef>
              <a:spcAft>
                <a:spcPts val="0"/>
              </a:spcAft>
              <a:buClr>
                <a:schemeClr val="dk1"/>
              </a:buClr>
              <a:buSzPts val="2205"/>
              <a:buNone/>
              <a:defRPr sz="3990" b="1"/>
            </a:lvl2pPr>
            <a:lvl3pPr marL="2487502" lvl="2" indent="-414584" algn="l">
              <a:lnSpc>
                <a:spcPct val="90000"/>
              </a:lnSpc>
              <a:spcBef>
                <a:spcPts val="999"/>
              </a:spcBef>
              <a:spcAft>
                <a:spcPts val="0"/>
              </a:spcAft>
              <a:buClr>
                <a:schemeClr val="dk1"/>
              </a:buClr>
              <a:buSzPts val="1984"/>
              <a:buNone/>
              <a:defRPr sz="3446" b="1"/>
            </a:lvl3pPr>
            <a:lvl4pPr marL="3316668" lvl="3" indent="-414584" algn="l">
              <a:lnSpc>
                <a:spcPct val="90000"/>
              </a:lnSpc>
              <a:spcBef>
                <a:spcPts val="999"/>
              </a:spcBef>
              <a:spcAft>
                <a:spcPts val="0"/>
              </a:spcAft>
              <a:buClr>
                <a:schemeClr val="dk1"/>
              </a:buClr>
              <a:buSzPts val="1764"/>
              <a:buNone/>
              <a:defRPr sz="3083" b="1"/>
            </a:lvl4pPr>
            <a:lvl5pPr marL="4145833" lvl="4" indent="-414584" algn="l">
              <a:lnSpc>
                <a:spcPct val="90000"/>
              </a:lnSpc>
              <a:spcBef>
                <a:spcPts val="999"/>
              </a:spcBef>
              <a:spcAft>
                <a:spcPts val="0"/>
              </a:spcAft>
              <a:buClr>
                <a:schemeClr val="dk1"/>
              </a:buClr>
              <a:buSzPts val="1764"/>
              <a:buNone/>
              <a:defRPr sz="3083" b="1"/>
            </a:lvl5pPr>
            <a:lvl6pPr marL="4974999" lvl="5" indent="-414584" algn="l">
              <a:lnSpc>
                <a:spcPct val="90000"/>
              </a:lnSpc>
              <a:spcBef>
                <a:spcPts val="999"/>
              </a:spcBef>
              <a:spcAft>
                <a:spcPts val="0"/>
              </a:spcAft>
              <a:buClr>
                <a:schemeClr val="dk1"/>
              </a:buClr>
              <a:buSzPts val="1764"/>
              <a:buNone/>
              <a:defRPr sz="3083" b="1"/>
            </a:lvl6pPr>
            <a:lvl7pPr marL="5804169" lvl="6" indent="-414584" algn="l">
              <a:lnSpc>
                <a:spcPct val="90000"/>
              </a:lnSpc>
              <a:spcBef>
                <a:spcPts val="999"/>
              </a:spcBef>
              <a:spcAft>
                <a:spcPts val="0"/>
              </a:spcAft>
              <a:buClr>
                <a:schemeClr val="dk1"/>
              </a:buClr>
              <a:buSzPts val="1764"/>
              <a:buNone/>
              <a:defRPr sz="3083" b="1"/>
            </a:lvl7pPr>
            <a:lvl8pPr marL="6633335" lvl="7" indent="-414584" algn="l">
              <a:lnSpc>
                <a:spcPct val="90000"/>
              </a:lnSpc>
              <a:spcBef>
                <a:spcPts val="999"/>
              </a:spcBef>
              <a:spcAft>
                <a:spcPts val="0"/>
              </a:spcAft>
              <a:buClr>
                <a:schemeClr val="dk1"/>
              </a:buClr>
              <a:buSzPts val="1764"/>
              <a:buNone/>
              <a:defRPr sz="3083" b="1"/>
            </a:lvl8pPr>
            <a:lvl9pPr marL="7462501" lvl="8" indent="-414584" algn="l">
              <a:lnSpc>
                <a:spcPct val="90000"/>
              </a:lnSpc>
              <a:spcBef>
                <a:spcPts val="999"/>
              </a:spcBef>
              <a:spcAft>
                <a:spcPts val="0"/>
              </a:spcAft>
              <a:buClr>
                <a:schemeClr val="dk1"/>
              </a:buClr>
              <a:buSzPts val="1764"/>
              <a:buNone/>
              <a:defRPr sz="3083" b="1"/>
            </a:lvl9pPr>
          </a:lstStyle>
          <a:p>
            <a:endParaRPr/>
          </a:p>
        </p:txBody>
      </p:sp>
      <p:sp>
        <p:nvSpPr>
          <p:cNvPr id="49" name="Google Shape;49;p9"/>
          <p:cNvSpPr txBox="1">
            <a:spLocks noGrp="1"/>
          </p:cNvSpPr>
          <p:nvPr>
            <p:ph type="body" idx="4"/>
          </p:nvPr>
        </p:nvSpPr>
        <p:spPr>
          <a:xfrm>
            <a:off x="3613264" y="10844347"/>
            <a:ext cx="8195243" cy="512694"/>
          </a:xfrm>
          <a:prstGeom prst="rect">
            <a:avLst/>
          </a:prstGeom>
          <a:noFill/>
          <a:ln>
            <a:noFill/>
          </a:ln>
        </p:spPr>
        <p:txBody>
          <a:bodyPr spcFirstLastPara="1" wrap="square" lIns="89989" tIns="45694" rIns="0" bIns="45694" anchor="t" anchorCtr="0">
            <a:noAutofit/>
          </a:bodyPr>
          <a:lstStyle>
            <a:lvl1pPr marL="829166" lvl="0" indent="-414584" algn="r">
              <a:lnSpc>
                <a:spcPct val="90000"/>
              </a:lnSpc>
              <a:spcBef>
                <a:spcPts val="1999"/>
              </a:spcBef>
              <a:spcAft>
                <a:spcPts val="0"/>
              </a:spcAft>
              <a:buClr>
                <a:srgbClr val="ED6A4A"/>
              </a:buClr>
              <a:buSzPts val="900"/>
              <a:buNone/>
              <a:defRPr sz="1632" b="1" i="0">
                <a:solidFill>
                  <a:srgbClr val="ED6A4A"/>
                </a:solidFill>
                <a:latin typeface="Arial Narrow"/>
                <a:ea typeface="Arial Narrow"/>
                <a:cs typeface="Arial Narrow"/>
                <a:sym typeface="Arial Narrow"/>
              </a:defRPr>
            </a:lvl1pPr>
            <a:lvl2pPr marL="1658332" lvl="1" indent="-621874" algn="l">
              <a:lnSpc>
                <a:spcPct val="90000"/>
              </a:lnSpc>
              <a:spcBef>
                <a:spcPts val="999"/>
              </a:spcBef>
              <a:spcAft>
                <a:spcPts val="0"/>
              </a:spcAft>
              <a:buClr>
                <a:schemeClr val="dk1"/>
              </a:buClr>
              <a:buSzPts val="1800"/>
              <a:buChar char="•"/>
              <a:defRPr/>
            </a:lvl2pPr>
            <a:lvl3pPr marL="2487502" lvl="2" indent="-621874" algn="l">
              <a:lnSpc>
                <a:spcPct val="90000"/>
              </a:lnSpc>
              <a:spcBef>
                <a:spcPts val="999"/>
              </a:spcBef>
              <a:spcAft>
                <a:spcPts val="0"/>
              </a:spcAft>
              <a:buClr>
                <a:schemeClr val="dk1"/>
              </a:buClr>
              <a:buSzPts val="1800"/>
              <a:buChar char="•"/>
              <a:defRPr/>
            </a:lvl3pPr>
            <a:lvl4pPr marL="3316668" lvl="3" indent="-621874" algn="l">
              <a:lnSpc>
                <a:spcPct val="90000"/>
              </a:lnSpc>
              <a:spcBef>
                <a:spcPts val="999"/>
              </a:spcBef>
              <a:spcAft>
                <a:spcPts val="0"/>
              </a:spcAft>
              <a:buClr>
                <a:schemeClr val="dk1"/>
              </a:buClr>
              <a:buSzPts val="1800"/>
              <a:buChar char="•"/>
              <a:defRPr/>
            </a:lvl4pPr>
            <a:lvl5pPr marL="4145833" lvl="4" indent="-621874" algn="l">
              <a:lnSpc>
                <a:spcPct val="90000"/>
              </a:lnSpc>
              <a:spcBef>
                <a:spcPts val="999"/>
              </a:spcBef>
              <a:spcAft>
                <a:spcPts val="0"/>
              </a:spcAft>
              <a:buClr>
                <a:schemeClr val="dk1"/>
              </a:buClr>
              <a:buSzPts val="1800"/>
              <a:buChar char="•"/>
              <a:defRPr/>
            </a:lvl5pPr>
            <a:lvl6pPr marL="4974999" lvl="5" indent="-621874" algn="l">
              <a:lnSpc>
                <a:spcPct val="90000"/>
              </a:lnSpc>
              <a:spcBef>
                <a:spcPts val="999"/>
              </a:spcBef>
              <a:spcAft>
                <a:spcPts val="0"/>
              </a:spcAft>
              <a:buClr>
                <a:schemeClr val="dk1"/>
              </a:buClr>
              <a:buSzPts val="1800"/>
              <a:buChar char="•"/>
              <a:defRPr/>
            </a:lvl6pPr>
            <a:lvl7pPr marL="5804169" lvl="6" indent="-621874" algn="l">
              <a:lnSpc>
                <a:spcPct val="90000"/>
              </a:lnSpc>
              <a:spcBef>
                <a:spcPts val="999"/>
              </a:spcBef>
              <a:spcAft>
                <a:spcPts val="0"/>
              </a:spcAft>
              <a:buClr>
                <a:schemeClr val="dk1"/>
              </a:buClr>
              <a:buSzPts val="1800"/>
              <a:buChar char="•"/>
              <a:defRPr/>
            </a:lvl7pPr>
            <a:lvl8pPr marL="6633335" lvl="7" indent="-621874" algn="l">
              <a:lnSpc>
                <a:spcPct val="90000"/>
              </a:lnSpc>
              <a:spcBef>
                <a:spcPts val="999"/>
              </a:spcBef>
              <a:spcAft>
                <a:spcPts val="0"/>
              </a:spcAft>
              <a:buClr>
                <a:schemeClr val="dk1"/>
              </a:buClr>
              <a:buSzPts val="1800"/>
              <a:buChar char="•"/>
              <a:defRPr/>
            </a:lvl8pPr>
            <a:lvl9pPr marL="7462501" lvl="8" indent="-621874" algn="l">
              <a:lnSpc>
                <a:spcPct val="90000"/>
              </a:lnSpc>
              <a:spcBef>
                <a:spcPts val="999"/>
              </a:spcBef>
              <a:spcAft>
                <a:spcPts val="0"/>
              </a:spcAft>
              <a:buClr>
                <a:schemeClr val="dk1"/>
              </a:buClr>
              <a:buSzPts val="1800"/>
              <a:buChar char="•"/>
              <a:defRPr/>
            </a:lvl9pPr>
          </a:lstStyle>
          <a:p>
            <a:endParaRPr/>
          </a:p>
        </p:txBody>
      </p:sp>
      <p:pic>
        <p:nvPicPr>
          <p:cNvPr id="50" name="Google Shape;50;p9"/>
          <p:cNvPicPr preferRelativeResize="0"/>
          <p:nvPr/>
        </p:nvPicPr>
        <p:blipFill rotWithShape="1">
          <a:blip r:embed="rId3">
            <a:alphaModFix/>
          </a:blip>
          <a:srcRect/>
          <a:stretch/>
        </p:blipFill>
        <p:spPr>
          <a:xfrm rot="-1143028">
            <a:off x="12223142" y="3514343"/>
            <a:ext cx="924128" cy="506937"/>
          </a:xfrm>
          <a:prstGeom prst="rect">
            <a:avLst/>
          </a:prstGeom>
          <a:noFill/>
          <a:ln>
            <a:noFill/>
          </a:ln>
        </p:spPr>
      </p:pic>
    </p:spTree>
    <p:extLst>
      <p:ext uri="{BB962C8B-B14F-4D97-AF65-F5344CB8AC3E}">
        <p14:creationId xmlns:p14="http://schemas.microsoft.com/office/powerpoint/2010/main" val="33036095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Image and Content">
  <p:cSld name="Image and Content">
    <p:spTree>
      <p:nvGrpSpPr>
        <p:cNvPr id="1" name="Shape 19"/>
        <p:cNvGrpSpPr/>
        <p:nvPr/>
      </p:nvGrpSpPr>
      <p:grpSpPr>
        <a:xfrm>
          <a:off x="0" y="0"/>
          <a:ext cx="0" cy="0"/>
          <a:chOff x="0" y="0"/>
          <a:chExt cx="0" cy="0"/>
        </a:xfrm>
      </p:grpSpPr>
      <p:pic>
        <p:nvPicPr>
          <p:cNvPr id="20" name="Google Shape;20;p9" descr="Graphical user interface, application, Word&#10;&#10;Description automatically generated"/>
          <p:cNvPicPr preferRelativeResize="0"/>
          <p:nvPr/>
        </p:nvPicPr>
        <p:blipFill rotWithShape="1">
          <a:blip r:embed="rId2">
            <a:alphaModFix/>
          </a:blip>
          <a:srcRect/>
          <a:stretch/>
        </p:blipFill>
        <p:spPr>
          <a:xfrm>
            <a:off x="-32820" y="-38600"/>
            <a:ext cx="19458536" cy="13754600"/>
          </a:xfrm>
          <a:prstGeom prst="rect">
            <a:avLst/>
          </a:prstGeom>
          <a:noFill/>
          <a:ln>
            <a:noFill/>
          </a:ln>
        </p:spPr>
      </p:pic>
      <p:sp>
        <p:nvSpPr>
          <p:cNvPr id="21" name="Google Shape;21;p9"/>
          <p:cNvSpPr>
            <a:spLocks noGrp="1"/>
          </p:cNvSpPr>
          <p:nvPr>
            <p:ph type="pic" idx="2"/>
          </p:nvPr>
        </p:nvSpPr>
        <p:spPr>
          <a:xfrm>
            <a:off x="1" y="3594621"/>
            <a:ext cx="11808506" cy="6912726"/>
          </a:xfrm>
          <a:prstGeom prst="rect">
            <a:avLst/>
          </a:prstGeom>
          <a:noFill/>
          <a:ln>
            <a:noFill/>
          </a:ln>
        </p:spPr>
      </p:sp>
      <p:sp>
        <p:nvSpPr>
          <p:cNvPr id="22" name="Google Shape;22;p9"/>
          <p:cNvSpPr txBox="1">
            <a:spLocks noGrp="1"/>
          </p:cNvSpPr>
          <p:nvPr>
            <p:ph type="body" idx="1"/>
          </p:nvPr>
        </p:nvSpPr>
        <p:spPr>
          <a:xfrm>
            <a:off x="12223142" y="3594623"/>
            <a:ext cx="5836585" cy="7446402"/>
          </a:xfrm>
          <a:prstGeom prst="rect">
            <a:avLst/>
          </a:prstGeom>
          <a:noFill/>
          <a:ln>
            <a:noFill/>
          </a:ln>
        </p:spPr>
        <p:txBody>
          <a:bodyPr spcFirstLastPara="1" wrap="square" lIns="91425" tIns="45700" rIns="91425" bIns="45700" anchor="t" anchorCtr="0">
            <a:noAutofit/>
          </a:bodyPr>
          <a:lstStyle>
            <a:lvl1pPr marL="659736" lvl="0" indent="-329868" algn="l">
              <a:lnSpc>
                <a:spcPct val="90000"/>
              </a:lnSpc>
              <a:spcBef>
                <a:spcPts val="1591"/>
              </a:spcBef>
              <a:spcAft>
                <a:spcPts val="0"/>
              </a:spcAft>
              <a:buClr>
                <a:srgbClr val="253165"/>
              </a:buClr>
              <a:buSzPts val="1200"/>
              <a:buNone/>
              <a:defRPr sz="1732" b="0" i="0">
                <a:solidFill>
                  <a:srgbClr val="253165"/>
                </a:solidFill>
                <a:latin typeface="Arial"/>
                <a:ea typeface="Arial"/>
                <a:cs typeface="Arial"/>
                <a:sym typeface="Arial"/>
              </a:defRPr>
            </a:lvl1pPr>
            <a:lvl2pPr marL="1319473" lvl="1" indent="-494802" algn="l">
              <a:lnSpc>
                <a:spcPct val="90000"/>
              </a:lnSpc>
              <a:spcBef>
                <a:spcPts val="795"/>
              </a:spcBef>
              <a:spcAft>
                <a:spcPts val="0"/>
              </a:spcAft>
              <a:buClr>
                <a:schemeClr val="dk1"/>
              </a:buClr>
              <a:buSzPts val="1800"/>
              <a:buChar char="•"/>
              <a:defRPr/>
            </a:lvl2pPr>
            <a:lvl3pPr marL="1979209" lvl="2" indent="-494802" algn="l">
              <a:lnSpc>
                <a:spcPct val="90000"/>
              </a:lnSpc>
              <a:spcBef>
                <a:spcPts val="795"/>
              </a:spcBef>
              <a:spcAft>
                <a:spcPts val="0"/>
              </a:spcAft>
              <a:buClr>
                <a:schemeClr val="dk1"/>
              </a:buClr>
              <a:buSzPts val="1800"/>
              <a:buChar char="•"/>
              <a:defRPr/>
            </a:lvl3pPr>
            <a:lvl4pPr marL="2638944" lvl="3" indent="-494802" algn="l">
              <a:lnSpc>
                <a:spcPct val="90000"/>
              </a:lnSpc>
              <a:spcBef>
                <a:spcPts val="795"/>
              </a:spcBef>
              <a:spcAft>
                <a:spcPts val="0"/>
              </a:spcAft>
              <a:buClr>
                <a:schemeClr val="dk1"/>
              </a:buClr>
              <a:buSzPts val="1800"/>
              <a:buChar char="•"/>
              <a:defRPr/>
            </a:lvl4pPr>
            <a:lvl5pPr marL="3298680" lvl="4" indent="-494802" algn="l">
              <a:lnSpc>
                <a:spcPct val="90000"/>
              </a:lnSpc>
              <a:spcBef>
                <a:spcPts val="795"/>
              </a:spcBef>
              <a:spcAft>
                <a:spcPts val="0"/>
              </a:spcAft>
              <a:buClr>
                <a:schemeClr val="dk1"/>
              </a:buClr>
              <a:buSzPts val="1800"/>
              <a:buChar char="•"/>
              <a:defRPr/>
            </a:lvl5pPr>
            <a:lvl6pPr marL="3958416" lvl="5" indent="-494802" algn="l">
              <a:lnSpc>
                <a:spcPct val="90000"/>
              </a:lnSpc>
              <a:spcBef>
                <a:spcPts val="795"/>
              </a:spcBef>
              <a:spcAft>
                <a:spcPts val="0"/>
              </a:spcAft>
              <a:buClr>
                <a:schemeClr val="dk1"/>
              </a:buClr>
              <a:buSzPts val="1800"/>
              <a:buChar char="•"/>
              <a:defRPr/>
            </a:lvl6pPr>
            <a:lvl7pPr marL="4618153" lvl="6" indent="-494802" algn="l">
              <a:lnSpc>
                <a:spcPct val="90000"/>
              </a:lnSpc>
              <a:spcBef>
                <a:spcPts val="795"/>
              </a:spcBef>
              <a:spcAft>
                <a:spcPts val="0"/>
              </a:spcAft>
              <a:buClr>
                <a:schemeClr val="dk1"/>
              </a:buClr>
              <a:buSzPts val="1800"/>
              <a:buChar char="•"/>
              <a:defRPr/>
            </a:lvl7pPr>
            <a:lvl8pPr marL="5277889" lvl="7" indent="-494802" algn="l">
              <a:lnSpc>
                <a:spcPct val="90000"/>
              </a:lnSpc>
              <a:spcBef>
                <a:spcPts val="795"/>
              </a:spcBef>
              <a:spcAft>
                <a:spcPts val="0"/>
              </a:spcAft>
              <a:buClr>
                <a:schemeClr val="dk1"/>
              </a:buClr>
              <a:buSzPts val="1800"/>
              <a:buChar char="•"/>
              <a:defRPr/>
            </a:lvl8pPr>
            <a:lvl9pPr marL="5937625" lvl="8" indent="-494802" algn="l">
              <a:lnSpc>
                <a:spcPct val="90000"/>
              </a:lnSpc>
              <a:spcBef>
                <a:spcPts val="795"/>
              </a:spcBef>
              <a:spcAft>
                <a:spcPts val="0"/>
              </a:spcAft>
              <a:buClr>
                <a:schemeClr val="dk1"/>
              </a:buClr>
              <a:buSzPts val="1800"/>
              <a:buChar char="•"/>
              <a:defRPr/>
            </a:lvl9pPr>
          </a:lstStyle>
          <a:p>
            <a:endParaRPr/>
          </a:p>
        </p:txBody>
      </p:sp>
      <p:sp>
        <p:nvSpPr>
          <p:cNvPr id="23" name="Google Shape;23;p9"/>
          <p:cNvSpPr txBox="1">
            <a:spLocks noGrp="1"/>
          </p:cNvSpPr>
          <p:nvPr>
            <p:ph type="title"/>
          </p:nvPr>
        </p:nvSpPr>
        <p:spPr>
          <a:xfrm>
            <a:off x="960641" y="1099170"/>
            <a:ext cx="13472662" cy="655136"/>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rgbClr val="4CC2F1"/>
              </a:buClr>
              <a:buSzPts val="2400"/>
              <a:buFont typeface="Arial Narrow"/>
              <a:buNone/>
              <a:defRPr sz="3463" b="1" i="0">
                <a:solidFill>
                  <a:srgbClr val="4CC2F1"/>
                </a:solidFill>
                <a:latin typeface="Arial Narrow"/>
                <a:ea typeface="Arial Narrow"/>
                <a:cs typeface="Arial Narrow"/>
                <a:sym typeface="Arial Narrow"/>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9"/>
          <p:cNvSpPr txBox="1">
            <a:spLocks noGrp="1"/>
          </p:cNvSpPr>
          <p:nvPr>
            <p:ph type="body" idx="3"/>
          </p:nvPr>
        </p:nvSpPr>
        <p:spPr>
          <a:xfrm>
            <a:off x="960641" y="1975600"/>
            <a:ext cx="8204103" cy="655136"/>
          </a:xfrm>
          <a:prstGeom prst="rect">
            <a:avLst/>
          </a:prstGeom>
          <a:noFill/>
          <a:ln>
            <a:noFill/>
          </a:ln>
        </p:spPr>
        <p:txBody>
          <a:bodyPr spcFirstLastPara="1" wrap="square" lIns="91425" tIns="45700" rIns="91425" bIns="45700" anchor="t" anchorCtr="0">
            <a:noAutofit/>
          </a:bodyPr>
          <a:lstStyle>
            <a:lvl1pPr marL="659736" lvl="0" indent="-329868" algn="l">
              <a:lnSpc>
                <a:spcPct val="90000"/>
              </a:lnSpc>
              <a:spcBef>
                <a:spcPts val="1591"/>
              </a:spcBef>
              <a:spcAft>
                <a:spcPts val="0"/>
              </a:spcAft>
              <a:buClr>
                <a:srgbClr val="253165"/>
              </a:buClr>
              <a:buSzPts val="1700"/>
              <a:buNone/>
              <a:defRPr sz="2453" b="1" i="0">
                <a:solidFill>
                  <a:srgbClr val="253165"/>
                </a:solidFill>
                <a:latin typeface="Arial Narrow"/>
                <a:ea typeface="Arial Narrow"/>
                <a:cs typeface="Arial Narrow"/>
                <a:sym typeface="Arial Narrow"/>
              </a:defRPr>
            </a:lvl1pPr>
            <a:lvl2pPr marL="1319473" lvl="1" indent="-329868" algn="l">
              <a:lnSpc>
                <a:spcPct val="90000"/>
              </a:lnSpc>
              <a:spcBef>
                <a:spcPts val="795"/>
              </a:spcBef>
              <a:spcAft>
                <a:spcPts val="0"/>
              </a:spcAft>
              <a:buClr>
                <a:schemeClr val="dk1"/>
              </a:buClr>
              <a:buSzPts val="2205"/>
              <a:buNone/>
              <a:defRPr sz="3181" b="1"/>
            </a:lvl2pPr>
            <a:lvl3pPr marL="1979209" lvl="2" indent="-329868" algn="l">
              <a:lnSpc>
                <a:spcPct val="90000"/>
              </a:lnSpc>
              <a:spcBef>
                <a:spcPts val="795"/>
              </a:spcBef>
              <a:spcAft>
                <a:spcPts val="0"/>
              </a:spcAft>
              <a:buClr>
                <a:schemeClr val="dk1"/>
              </a:buClr>
              <a:buSzPts val="1984"/>
              <a:buNone/>
              <a:defRPr sz="2863" b="1"/>
            </a:lvl3pPr>
            <a:lvl4pPr marL="2638944" lvl="3" indent="-329868" algn="l">
              <a:lnSpc>
                <a:spcPct val="90000"/>
              </a:lnSpc>
              <a:spcBef>
                <a:spcPts val="795"/>
              </a:spcBef>
              <a:spcAft>
                <a:spcPts val="0"/>
              </a:spcAft>
              <a:buClr>
                <a:schemeClr val="dk1"/>
              </a:buClr>
              <a:buSzPts val="1764"/>
              <a:buNone/>
              <a:defRPr sz="2545" b="1"/>
            </a:lvl4pPr>
            <a:lvl5pPr marL="3298680" lvl="4" indent="-329868" algn="l">
              <a:lnSpc>
                <a:spcPct val="90000"/>
              </a:lnSpc>
              <a:spcBef>
                <a:spcPts val="795"/>
              </a:spcBef>
              <a:spcAft>
                <a:spcPts val="0"/>
              </a:spcAft>
              <a:buClr>
                <a:schemeClr val="dk1"/>
              </a:buClr>
              <a:buSzPts val="1764"/>
              <a:buNone/>
              <a:defRPr sz="2545" b="1"/>
            </a:lvl5pPr>
            <a:lvl6pPr marL="3958416" lvl="5" indent="-329868" algn="l">
              <a:lnSpc>
                <a:spcPct val="90000"/>
              </a:lnSpc>
              <a:spcBef>
                <a:spcPts val="795"/>
              </a:spcBef>
              <a:spcAft>
                <a:spcPts val="0"/>
              </a:spcAft>
              <a:buClr>
                <a:schemeClr val="dk1"/>
              </a:buClr>
              <a:buSzPts val="1764"/>
              <a:buNone/>
              <a:defRPr sz="2545" b="1"/>
            </a:lvl6pPr>
            <a:lvl7pPr marL="4618153" lvl="6" indent="-329868" algn="l">
              <a:lnSpc>
                <a:spcPct val="90000"/>
              </a:lnSpc>
              <a:spcBef>
                <a:spcPts val="795"/>
              </a:spcBef>
              <a:spcAft>
                <a:spcPts val="0"/>
              </a:spcAft>
              <a:buClr>
                <a:schemeClr val="dk1"/>
              </a:buClr>
              <a:buSzPts val="1764"/>
              <a:buNone/>
              <a:defRPr sz="2545" b="1"/>
            </a:lvl7pPr>
            <a:lvl8pPr marL="5277889" lvl="7" indent="-329868" algn="l">
              <a:lnSpc>
                <a:spcPct val="90000"/>
              </a:lnSpc>
              <a:spcBef>
                <a:spcPts val="795"/>
              </a:spcBef>
              <a:spcAft>
                <a:spcPts val="0"/>
              </a:spcAft>
              <a:buClr>
                <a:schemeClr val="dk1"/>
              </a:buClr>
              <a:buSzPts val="1764"/>
              <a:buNone/>
              <a:defRPr sz="2545" b="1"/>
            </a:lvl8pPr>
            <a:lvl9pPr marL="5937625" lvl="8" indent="-329868" algn="l">
              <a:lnSpc>
                <a:spcPct val="90000"/>
              </a:lnSpc>
              <a:spcBef>
                <a:spcPts val="795"/>
              </a:spcBef>
              <a:spcAft>
                <a:spcPts val="0"/>
              </a:spcAft>
              <a:buClr>
                <a:schemeClr val="dk1"/>
              </a:buClr>
              <a:buSzPts val="1764"/>
              <a:buNone/>
              <a:defRPr sz="2545" b="1"/>
            </a:lvl9pPr>
          </a:lstStyle>
          <a:p>
            <a:endParaRPr/>
          </a:p>
        </p:txBody>
      </p:sp>
      <p:sp>
        <p:nvSpPr>
          <p:cNvPr id="25" name="Google Shape;25;p9"/>
          <p:cNvSpPr txBox="1">
            <a:spLocks noGrp="1"/>
          </p:cNvSpPr>
          <p:nvPr>
            <p:ph type="body" idx="4"/>
          </p:nvPr>
        </p:nvSpPr>
        <p:spPr>
          <a:xfrm>
            <a:off x="3613264" y="10844341"/>
            <a:ext cx="8195244" cy="512694"/>
          </a:xfrm>
          <a:prstGeom prst="rect">
            <a:avLst/>
          </a:prstGeom>
          <a:noFill/>
          <a:ln>
            <a:noFill/>
          </a:ln>
        </p:spPr>
        <p:txBody>
          <a:bodyPr spcFirstLastPara="1" wrap="square" lIns="90000" tIns="45700" rIns="0" bIns="45700" anchor="t" anchorCtr="0">
            <a:noAutofit/>
          </a:bodyPr>
          <a:lstStyle>
            <a:lvl1pPr marL="659736" lvl="0" indent="-329868" algn="r">
              <a:lnSpc>
                <a:spcPct val="90000"/>
              </a:lnSpc>
              <a:spcBef>
                <a:spcPts val="1591"/>
              </a:spcBef>
              <a:spcAft>
                <a:spcPts val="0"/>
              </a:spcAft>
              <a:buClr>
                <a:srgbClr val="4CC2F1"/>
              </a:buClr>
              <a:buSzPts val="900"/>
              <a:buNone/>
              <a:defRPr sz="1298" b="1" i="0">
                <a:solidFill>
                  <a:srgbClr val="4CC2F1"/>
                </a:solidFill>
                <a:latin typeface="Arial Narrow"/>
                <a:ea typeface="Arial Narrow"/>
                <a:cs typeface="Arial Narrow"/>
                <a:sym typeface="Arial Narrow"/>
              </a:defRPr>
            </a:lvl1pPr>
            <a:lvl2pPr marL="1319473" lvl="1" indent="-494802" algn="l">
              <a:lnSpc>
                <a:spcPct val="90000"/>
              </a:lnSpc>
              <a:spcBef>
                <a:spcPts val="795"/>
              </a:spcBef>
              <a:spcAft>
                <a:spcPts val="0"/>
              </a:spcAft>
              <a:buClr>
                <a:schemeClr val="dk1"/>
              </a:buClr>
              <a:buSzPts val="1800"/>
              <a:buChar char="•"/>
              <a:defRPr/>
            </a:lvl2pPr>
            <a:lvl3pPr marL="1979209" lvl="2" indent="-494802" algn="l">
              <a:lnSpc>
                <a:spcPct val="90000"/>
              </a:lnSpc>
              <a:spcBef>
                <a:spcPts val="795"/>
              </a:spcBef>
              <a:spcAft>
                <a:spcPts val="0"/>
              </a:spcAft>
              <a:buClr>
                <a:schemeClr val="dk1"/>
              </a:buClr>
              <a:buSzPts val="1800"/>
              <a:buChar char="•"/>
              <a:defRPr/>
            </a:lvl3pPr>
            <a:lvl4pPr marL="2638944" lvl="3" indent="-494802" algn="l">
              <a:lnSpc>
                <a:spcPct val="90000"/>
              </a:lnSpc>
              <a:spcBef>
                <a:spcPts val="795"/>
              </a:spcBef>
              <a:spcAft>
                <a:spcPts val="0"/>
              </a:spcAft>
              <a:buClr>
                <a:schemeClr val="dk1"/>
              </a:buClr>
              <a:buSzPts val="1800"/>
              <a:buChar char="•"/>
              <a:defRPr/>
            </a:lvl4pPr>
            <a:lvl5pPr marL="3298680" lvl="4" indent="-494802" algn="l">
              <a:lnSpc>
                <a:spcPct val="90000"/>
              </a:lnSpc>
              <a:spcBef>
                <a:spcPts val="795"/>
              </a:spcBef>
              <a:spcAft>
                <a:spcPts val="0"/>
              </a:spcAft>
              <a:buClr>
                <a:schemeClr val="dk1"/>
              </a:buClr>
              <a:buSzPts val="1800"/>
              <a:buChar char="•"/>
              <a:defRPr/>
            </a:lvl5pPr>
            <a:lvl6pPr marL="3958416" lvl="5" indent="-494802" algn="l">
              <a:lnSpc>
                <a:spcPct val="90000"/>
              </a:lnSpc>
              <a:spcBef>
                <a:spcPts val="795"/>
              </a:spcBef>
              <a:spcAft>
                <a:spcPts val="0"/>
              </a:spcAft>
              <a:buClr>
                <a:schemeClr val="dk1"/>
              </a:buClr>
              <a:buSzPts val="1800"/>
              <a:buChar char="•"/>
              <a:defRPr/>
            </a:lvl6pPr>
            <a:lvl7pPr marL="4618153" lvl="6" indent="-494802" algn="l">
              <a:lnSpc>
                <a:spcPct val="90000"/>
              </a:lnSpc>
              <a:spcBef>
                <a:spcPts val="795"/>
              </a:spcBef>
              <a:spcAft>
                <a:spcPts val="0"/>
              </a:spcAft>
              <a:buClr>
                <a:schemeClr val="dk1"/>
              </a:buClr>
              <a:buSzPts val="1800"/>
              <a:buChar char="•"/>
              <a:defRPr/>
            </a:lvl7pPr>
            <a:lvl8pPr marL="5277889" lvl="7" indent="-494802" algn="l">
              <a:lnSpc>
                <a:spcPct val="90000"/>
              </a:lnSpc>
              <a:spcBef>
                <a:spcPts val="795"/>
              </a:spcBef>
              <a:spcAft>
                <a:spcPts val="0"/>
              </a:spcAft>
              <a:buClr>
                <a:schemeClr val="dk1"/>
              </a:buClr>
              <a:buSzPts val="1800"/>
              <a:buChar char="•"/>
              <a:defRPr/>
            </a:lvl8pPr>
            <a:lvl9pPr marL="5937625" lvl="8" indent="-494802" algn="l">
              <a:lnSpc>
                <a:spcPct val="90000"/>
              </a:lnSpc>
              <a:spcBef>
                <a:spcPts val="79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628337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Blank 1">
  <p:cSld name="Blank 1">
    <p:bg>
      <p:bgPr>
        <a:solidFill>
          <a:schemeClr val="lt1"/>
        </a:solidFill>
        <a:effectLst/>
      </p:bgPr>
    </p:bg>
    <p:spTree>
      <p:nvGrpSpPr>
        <p:cNvPr id="1" name="Shape 47"/>
        <p:cNvGrpSpPr/>
        <p:nvPr/>
      </p:nvGrpSpPr>
      <p:grpSpPr>
        <a:xfrm>
          <a:off x="0" y="0"/>
          <a:ext cx="0" cy="0"/>
          <a:chOff x="0" y="0"/>
          <a:chExt cx="0" cy="0"/>
        </a:xfrm>
      </p:grpSpPr>
      <p:sp>
        <p:nvSpPr>
          <p:cNvPr id="48" name="Google Shape;48;gb3d316aaf0_0_168"/>
          <p:cNvSpPr/>
          <p:nvPr/>
        </p:nvSpPr>
        <p:spPr>
          <a:xfrm>
            <a:off x="2" y="0"/>
            <a:ext cx="19393475" cy="13710239"/>
          </a:xfrm>
          <a:custGeom>
            <a:avLst/>
            <a:gdLst/>
            <a:ahLst/>
            <a:cxnLst/>
            <a:rect l="l" t="t" r="r" b="b"/>
            <a:pathLst>
              <a:path w="10692130" h="7556500" extrusionOk="0">
                <a:moveTo>
                  <a:pt x="0" y="0"/>
                </a:moveTo>
                <a:lnTo>
                  <a:pt x="10691813" y="0"/>
                </a:lnTo>
                <a:lnTo>
                  <a:pt x="10691813" y="7556500"/>
                </a:lnTo>
              </a:path>
              <a:path w="10692130" h="7556500" extrusionOk="0">
                <a:moveTo>
                  <a:pt x="0" y="7556500"/>
                </a:moveTo>
                <a:lnTo>
                  <a:pt x="0" y="0"/>
                </a:lnTo>
              </a:path>
            </a:pathLst>
          </a:custGeom>
          <a:noFill/>
          <a:ln w="12700" cap="flat" cmpd="sng">
            <a:solidFill>
              <a:srgbClr val="70AD47"/>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3265" b="0" i="0" u="none" strike="noStrike" cap="none">
              <a:solidFill>
                <a:schemeClr val="dk1"/>
              </a:solidFill>
              <a:latin typeface="Calibri"/>
              <a:ea typeface="Calibri"/>
              <a:cs typeface="Calibri"/>
              <a:sym typeface="Calibri"/>
            </a:endParaRPr>
          </a:p>
        </p:txBody>
      </p:sp>
      <p:sp>
        <p:nvSpPr>
          <p:cNvPr id="49" name="Google Shape;49;gb3d316aaf0_0_168"/>
          <p:cNvSpPr txBox="1">
            <a:spLocks noGrp="1"/>
          </p:cNvSpPr>
          <p:nvPr>
            <p:ph type="ftr" idx="11"/>
          </p:nvPr>
        </p:nvSpPr>
        <p:spPr>
          <a:xfrm>
            <a:off x="6593582" y="12755881"/>
            <a:ext cx="6205401" cy="685829"/>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gb3d316aaf0_0_168"/>
          <p:cNvSpPr txBox="1">
            <a:spLocks noGrp="1"/>
          </p:cNvSpPr>
          <p:nvPr>
            <p:ph type="dt" idx="10"/>
          </p:nvPr>
        </p:nvSpPr>
        <p:spPr>
          <a:xfrm>
            <a:off x="969650" y="12755881"/>
            <a:ext cx="4460334" cy="685829"/>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gb3d316aaf0_0_168"/>
          <p:cNvSpPr txBox="1">
            <a:spLocks noGrp="1"/>
          </p:cNvSpPr>
          <p:nvPr>
            <p:ph type="sldNum" idx="12"/>
          </p:nvPr>
        </p:nvSpPr>
        <p:spPr>
          <a:xfrm>
            <a:off x="13962878" y="12755881"/>
            <a:ext cx="4460334" cy="685829"/>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323"/>
              <a:buFont typeface="Arial"/>
              <a:buNone/>
              <a:defRPr sz="2539"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23"/>
              <a:buFont typeface="Arial"/>
              <a:buNone/>
              <a:defRPr sz="2539"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23"/>
              <a:buFont typeface="Arial"/>
              <a:buNone/>
              <a:defRPr sz="2539"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23"/>
              <a:buFont typeface="Arial"/>
              <a:buNone/>
              <a:defRPr sz="2539"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23"/>
              <a:buFont typeface="Arial"/>
              <a:buNone/>
              <a:defRPr sz="2539"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23"/>
              <a:buFont typeface="Arial"/>
              <a:buNone/>
              <a:defRPr sz="2539"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23"/>
              <a:buFont typeface="Arial"/>
              <a:buNone/>
              <a:defRPr sz="2539"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23"/>
              <a:buFont typeface="Arial"/>
              <a:buNone/>
              <a:defRPr sz="2539"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23"/>
              <a:buFont typeface="Arial"/>
              <a:buNone/>
              <a:defRPr sz="2539"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sz="3265"/>
          </a:p>
        </p:txBody>
      </p:sp>
    </p:spTree>
    <p:extLst>
      <p:ext uri="{BB962C8B-B14F-4D97-AF65-F5344CB8AC3E}">
        <p14:creationId xmlns:p14="http://schemas.microsoft.com/office/powerpoint/2010/main" val="23162819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07"/>
        <p:cNvGrpSpPr/>
        <p:nvPr/>
      </p:nvGrpSpPr>
      <p:grpSpPr>
        <a:xfrm>
          <a:off x="0" y="0"/>
          <a:ext cx="0" cy="0"/>
          <a:chOff x="0" y="0"/>
          <a:chExt cx="0" cy="0"/>
        </a:xfrm>
      </p:grpSpPr>
      <p:sp>
        <p:nvSpPr>
          <p:cNvPr id="108" name="Google Shape;108;p12"/>
          <p:cNvSpPr txBox="1">
            <a:spLocks noGrp="1"/>
          </p:cNvSpPr>
          <p:nvPr>
            <p:ph type="title"/>
          </p:nvPr>
        </p:nvSpPr>
        <p:spPr>
          <a:xfrm>
            <a:off x="1333266" y="730253"/>
            <a:ext cx="16726377" cy="2651126"/>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chemeClr val="lt1"/>
              </a:buClr>
              <a:buSzPts val="2800"/>
              <a:buFont typeface="Arial Narrow"/>
              <a:buNone/>
              <a:defRPr sz="5260" b="1" i="1">
                <a:solidFill>
                  <a:schemeClr val="lt1"/>
                </a:solidFill>
                <a:latin typeface="Arial Narrow"/>
                <a:ea typeface="Arial Narrow"/>
                <a:cs typeface="Arial Narrow"/>
                <a:sym typeface="Arial Narrow"/>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 name="Google Shape;109;p12"/>
          <p:cNvSpPr txBox="1">
            <a:spLocks noGrp="1"/>
          </p:cNvSpPr>
          <p:nvPr>
            <p:ph type="ftr" idx="11"/>
          </p:nvPr>
        </p:nvSpPr>
        <p:spPr>
          <a:xfrm>
            <a:off x="6423903" y="12712710"/>
            <a:ext cx="6545104" cy="730251"/>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12"/>
          <p:cNvSpPr txBox="1">
            <a:spLocks noGrp="1"/>
          </p:cNvSpPr>
          <p:nvPr>
            <p:ph type="dt" idx="10"/>
          </p:nvPr>
        </p:nvSpPr>
        <p:spPr>
          <a:xfrm>
            <a:off x="1333261" y="12712710"/>
            <a:ext cx="4363403" cy="730251"/>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p12"/>
          <p:cNvSpPr txBox="1">
            <a:spLocks noGrp="1"/>
          </p:cNvSpPr>
          <p:nvPr>
            <p:ph type="sldNum" idx="12"/>
          </p:nvPr>
        </p:nvSpPr>
        <p:spPr>
          <a:xfrm>
            <a:off x="13696236" y="12712710"/>
            <a:ext cx="4363403" cy="730251"/>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323"/>
              <a:buFont typeface="Arial"/>
              <a:buNone/>
              <a:defRPr sz="2539"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23"/>
              <a:buFont typeface="Arial"/>
              <a:buNone/>
              <a:defRPr sz="2539"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23"/>
              <a:buFont typeface="Arial"/>
              <a:buNone/>
              <a:defRPr sz="2539"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23"/>
              <a:buFont typeface="Arial"/>
              <a:buNone/>
              <a:defRPr sz="2539"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23"/>
              <a:buFont typeface="Arial"/>
              <a:buNone/>
              <a:defRPr sz="2539"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23"/>
              <a:buFont typeface="Arial"/>
              <a:buNone/>
              <a:defRPr sz="2539"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23"/>
              <a:buFont typeface="Arial"/>
              <a:buNone/>
              <a:defRPr sz="2539"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23"/>
              <a:buFont typeface="Arial"/>
              <a:buNone/>
              <a:defRPr sz="2539"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23"/>
              <a:buFont typeface="Arial"/>
              <a:buNone/>
              <a:defRPr sz="2539"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6402359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pic>
        <p:nvPicPr>
          <p:cNvPr id="16" name="Google Shape;16;p6" descr="Text&#10;&#10;Description automatically generated"/>
          <p:cNvPicPr preferRelativeResize="0"/>
          <p:nvPr/>
        </p:nvPicPr>
        <p:blipFill rotWithShape="1">
          <a:blip r:embed="rId2">
            <a:alphaModFix/>
          </a:blip>
          <a:srcRect/>
          <a:stretch/>
        </p:blipFill>
        <p:spPr>
          <a:xfrm>
            <a:off x="-32819" y="-54955"/>
            <a:ext cx="19458536" cy="13770959"/>
          </a:xfrm>
          <a:prstGeom prst="rect">
            <a:avLst/>
          </a:prstGeom>
          <a:noFill/>
          <a:ln>
            <a:noFill/>
          </a:ln>
        </p:spPr>
      </p:pic>
      <p:sp>
        <p:nvSpPr>
          <p:cNvPr id="17" name="Google Shape;17;p6"/>
          <p:cNvSpPr txBox="1">
            <a:spLocks noGrp="1"/>
          </p:cNvSpPr>
          <p:nvPr>
            <p:ph type="ctrTitle"/>
          </p:nvPr>
        </p:nvSpPr>
        <p:spPr>
          <a:xfrm>
            <a:off x="1454468" y="6115852"/>
            <a:ext cx="16483965" cy="1088225"/>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rgbClr val="253165"/>
              </a:buClr>
              <a:buSzPts val="4800"/>
              <a:buFont typeface="Arial Narrow"/>
              <a:buNone/>
              <a:defRPr sz="8207" b="1" i="0">
                <a:solidFill>
                  <a:srgbClr val="253165"/>
                </a:solidFill>
                <a:latin typeface="Arial Narrow"/>
                <a:ea typeface="Arial Narrow"/>
                <a:cs typeface="Arial Narrow"/>
                <a:sym typeface="Arial Narrow"/>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6"/>
          <p:cNvSpPr txBox="1">
            <a:spLocks noGrp="1"/>
          </p:cNvSpPr>
          <p:nvPr>
            <p:ph type="subTitle" idx="1"/>
          </p:nvPr>
        </p:nvSpPr>
        <p:spPr>
          <a:xfrm>
            <a:off x="1454466" y="7539832"/>
            <a:ext cx="14544675" cy="757678"/>
          </a:xfrm>
          <a:prstGeom prst="rect">
            <a:avLst/>
          </a:prstGeom>
          <a:noFill/>
          <a:ln>
            <a:noFill/>
          </a:ln>
        </p:spPr>
        <p:txBody>
          <a:bodyPr spcFirstLastPara="1" wrap="square" lIns="91425" tIns="45700" rIns="91425" bIns="45700" anchor="t" anchorCtr="0">
            <a:noAutofit/>
          </a:bodyPr>
          <a:lstStyle>
            <a:lvl1pPr lvl="0" algn="l">
              <a:lnSpc>
                <a:spcPct val="90000"/>
              </a:lnSpc>
              <a:spcBef>
                <a:spcPts val="1883"/>
              </a:spcBef>
              <a:spcAft>
                <a:spcPts val="0"/>
              </a:spcAft>
              <a:buClr>
                <a:schemeClr val="lt1"/>
              </a:buClr>
              <a:buSzPts val="2646"/>
              <a:buNone/>
              <a:defRPr sz="4525" b="1" i="0">
                <a:solidFill>
                  <a:schemeClr val="lt1"/>
                </a:solidFill>
                <a:latin typeface="Arial Narrow"/>
                <a:ea typeface="Arial Narrow"/>
                <a:cs typeface="Arial Narrow"/>
                <a:sym typeface="Arial Narrow"/>
              </a:defRPr>
            </a:lvl1pPr>
            <a:lvl2pPr lvl="1" algn="ctr">
              <a:lnSpc>
                <a:spcPct val="90000"/>
              </a:lnSpc>
              <a:spcBef>
                <a:spcPts val="941"/>
              </a:spcBef>
              <a:spcAft>
                <a:spcPts val="0"/>
              </a:spcAft>
              <a:buClr>
                <a:schemeClr val="dk1"/>
              </a:buClr>
              <a:buSzPts val="2205"/>
              <a:buNone/>
              <a:defRPr sz="3771"/>
            </a:lvl2pPr>
            <a:lvl3pPr lvl="2" algn="ctr">
              <a:lnSpc>
                <a:spcPct val="90000"/>
              </a:lnSpc>
              <a:spcBef>
                <a:spcPts val="941"/>
              </a:spcBef>
              <a:spcAft>
                <a:spcPts val="0"/>
              </a:spcAft>
              <a:buClr>
                <a:schemeClr val="dk1"/>
              </a:buClr>
              <a:buSzPts val="1984"/>
              <a:buNone/>
              <a:defRPr sz="3394"/>
            </a:lvl3pPr>
            <a:lvl4pPr lvl="3" algn="ctr">
              <a:lnSpc>
                <a:spcPct val="90000"/>
              </a:lnSpc>
              <a:spcBef>
                <a:spcPts val="941"/>
              </a:spcBef>
              <a:spcAft>
                <a:spcPts val="0"/>
              </a:spcAft>
              <a:buClr>
                <a:schemeClr val="dk1"/>
              </a:buClr>
              <a:buSzPts val="1764"/>
              <a:buNone/>
              <a:defRPr sz="3016"/>
            </a:lvl4pPr>
            <a:lvl5pPr lvl="4" algn="ctr">
              <a:lnSpc>
                <a:spcPct val="90000"/>
              </a:lnSpc>
              <a:spcBef>
                <a:spcPts val="941"/>
              </a:spcBef>
              <a:spcAft>
                <a:spcPts val="0"/>
              </a:spcAft>
              <a:buClr>
                <a:schemeClr val="dk1"/>
              </a:buClr>
              <a:buSzPts val="1764"/>
              <a:buNone/>
              <a:defRPr sz="3016"/>
            </a:lvl5pPr>
            <a:lvl6pPr lvl="5" algn="ctr">
              <a:lnSpc>
                <a:spcPct val="90000"/>
              </a:lnSpc>
              <a:spcBef>
                <a:spcPts val="941"/>
              </a:spcBef>
              <a:spcAft>
                <a:spcPts val="0"/>
              </a:spcAft>
              <a:buClr>
                <a:schemeClr val="dk1"/>
              </a:buClr>
              <a:buSzPts val="1764"/>
              <a:buNone/>
              <a:defRPr sz="3016"/>
            </a:lvl6pPr>
            <a:lvl7pPr lvl="6" algn="ctr">
              <a:lnSpc>
                <a:spcPct val="90000"/>
              </a:lnSpc>
              <a:spcBef>
                <a:spcPts val="941"/>
              </a:spcBef>
              <a:spcAft>
                <a:spcPts val="0"/>
              </a:spcAft>
              <a:buClr>
                <a:schemeClr val="dk1"/>
              </a:buClr>
              <a:buSzPts val="1764"/>
              <a:buNone/>
              <a:defRPr sz="3016"/>
            </a:lvl7pPr>
            <a:lvl8pPr lvl="7" algn="ctr">
              <a:lnSpc>
                <a:spcPct val="90000"/>
              </a:lnSpc>
              <a:spcBef>
                <a:spcPts val="941"/>
              </a:spcBef>
              <a:spcAft>
                <a:spcPts val="0"/>
              </a:spcAft>
              <a:buClr>
                <a:schemeClr val="dk1"/>
              </a:buClr>
              <a:buSzPts val="1764"/>
              <a:buNone/>
              <a:defRPr sz="3016"/>
            </a:lvl8pPr>
            <a:lvl9pPr lvl="8" algn="ctr">
              <a:lnSpc>
                <a:spcPct val="90000"/>
              </a:lnSpc>
              <a:spcBef>
                <a:spcPts val="941"/>
              </a:spcBef>
              <a:spcAft>
                <a:spcPts val="0"/>
              </a:spcAft>
              <a:buClr>
                <a:schemeClr val="dk1"/>
              </a:buClr>
              <a:buSzPts val="1764"/>
              <a:buNone/>
              <a:defRPr sz="3016"/>
            </a:lvl9pPr>
          </a:lstStyle>
          <a:p>
            <a:endParaRPr/>
          </a:p>
        </p:txBody>
      </p:sp>
    </p:spTree>
    <p:extLst>
      <p:ext uri="{BB962C8B-B14F-4D97-AF65-F5344CB8AC3E}">
        <p14:creationId xmlns:p14="http://schemas.microsoft.com/office/powerpoint/2010/main" val="30201972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Image and Content">
  <p:cSld name="Image and Content">
    <p:spTree>
      <p:nvGrpSpPr>
        <p:cNvPr id="1" name="Shape 19"/>
        <p:cNvGrpSpPr/>
        <p:nvPr/>
      </p:nvGrpSpPr>
      <p:grpSpPr>
        <a:xfrm>
          <a:off x="0" y="0"/>
          <a:ext cx="0" cy="0"/>
          <a:chOff x="0" y="0"/>
          <a:chExt cx="0" cy="0"/>
        </a:xfrm>
      </p:grpSpPr>
      <p:pic>
        <p:nvPicPr>
          <p:cNvPr id="20" name="Google Shape;20;p9" descr="Graphical user interface, application, Word&#10;&#10;Description automatically generated"/>
          <p:cNvPicPr preferRelativeResize="0"/>
          <p:nvPr/>
        </p:nvPicPr>
        <p:blipFill rotWithShape="1">
          <a:blip r:embed="rId2">
            <a:alphaModFix/>
          </a:blip>
          <a:srcRect/>
          <a:stretch/>
        </p:blipFill>
        <p:spPr>
          <a:xfrm>
            <a:off x="-32819" y="-38601"/>
            <a:ext cx="19458536" cy="13754601"/>
          </a:xfrm>
          <a:prstGeom prst="rect">
            <a:avLst/>
          </a:prstGeom>
          <a:noFill/>
          <a:ln>
            <a:noFill/>
          </a:ln>
        </p:spPr>
      </p:pic>
      <p:sp>
        <p:nvSpPr>
          <p:cNvPr id="21" name="Google Shape;21;p9"/>
          <p:cNvSpPr>
            <a:spLocks noGrp="1"/>
          </p:cNvSpPr>
          <p:nvPr>
            <p:ph type="pic" idx="2"/>
          </p:nvPr>
        </p:nvSpPr>
        <p:spPr>
          <a:xfrm>
            <a:off x="0" y="3594621"/>
            <a:ext cx="11808506" cy="6912726"/>
          </a:xfrm>
          <a:prstGeom prst="rect">
            <a:avLst/>
          </a:prstGeom>
          <a:noFill/>
          <a:ln>
            <a:noFill/>
          </a:ln>
        </p:spPr>
      </p:sp>
      <p:sp>
        <p:nvSpPr>
          <p:cNvPr id="22" name="Google Shape;22;p9"/>
          <p:cNvSpPr txBox="1">
            <a:spLocks noGrp="1"/>
          </p:cNvSpPr>
          <p:nvPr>
            <p:ph type="body" idx="1"/>
          </p:nvPr>
        </p:nvSpPr>
        <p:spPr>
          <a:xfrm>
            <a:off x="12223142" y="3594623"/>
            <a:ext cx="5836585" cy="7446403"/>
          </a:xfrm>
          <a:prstGeom prst="rect">
            <a:avLst/>
          </a:prstGeom>
          <a:noFill/>
          <a:ln>
            <a:noFill/>
          </a:ln>
        </p:spPr>
        <p:txBody>
          <a:bodyPr spcFirstLastPara="1" wrap="square" lIns="91425" tIns="45700" rIns="91425" bIns="45700" anchor="t" anchorCtr="0">
            <a:noAutofit/>
          </a:bodyPr>
          <a:lstStyle>
            <a:lvl1pPr marL="781741" lvl="0" indent="-390872" algn="l">
              <a:lnSpc>
                <a:spcPct val="90000"/>
              </a:lnSpc>
              <a:spcBef>
                <a:spcPts val="1883"/>
              </a:spcBef>
              <a:spcAft>
                <a:spcPts val="0"/>
              </a:spcAft>
              <a:buClr>
                <a:srgbClr val="253165"/>
              </a:buClr>
              <a:buSzPts val="1200"/>
              <a:buNone/>
              <a:defRPr sz="2051" b="0" i="0">
                <a:solidFill>
                  <a:srgbClr val="253165"/>
                </a:solidFill>
                <a:latin typeface="Arial"/>
                <a:ea typeface="Arial"/>
                <a:cs typeface="Arial"/>
                <a:sym typeface="Arial"/>
              </a:defRPr>
            </a:lvl1pPr>
            <a:lvl2pPr marL="1563483" lvl="1" indent="-586305" algn="l">
              <a:lnSpc>
                <a:spcPct val="90000"/>
              </a:lnSpc>
              <a:spcBef>
                <a:spcPts val="941"/>
              </a:spcBef>
              <a:spcAft>
                <a:spcPts val="0"/>
              </a:spcAft>
              <a:buClr>
                <a:schemeClr val="dk1"/>
              </a:buClr>
              <a:buSzPts val="1800"/>
              <a:buChar char="•"/>
              <a:defRPr/>
            </a:lvl2pPr>
            <a:lvl3pPr marL="2345223" lvl="2" indent="-586305" algn="l">
              <a:lnSpc>
                <a:spcPct val="90000"/>
              </a:lnSpc>
              <a:spcBef>
                <a:spcPts val="941"/>
              </a:spcBef>
              <a:spcAft>
                <a:spcPts val="0"/>
              </a:spcAft>
              <a:buClr>
                <a:schemeClr val="dk1"/>
              </a:buClr>
              <a:buSzPts val="1800"/>
              <a:buChar char="•"/>
              <a:defRPr/>
            </a:lvl3pPr>
            <a:lvl4pPr marL="3126966" lvl="3" indent="-586305" algn="l">
              <a:lnSpc>
                <a:spcPct val="90000"/>
              </a:lnSpc>
              <a:spcBef>
                <a:spcPts val="941"/>
              </a:spcBef>
              <a:spcAft>
                <a:spcPts val="0"/>
              </a:spcAft>
              <a:buClr>
                <a:schemeClr val="dk1"/>
              </a:buClr>
              <a:buSzPts val="1800"/>
              <a:buChar char="•"/>
              <a:defRPr/>
            </a:lvl4pPr>
            <a:lvl5pPr marL="3908706" lvl="4" indent="-586305" algn="l">
              <a:lnSpc>
                <a:spcPct val="90000"/>
              </a:lnSpc>
              <a:spcBef>
                <a:spcPts val="941"/>
              </a:spcBef>
              <a:spcAft>
                <a:spcPts val="0"/>
              </a:spcAft>
              <a:buClr>
                <a:schemeClr val="dk1"/>
              </a:buClr>
              <a:buSzPts val="1800"/>
              <a:buChar char="•"/>
              <a:defRPr/>
            </a:lvl5pPr>
            <a:lvl6pPr marL="4690449" lvl="5" indent="-586305" algn="l">
              <a:lnSpc>
                <a:spcPct val="90000"/>
              </a:lnSpc>
              <a:spcBef>
                <a:spcPts val="941"/>
              </a:spcBef>
              <a:spcAft>
                <a:spcPts val="0"/>
              </a:spcAft>
              <a:buClr>
                <a:schemeClr val="dk1"/>
              </a:buClr>
              <a:buSzPts val="1800"/>
              <a:buChar char="•"/>
              <a:defRPr/>
            </a:lvl6pPr>
            <a:lvl7pPr marL="5472189" lvl="6" indent="-586305" algn="l">
              <a:lnSpc>
                <a:spcPct val="90000"/>
              </a:lnSpc>
              <a:spcBef>
                <a:spcPts val="941"/>
              </a:spcBef>
              <a:spcAft>
                <a:spcPts val="0"/>
              </a:spcAft>
              <a:buClr>
                <a:schemeClr val="dk1"/>
              </a:buClr>
              <a:buSzPts val="1800"/>
              <a:buChar char="•"/>
              <a:defRPr/>
            </a:lvl7pPr>
            <a:lvl8pPr marL="6253932" lvl="7" indent="-586305" algn="l">
              <a:lnSpc>
                <a:spcPct val="90000"/>
              </a:lnSpc>
              <a:spcBef>
                <a:spcPts val="941"/>
              </a:spcBef>
              <a:spcAft>
                <a:spcPts val="0"/>
              </a:spcAft>
              <a:buClr>
                <a:schemeClr val="dk1"/>
              </a:buClr>
              <a:buSzPts val="1800"/>
              <a:buChar char="•"/>
              <a:defRPr/>
            </a:lvl8pPr>
            <a:lvl9pPr marL="7035672" lvl="8" indent="-586305" algn="l">
              <a:lnSpc>
                <a:spcPct val="90000"/>
              </a:lnSpc>
              <a:spcBef>
                <a:spcPts val="941"/>
              </a:spcBef>
              <a:spcAft>
                <a:spcPts val="0"/>
              </a:spcAft>
              <a:buClr>
                <a:schemeClr val="dk1"/>
              </a:buClr>
              <a:buSzPts val="1800"/>
              <a:buChar char="•"/>
              <a:defRPr/>
            </a:lvl9pPr>
          </a:lstStyle>
          <a:p>
            <a:endParaRPr/>
          </a:p>
        </p:txBody>
      </p:sp>
      <p:sp>
        <p:nvSpPr>
          <p:cNvPr id="23" name="Google Shape;23;p9"/>
          <p:cNvSpPr txBox="1">
            <a:spLocks noGrp="1"/>
          </p:cNvSpPr>
          <p:nvPr>
            <p:ph type="title"/>
          </p:nvPr>
        </p:nvSpPr>
        <p:spPr>
          <a:xfrm>
            <a:off x="960643" y="1099171"/>
            <a:ext cx="13472662" cy="655136"/>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rgbClr val="4CC2F1"/>
              </a:buClr>
              <a:buSzPts val="2400"/>
              <a:buFont typeface="Arial Narrow"/>
              <a:buNone/>
              <a:defRPr sz="4103" b="1" i="0">
                <a:solidFill>
                  <a:srgbClr val="4CC2F1"/>
                </a:solidFill>
                <a:latin typeface="Arial Narrow"/>
                <a:ea typeface="Arial Narrow"/>
                <a:cs typeface="Arial Narrow"/>
                <a:sym typeface="Arial Narrow"/>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9"/>
          <p:cNvSpPr txBox="1">
            <a:spLocks noGrp="1"/>
          </p:cNvSpPr>
          <p:nvPr>
            <p:ph type="body" idx="3"/>
          </p:nvPr>
        </p:nvSpPr>
        <p:spPr>
          <a:xfrm>
            <a:off x="960641" y="1975602"/>
            <a:ext cx="8204104" cy="655136"/>
          </a:xfrm>
          <a:prstGeom prst="rect">
            <a:avLst/>
          </a:prstGeom>
          <a:noFill/>
          <a:ln>
            <a:noFill/>
          </a:ln>
        </p:spPr>
        <p:txBody>
          <a:bodyPr spcFirstLastPara="1" wrap="square" lIns="91425" tIns="45700" rIns="91425" bIns="45700" anchor="t" anchorCtr="0">
            <a:noAutofit/>
          </a:bodyPr>
          <a:lstStyle>
            <a:lvl1pPr marL="781741" lvl="0" indent="-390872" algn="l">
              <a:lnSpc>
                <a:spcPct val="90000"/>
              </a:lnSpc>
              <a:spcBef>
                <a:spcPts val="1883"/>
              </a:spcBef>
              <a:spcAft>
                <a:spcPts val="0"/>
              </a:spcAft>
              <a:buClr>
                <a:srgbClr val="253165"/>
              </a:buClr>
              <a:buSzPts val="1700"/>
              <a:buNone/>
              <a:defRPr sz="2908" b="1" i="0">
                <a:solidFill>
                  <a:srgbClr val="253165"/>
                </a:solidFill>
                <a:latin typeface="Arial Narrow"/>
                <a:ea typeface="Arial Narrow"/>
                <a:cs typeface="Arial Narrow"/>
                <a:sym typeface="Arial Narrow"/>
              </a:defRPr>
            </a:lvl1pPr>
            <a:lvl2pPr marL="1563483" lvl="1" indent="-390872" algn="l">
              <a:lnSpc>
                <a:spcPct val="90000"/>
              </a:lnSpc>
              <a:spcBef>
                <a:spcPts val="941"/>
              </a:spcBef>
              <a:spcAft>
                <a:spcPts val="0"/>
              </a:spcAft>
              <a:buClr>
                <a:schemeClr val="dk1"/>
              </a:buClr>
              <a:buSzPts val="2205"/>
              <a:buNone/>
              <a:defRPr sz="3771" b="1"/>
            </a:lvl2pPr>
            <a:lvl3pPr marL="2345223" lvl="2" indent="-390872" algn="l">
              <a:lnSpc>
                <a:spcPct val="90000"/>
              </a:lnSpc>
              <a:spcBef>
                <a:spcPts val="941"/>
              </a:spcBef>
              <a:spcAft>
                <a:spcPts val="0"/>
              </a:spcAft>
              <a:buClr>
                <a:schemeClr val="dk1"/>
              </a:buClr>
              <a:buSzPts val="1984"/>
              <a:buNone/>
              <a:defRPr sz="3394" b="1"/>
            </a:lvl3pPr>
            <a:lvl4pPr marL="3126966" lvl="3" indent="-390872" algn="l">
              <a:lnSpc>
                <a:spcPct val="90000"/>
              </a:lnSpc>
              <a:spcBef>
                <a:spcPts val="941"/>
              </a:spcBef>
              <a:spcAft>
                <a:spcPts val="0"/>
              </a:spcAft>
              <a:buClr>
                <a:schemeClr val="dk1"/>
              </a:buClr>
              <a:buSzPts val="1764"/>
              <a:buNone/>
              <a:defRPr sz="3016" b="1"/>
            </a:lvl4pPr>
            <a:lvl5pPr marL="3908706" lvl="4" indent="-390872" algn="l">
              <a:lnSpc>
                <a:spcPct val="90000"/>
              </a:lnSpc>
              <a:spcBef>
                <a:spcPts val="941"/>
              </a:spcBef>
              <a:spcAft>
                <a:spcPts val="0"/>
              </a:spcAft>
              <a:buClr>
                <a:schemeClr val="dk1"/>
              </a:buClr>
              <a:buSzPts val="1764"/>
              <a:buNone/>
              <a:defRPr sz="3016" b="1"/>
            </a:lvl5pPr>
            <a:lvl6pPr marL="4690449" lvl="5" indent="-390872" algn="l">
              <a:lnSpc>
                <a:spcPct val="90000"/>
              </a:lnSpc>
              <a:spcBef>
                <a:spcPts val="941"/>
              </a:spcBef>
              <a:spcAft>
                <a:spcPts val="0"/>
              </a:spcAft>
              <a:buClr>
                <a:schemeClr val="dk1"/>
              </a:buClr>
              <a:buSzPts val="1764"/>
              <a:buNone/>
              <a:defRPr sz="3016" b="1"/>
            </a:lvl6pPr>
            <a:lvl7pPr marL="5472189" lvl="6" indent="-390872" algn="l">
              <a:lnSpc>
                <a:spcPct val="90000"/>
              </a:lnSpc>
              <a:spcBef>
                <a:spcPts val="941"/>
              </a:spcBef>
              <a:spcAft>
                <a:spcPts val="0"/>
              </a:spcAft>
              <a:buClr>
                <a:schemeClr val="dk1"/>
              </a:buClr>
              <a:buSzPts val="1764"/>
              <a:buNone/>
              <a:defRPr sz="3016" b="1"/>
            </a:lvl7pPr>
            <a:lvl8pPr marL="6253932" lvl="7" indent="-390872" algn="l">
              <a:lnSpc>
                <a:spcPct val="90000"/>
              </a:lnSpc>
              <a:spcBef>
                <a:spcPts val="941"/>
              </a:spcBef>
              <a:spcAft>
                <a:spcPts val="0"/>
              </a:spcAft>
              <a:buClr>
                <a:schemeClr val="dk1"/>
              </a:buClr>
              <a:buSzPts val="1764"/>
              <a:buNone/>
              <a:defRPr sz="3016" b="1"/>
            </a:lvl8pPr>
            <a:lvl9pPr marL="7035672" lvl="8" indent="-390872" algn="l">
              <a:lnSpc>
                <a:spcPct val="90000"/>
              </a:lnSpc>
              <a:spcBef>
                <a:spcPts val="941"/>
              </a:spcBef>
              <a:spcAft>
                <a:spcPts val="0"/>
              </a:spcAft>
              <a:buClr>
                <a:schemeClr val="dk1"/>
              </a:buClr>
              <a:buSzPts val="1764"/>
              <a:buNone/>
              <a:defRPr sz="3016" b="1"/>
            </a:lvl9pPr>
          </a:lstStyle>
          <a:p>
            <a:endParaRPr/>
          </a:p>
        </p:txBody>
      </p:sp>
      <p:sp>
        <p:nvSpPr>
          <p:cNvPr id="25" name="Google Shape;25;p9"/>
          <p:cNvSpPr txBox="1">
            <a:spLocks noGrp="1"/>
          </p:cNvSpPr>
          <p:nvPr>
            <p:ph type="body" idx="4"/>
          </p:nvPr>
        </p:nvSpPr>
        <p:spPr>
          <a:xfrm>
            <a:off x="3613264" y="10844342"/>
            <a:ext cx="8195243" cy="512694"/>
          </a:xfrm>
          <a:prstGeom prst="rect">
            <a:avLst/>
          </a:prstGeom>
          <a:noFill/>
          <a:ln>
            <a:noFill/>
          </a:ln>
        </p:spPr>
        <p:txBody>
          <a:bodyPr spcFirstLastPara="1" wrap="square" lIns="90000" tIns="45700" rIns="0" bIns="45700" anchor="t" anchorCtr="0">
            <a:noAutofit/>
          </a:bodyPr>
          <a:lstStyle>
            <a:lvl1pPr marL="781741" lvl="0" indent="-390872" algn="r">
              <a:lnSpc>
                <a:spcPct val="90000"/>
              </a:lnSpc>
              <a:spcBef>
                <a:spcPts val="1883"/>
              </a:spcBef>
              <a:spcAft>
                <a:spcPts val="0"/>
              </a:spcAft>
              <a:buClr>
                <a:srgbClr val="4CC2F1"/>
              </a:buClr>
              <a:buSzPts val="900"/>
              <a:buNone/>
              <a:defRPr sz="1540" b="1" i="0">
                <a:solidFill>
                  <a:srgbClr val="4CC2F1"/>
                </a:solidFill>
                <a:latin typeface="Arial Narrow"/>
                <a:ea typeface="Arial Narrow"/>
                <a:cs typeface="Arial Narrow"/>
                <a:sym typeface="Arial Narrow"/>
              </a:defRPr>
            </a:lvl1pPr>
            <a:lvl2pPr marL="1563483" lvl="1" indent="-586305" algn="l">
              <a:lnSpc>
                <a:spcPct val="90000"/>
              </a:lnSpc>
              <a:spcBef>
                <a:spcPts val="941"/>
              </a:spcBef>
              <a:spcAft>
                <a:spcPts val="0"/>
              </a:spcAft>
              <a:buClr>
                <a:schemeClr val="dk1"/>
              </a:buClr>
              <a:buSzPts val="1800"/>
              <a:buChar char="•"/>
              <a:defRPr/>
            </a:lvl2pPr>
            <a:lvl3pPr marL="2345223" lvl="2" indent="-586305" algn="l">
              <a:lnSpc>
                <a:spcPct val="90000"/>
              </a:lnSpc>
              <a:spcBef>
                <a:spcPts val="941"/>
              </a:spcBef>
              <a:spcAft>
                <a:spcPts val="0"/>
              </a:spcAft>
              <a:buClr>
                <a:schemeClr val="dk1"/>
              </a:buClr>
              <a:buSzPts val="1800"/>
              <a:buChar char="•"/>
              <a:defRPr/>
            </a:lvl3pPr>
            <a:lvl4pPr marL="3126966" lvl="3" indent="-586305" algn="l">
              <a:lnSpc>
                <a:spcPct val="90000"/>
              </a:lnSpc>
              <a:spcBef>
                <a:spcPts val="941"/>
              </a:spcBef>
              <a:spcAft>
                <a:spcPts val="0"/>
              </a:spcAft>
              <a:buClr>
                <a:schemeClr val="dk1"/>
              </a:buClr>
              <a:buSzPts val="1800"/>
              <a:buChar char="•"/>
              <a:defRPr/>
            </a:lvl4pPr>
            <a:lvl5pPr marL="3908706" lvl="4" indent="-586305" algn="l">
              <a:lnSpc>
                <a:spcPct val="90000"/>
              </a:lnSpc>
              <a:spcBef>
                <a:spcPts val="941"/>
              </a:spcBef>
              <a:spcAft>
                <a:spcPts val="0"/>
              </a:spcAft>
              <a:buClr>
                <a:schemeClr val="dk1"/>
              </a:buClr>
              <a:buSzPts val="1800"/>
              <a:buChar char="•"/>
              <a:defRPr/>
            </a:lvl5pPr>
            <a:lvl6pPr marL="4690449" lvl="5" indent="-586305" algn="l">
              <a:lnSpc>
                <a:spcPct val="90000"/>
              </a:lnSpc>
              <a:spcBef>
                <a:spcPts val="941"/>
              </a:spcBef>
              <a:spcAft>
                <a:spcPts val="0"/>
              </a:spcAft>
              <a:buClr>
                <a:schemeClr val="dk1"/>
              </a:buClr>
              <a:buSzPts val="1800"/>
              <a:buChar char="•"/>
              <a:defRPr/>
            </a:lvl6pPr>
            <a:lvl7pPr marL="5472189" lvl="6" indent="-586305" algn="l">
              <a:lnSpc>
                <a:spcPct val="90000"/>
              </a:lnSpc>
              <a:spcBef>
                <a:spcPts val="941"/>
              </a:spcBef>
              <a:spcAft>
                <a:spcPts val="0"/>
              </a:spcAft>
              <a:buClr>
                <a:schemeClr val="dk1"/>
              </a:buClr>
              <a:buSzPts val="1800"/>
              <a:buChar char="•"/>
              <a:defRPr/>
            </a:lvl7pPr>
            <a:lvl8pPr marL="6253932" lvl="7" indent="-586305" algn="l">
              <a:lnSpc>
                <a:spcPct val="90000"/>
              </a:lnSpc>
              <a:spcBef>
                <a:spcPts val="941"/>
              </a:spcBef>
              <a:spcAft>
                <a:spcPts val="0"/>
              </a:spcAft>
              <a:buClr>
                <a:schemeClr val="dk1"/>
              </a:buClr>
              <a:buSzPts val="1800"/>
              <a:buChar char="•"/>
              <a:defRPr/>
            </a:lvl8pPr>
            <a:lvl9pPr marL="7035672" lvl="8" indent="-586305" algn="l">
              <a:lnSpc>
                <a:spcPct val="90000"/>
              </a:lnSpc>
              <a:spcBef>
                <a:spcPts val="941"/>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7779679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ody copy slide">
  <p:cSld name="Body copy slide">
    <p:spTree>
      <p:nvGrpSpPr>
        <p:cNvPr id="1" name="Shape 26"/>
        <p:cNvGrpSpPr/>
        <p:nvPr/>
      </p:nvGrpSpPr>
      <p:grpSpPr>
        <a:xfrm>
          <a:off x="0" y="0"/>
          <a:ext cx="0" cy="0"/>
          <a:chOff x="0" y="0"/>
          <a:chExt cx="0" cy="0"/>
        </a:xfrm>
      </p:grpSpPr>
      <p:pic>
        <p:nvPicPr>
          <p:cNvPr id="27" name="Google Shape;27;p7" descr="Graphical user interface, application, Word&#10;&#10;Description automatically generated"/>
          <p:cNvPicPr preferRelativeResize="0"/>
          <p:nvPr/>
        </p:nvPicPr>
        <p:blipFill rotWithShape="1">
          <a:blip r:embed="rId2">
            <a:alphaModFix/>
          </a:blip>
          <a:srcRect/>
          <a:stretch/>
        </p:blipFill>
        <p:spPr>
          <a:xfrm>
            <a:off x="-32819" y="-38601"/>
            <a:ext cx="19458536" cy="13754601"/>
          </a:xfrm>
          <a:prstGeom prst="rect">
            <a:avLst/>
          </a:prstGeom>
          <a:noFill/>
          <a:ln>
            <a:noFill/>
          </a:ln>
        </p:spPr>
      </p:pic>
      <p:sp>
        <p:nvSpPr>
          <p:cNvPr id="28" name="Google Shape;28;p7"/>
          <p:cNvSpPr txBox="1">
            <a:spLocks noGrp="1"/>
          </p:cNvSpPr>
          <p:nvPr>
            <p:ph type="title"/>
          </p:nvPr>
        </p:nvSpPr>
        <p:spPr>
          <a:xfrm>
            <a:off x="960643" y="1099171"/>
            <a:ext cx="9879145" cy="655136"/>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rgbClr val="4CC2F1"/>
              </a:buClr>
              <a:buSzPts val="2400"/>
              <a:buFont typeface="Arial Narrow"/>
              <a:buNone/>
              <a:defRPr sz="4103" b="1" i="0">
                <a:solidFill>
                  <a:srgbClr val="4CC2F1"/>
                </a:solidFill>
                <a:latin typeface="Arial Narrow"/>
                <a:ea typeface="Arial Narrow"/>
                <a:cs typeface="Arial Narrow"/>
                <a:sym typeface="Arial Narrow"/>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7"/>
          <p:cNvSpPr txBox="1">
            <a:spLocks noGrp="1"/>
          </p:cNvSpPr>
          <p:nvPr>
            <p:ph type="body" idx="1"/>
          </p:nvPr>
        </p:nvSpPr>
        <p:spPr>
          <a:xfrm>
            <a:off x="960641" y="1975602"/>
            <a:ext cx="8204104" cy="655136"/>
          </a:xfrm>
          <a:prstGeom prst="rect">
            <a:avLst/>
          </a:prstGeom>
          <a:noFill/>
          <a:ln>
            <a:noFill/>
          </a:ln>
        </p:spPr>
        <p:txBody>
          <a:bodyPr spcFirstLastPara="1" wrap="square" lIns="91425" tIns="45700" rIns="91425" bIns="45700" anchor="t" anchorCtr="0">
            <a:noAutofit/>
          </a:bodyPr>
          <a:lstStyle>
            <a:lvl1pPr marL="781741" lvl="0" indent="-390872" algn="l">
              <a:lnSpc>
                <a:spcPct val="90000"/>
              </a:lnSpc>
              <a:spcBef>
                <a:spcPts val="1883"/>
              </a:spcBef>
              <a:spcAft>
                <a:spcPts val="0"/>
              </a:spcAft>
              <a:buClr>
                <a:srgbClr val="253165"/>
              </a:buClr>
              <a:buSzPts val="1700"/>
              <a:buNone/>
              <a:defRPr sz="2908" b="1" i="0">
                <a:solidFill>
                  <a:srgbClr val="253165"/>
                </a:solidFill>
                <a:latin typeface="Arial Narrow"/>
                <a:ea typeface="Arial Narrow"/>
                <a:cs typeface="Arial Narrow"/>
                <a:sym typeface="Arial Narrow"/>
              </a:defRPr>
            </a:lvl1pPr>
            <a:lvl2pPr marL="1563483" lvl="1" indent="-390872" algn="l">
              <a:lnSpc>
                <a:spcPct val="90000"/>
              </a:lnSpc>
              <a:spcBef>
                <a:spcPts val="941"/>
              </a:spcBef>
              <a:spcAft>
                <a:spcPts val="0"/>
              </a:spcAft>
              <a:buClr>
                <a:schemeClr val="dk1"/>
              </a:buClr>
              <a:buSzPts val="2205"/>
              <a:buNone/>
              <a:defRPr sz="3771" b="1"/>
            </a:lvl2pPr>
            <a:lvl3pPr marL="2345223" lvl="2" indent="-390872" algn="l">
              <a:lnSpc>
                <a:spcPct val="90000"/>
              </a:lnSpc>
              <a:spcBef>
                <a:spcPts val="941"/>
              </a:spcBef>
              <a:spcAft>
                <a:spcPts val="0"/>
              </a:spcAft>
              <a:buClr>
                <a:schemeClr val="dk1"/>
              </a:buClr>
              <a:buSzPts val="1984"/>
              <a:buNone/>
              <a:defRPr sz="3394" b="1"/>
            </a:lvl3pPr>
            <a:lvl4pPr marL="3126966" lvl="3" indent="-390872" algn="l">
              <a:lnSpc>
                <a:spcPct val="90000"/>
              </a:lnSpc>
              <a:spcBef>
                <a:spcPts val="941"/>
              </a:spcBef>
              <a:spcAft>
                <a:spcPts val="0"/>
              </a:spcAft>
              <a:buClr>
                <a:schemeClr val="dk1"/>
              </a:buClr>
              <a:buSzPts val="1764"/>
              <a:buNone/>
              <a:defRPr sz="3016" b="1"/>
            </a:lvl4pPr>
            <a:lvl5pPr marL="3908706" lvl="4" indent="-390872" algn="l">
              <a:lnSpc>
                <a:spcPct val="90000"/>
              </a:lnSpc>
              <a:spcBef>
                <a:spcPts val="941"/>
              </a:spcBef>
              <a:spcAft>
                <a:spcPts val="0"/>
              </a:spcAft>
              <a:buClr>
                <a:schemeClr val="dk1"/>
              </a:buClr>
              <a:buSzPts val="1764"/>
              <a:buNone/>
              <a:defRPr sz="3016" b="1"/>
            </a:lvl5pPr>
            <a:lvl6pPr marL="4690449" lvl="5" indent="-390872" algn="l">
              <a:lnSpc>
                <a:spcPct val="90000"/>
              </a:lnSpc>
              <a:spcBef>
                <a:spcPts val="941"/>
              </a:spcBef>
              <a:spcAft>
                <a:spcPts val="0"/>
              </a:spcAft>
              <a:buClr>
                <a:schemeClr val="dk1"/>
              </a:buClr>
              <a:buSzPts val="1764"/>
              <a:buNone/>
              <a:defRPr sz="3016" b="1"/>
            </a:lvl6pPr>
            <a:lvl7pPr marL="5472189" lvl="6" indent="-390872" algn="l">
              <a:lnSpc>
                <a:spcPct val="90000"/>
              </a:lnSpc>
              <a:spcBef>
                <a:spcPts val="941"/>
              </a:spcBef>
              <a:spcAft>
                <a:spcPts val="0"/>
              </a:spcAft>
              <a:buClr>
                <a:schemeClr val="dk1"/>
              </a:buClr>
              <a:buSzPts val="1764"/>
              <a:buNone/>
              <a:defRPr sz="3016" b="1"/>
            </a:lvl7pPr>
            <a:lvl8pPr marL="6253932" lvl="7" indent="-390872" algn="l">
              <a:lnSpc>
                <a:spcPct val="90000"/>
              </a:lnSpc>
              <a:spcBef>
                <a:spcPts val="941"/>
              </a:spcBef>
              <a:spcAft>
                <a:spcPts val="0"/>
              </a:spcAft>
              <a:buClr>
                <a:schemeClr val="dk1"/>
              </a:buClr>
              <a:buSzPts val="1764"/>
              <a:buNone/>
              <a:defRPr sz="3016" b="1"/>
            </a:lvl8pPr>
            <a:lvl9pPr marL="7035672" lvl="8" indent="-390872" algn="l">
              <a:lnSpc>
                <a:spcPct val="90000"/>
              </a:lnSpc>
              <a:spcBef>
                <a:spcPts val="941"/>
              </a:spcBef>
              <a:spcAft>
                <a:spcPts val="0"/>
              </a:spcAft>
              <a:buClr>
                <a:schemeClr val="dk1"/>
              </a:buClr>
              <a:buSzPts val="1764"/>
              <a:buNone/>
              <a:defRPr sz="3016" b="1"/>
            </a:lvl9pPr>
          </a:lstStyle>
          <a:p>
            <a:endParaRPr/>
          </a:p>
        </p:txBody>
      </p:sp>
      <p:sp>
        <p:nvSpPr>
          <p:cNvPr id="30" name="Google Shape;30;p7"/>
          <p:cNvSpPr txBox="1">
            <a:spLocks noGrp="1"/>
          </p:cNvSpPr>
          <p:nvPr>
            <p:ph type="body" idx="2"/>
          </p:nvPr>
        </p:nvSpPr>
        <p:spPr>
          <a:xfrm>
            <a:off x="14389669" y="4090164"/>
            <a:ext cx="4047644" cy="2859125"/>
          </a:xfrm>
          <a:prstGeom prst="rect">
            <a:avLst/>
          </a:prstGeom>
          <a:noFill/>
          <a:ln>
            <a:noFill/>
          </a:ln>
        </p:spPr>
        <p:txBody>
          <a:bodyPr spcFirstLastPara="1" wrap="square" lIns="91425" tIns="45700" rIns="91425" bIns="45700" anchor="t" anchorCtr="0">
            <a:noAutofit/>
          </a:bodyPr>
          <a:lstStyle>
            <a:lvl1pPr marL="781741" lvl="0" indent="-390872" algn="l">
              <a:lnSpc>
                <a:spcPct val="123529"/>
              </a:lnSpc>
              <a:spcBef>
                <a:spcPts val="1883"/>
              </a:spcBef>
              <a:spcAft>
                <a:spcPts val="0"/>
              </a:spcAft>
              <a:buClr>
                <a:srgbClr val="4CC2F1"/>
              </a:buClr>
              <a:buSzPts val="1700"/>
              <a:buNone/>
              <a:defRPr sz="2908" b="1" i="0">
                <a:solidFill>
                  <a:srgbClr val="4CC2F1"/>
                </a:solidFill>
                <a:latin typeface="Arial Narrow"/>
                <a:ea typeface="Arial Narrow"/>
                <a:cs typeface="Arial Narrow"/>
                <a:sym typeface="Arial Narrow"/>
              </a:defRPr>
            </a:lvl1pPr>
            <a:lvl2pPr marL="1563483" lvl="1" indent="-390872" algn="l">
              <a:lnSpc>
                <a:spcPct val="90000"/>
              </a:lnSpc>
              <a:spcBef>
                <a:spcPts val="941"/>
              </a:spcBef>
              <a:spcAft>
                <a:spcPts val="0"/>
              </a:spcAft>
              <a:buClr>
                <a:schemeClr val="dk1"/>
              </a:buClr>
              <a:buSzPts val="2205"/>
              <a:buNone/>
              <a:defRPr sz="3771" b="1"/>
            </a:lvl2pPr>
            <a:lvl3pPr marL="2345223" lvl="2" indent="-390872" algn="l">
              <a:lnSpc>
                <a:spcPct val="90000"/>
              </a:lnSpc>
              <a:spcBef>
                <a:spcPts val="941"/>
              </a:spcBef>
              <a:spcAft>
                <a:spcPts val="0"/>
              </a:spcAft>
              <a:buClr>
                <a:schemeClr val="dk1"/>
              </a:buClr>
              <a:buSzPts val="1984"/>
              <a:buNone/>
              <a:defRPr sz="3394" b="1"/>
            </a:lvl3pPr>
            <a:lvl4pPr marL="3126966" lvl="3" indent="-390872" algn="l">
              <a:lnSpc>
                <a:spcPct val="90000"/>
              </a:lnSpc>
              <a:spcBef>
                <a:spcPts val="941"/>
              </a:spcBef>
              <a:spcAft>
                <a:spcPts val="0"/>
              </a:spcAft>
              <a:buClr>
                <a:schemeClr val="dk1"/>
              </a:buClr>
              <a:buSzPts val="1764"/>
              <a:buNone/>
              <a:defRPr sz="3016" b="1"/>
            </a:lvl4pPr>
            <a:lvl5pPr marL="3908706" lvl="4" indent="-390872" algn="l">
              <a:lnSpc>
                <a:spcPct val="90000"/>
              </a:lnSpc>
              <a:spcBef>
                <a:spcPts val="941"/>
              </a:spcBef>
              <a:spcAft>
                <a:spcPts val="0"/>
              </a:spcAft>
              <a:buClr>
                <a:schemeClr val="dk1"/>
              </a:buClr>
              <a:buSzPts val="1764"/>
              <a:buNone/>
              <a:defRPr sz="3016" b="1"/>
            </a:lvl5pPr>
            <a:lvl6pPr marL="4690449" lvl="5" indent="-390872" algn="l">
              <a:lnSpc>
                <a:spcPct val="90000"/>
              </a:lnSpc>
              <a:spcBef>
                <a:spcPts val="941"/>
              </a:spcBef>
              <a:spcAft>
                <a:spcPts val="0"/>
              </a:spcAft>
              <a:buClr>
                <a:schemeClr val="dk1"/>
              </a:buClr>
              <a:buSzPts val="1764"/>
              <a:buNone/>
              <a:defRPr sz="3016" b="1"/>
            </a:lvl6pPr>
            <a:lvl7pPr marL="5472189" lvl="6" indent="-390872" algn="l">
              <a:lnSpc>
                <a:spcPct val="90000"/>
              </a:lnSpc>
              <a:spcBef>
                <a:spcPts val="941"/>
              </a:spcBef>
              <a:spcAft>
                <a:spcPts val="0"/>
              </a:spcAft>
              <a:buClr>
                <a:schemeClr val="dk1"/>
              </a:buClr>
              <a:buSzPts val="1764"/>
              <a:buNone/>
              <a:defRPr sz="3016" b="1"/>
            </a:lvl7pPr>
            <a:lvl8pPr marL="6253932" lvl="7" indent="-390872" algn="l">
              <a:lnSpc>
                <a:spcPct val="90000"/>
              </a:lnSpc>
              <a:spcBef>
                <a:spcPts val="941"/>
              </a:spcBef>
              <a:spcAft>
                <a:spcPts val="0"/>
              </a:spcAft>
              <a:buClr>
                <a:schemeClr val="dk1"/>
              </a:buClr>
              <a:buSzPts val="1764"/>
              <a:buNone/>
              <a:defRPr sz="3016" b="1"/>
            </a:lvl8pPr>
            <a:lvl9pPr marL="7035672" lvl="8" indent="-390872" algn="l">
              <a:lnSpc>
                <a:spcPct val="90000"/>
              </a:lnSpc>
              <a:spcBef>
                <a:spcPts val="941"/>
              </a:spcBef>
              <a:spcAft>
                <a:spcPts val="0"/>
              </a:spcAft>
              <a:buClr>
                <a:schemeClr val="dk1"/>
              </a:buClr>
              <a:buSzPts val="1764"/>
              <a:buNone/>
              <a:defRPr sz="3016" b="1"/>
            </a:lvl9pPr>
          </a:lstStyle>
          <a:p>
            <a:endParaRPr/>
          </a:p>
        </p:txBody>
      </p:sp>
      <p:sp>
        <p:nvSpPr>
          <p:cNvPr id="31" name="Google Shape;31;p7"/>
          <p:cNvSpPr txBox="1">
            <a:spLocks noGrp="1"/>
          </p:cNvSpPr>
          <p:nvPr>
            <p:ph type="body" idx="3"/>
          </p:nvPr>
        </p:nvSpPr>
        <p:spPr>
          <a:xfrm>
            <a:off x="955587" y="4065695"/>
            <a:ext cx="6211702" cy="4308580"/>
          </a:xfrm>
          <a:prstGeom prst="rect">
            <a:avLst/>
          </a:prstGeom>
          <a:noFill/>
          <a:ln>
            <a:noFill/>
          </a:ln>
        </p:spPr>
        <p:txBody>
          <a:bodyPr spcFirstLastPara="1" wrap="square" lIns="91425" tIns="45700" rIns="91425" bIns="45700" anchor="t" anchorCtr="0">
            <a:noAutofit/>
          </a:bodyPr>
          <a:lstStyle>
            <a:lvl1pPr marL="781741" lvl="0" indent="-390872" algn="l">
              <a:lnSpc>
                <a:spcPct val="90000"/>
              </a:lnSpc>
              <a:spcBef>
                <a:spcPts val="1883"/>
              </a:spcBef>
              <a:spcAft>
                <a:spcPts val="0"/>
              </a:spcAft>
              <a:buClr>
                <a:srgbClr val="253165"/>
              </a:buClr>
              <a:buSzPts val="1200"/>
              <a:buFont typeface="Arial"/>
              <a:buNone/>
              <a:defRPr sz="2051" b="0" i="0">
                <a:solidFill>
                  <a:srgbClr val="253165"/>
                </a:solidFill>
                <a:latin typeface="Arial"/>
                <a:ea typeface="Arial"/>
                <a:cs typeface="Arial"/>
                <a:sym typeface="Arial"/>
              </a:defRPr>
            </a:lvl1pPr>
            <a:lvl2pPr marL="1563483" lvl="1" indent="-586305" algn="l">
              <a:lnSpc>
                <a:spcPct val="90000"/>
              </a:lnSpc>
              <a:spcBef>
                <a:spcPts val="941"/>
              </a:spcBef>
              <a:spcAft>
                <a:spcPts val="0"/>
              </a:spcAft>
              <a:buClr>
                <a:schemeClr val="dk1"/>
              </a:buClr>
              <a:buSzPts val="1800"/>
              <a:buChar char="•"/>
              <a:defRPr/>
            </a:lvl2pPr>
            <a:lvl3pPr marL="2345223" lvl="2" indent="-586305" algn="l">
              <a:lnSpc>
                <a:spcPct val="90000"/>
              </a:lnSpc>
              <a:spcBef>
                <a:spcPts val="941"/>
              </a:spcBef>
              <a:spcAft>
                <a:spcPts val="0"/>
              </a:spcAft>
              <a:buClr>
                <a:schemeClr val="dk1"/>
              </a:buClr>
              <a:buSzPts val="1800"/>
              <a:buChar char="•"/>
              <a:defRPr/>
            </a:lvl3pPr>
            <a:lvl4pPr marL="3126966" lvl="3" indent="-586305" algn="l">
              <a:lnSpc>
                <a:spcPct val="90000"/>
              </a:lnSpc>
              <a:spcBef>
                <a:spcPts val="941"/>
              </a:spcBef>
              <a:spcAft>
                <a:spcPts val="0"/>
              </a:spcAft>
              <a:buClr>
                <a:schemeClr val="dk1"/>
              </a:buClr>
              <a:buSzPts val="1800"/>
              <a:buChar char="•"/>
              <a:defRPr/>
            </a:lvl4pPr>
            <a:lvl5pPr marL="3908706" lvl="4" indent="-586305" algn="l">
              <a:lnSpc>
                <a:spcPct val="90000"/>
              </a:lnSpc>
              <a:spcBef>
                <a:spcPts val="941"/>
              </a:spcBef>
              <a:spcAft>
                <a:spcPts val="0"/>
              </a:spcAft>
              <a:buClr>
                <a:schemeClr val="dk1"/>
              </a:buClr>
              <a:buSzPts val="1800"/>
              <a:buChar char="•"/>
              <a:defRPr/>
            </a:lvl5pPr>
            <a:lvl6pPr marL="4690449" lvl="5" indent="-586305" algn="l">
              <a:lnSpc>
                <a:spcPct val="90000"/>
              </a:lnSpc>
              <a:spcBef>
                <a:spcPts val="941"/>
              </a:spcBef>
              <a:spcAft>
                <a:spcPts val="0"/>
              </a:spcAft>
              <a:buClr>
                <a:schemeClr val="dk1"/>
              </a:buClr>
              <a:buSzPts val="1800"/>
              <a:buChar char="•"/>
              <a:defRPr/>
            </a:lvl6pPr>
            <a:lvl7pPr marL="5472189" lvl="6" indent="-586305" algn="l">
              <a:lnSpc>
                <a:spcPct val="90000"/>
              </a:lnSpc>
              <a:spcBef>
                <a:spcPts val="941"/>
              </a:spcBef>
              <a:spcAft>
                <a:spcPts val="0"/>
              </a:spcAft>
              <a:buClr>
                <a:schemeClr val="dk1"/>
              </a:buClr>
              <a:buSzPts val="1800"/>
              <a:buChar char="•"/>
              <a:defRPr/>
            </a:lvl7pPr>
            <a:lvl8pPr marL="6253932" lvl="7" indent="-586305" algn="l">
              <a:lnSpc>
                <a:spcPct val="90000"/>
              </a:lnSpc>
              <a:spcBef>
                <a:spcPts val="941"/>
              </a:spcBef>
              <a:spcAft>
                <a:spcPts val="0"/>
              </a:spcAft>
              <a:buClr>
                <a:schemeClr val="dk1"/>
              </a:buClr>
              <a:buSzPts val="1800"/>
              <a:buChar char="•"/>
              <a:defRPr/>
            </a:lvl8pPr>
            <a:lvl9pPr marL="7035672" lvl="8" indent="-586305" algn="l">
              <a:lnSpc>
                <a:spcPct val="90000"/>
              </a:lnSpc>
              <a:spcBef>
                <a:spcPts val="941"/>
              </a:spcBef>
              <a:spcAft>
                <a:spcPts val="0"/>
              </a:spcAft>
              <a:buClr>
                <a:schemeClr val="dk1"/>
              </a:buClr>
              <a:buSzPts val="1800"/>
              <a:buChar char="•"/>
              <a:defRPr/>
            </a:lvl9pPr>
          </a:lstStyle>
          <a:p>
            <a:endParaRPr/>
          </a:p>
        </p:txBody>
      </p:sp>
      <p:sp>
        <p:nvSpPr>
          <p:cNvPr id="32" name="Google Shape;32;p7"/>
          <p:cNvSpPr txBox="1">
            <a:spLocks noGrp="1"/>
          </p:cNvSpPr>
          <p:nvPr>
            <p:ph type="body" idx="4"/>
          </p:nvPr>
        </p:nvSpPr>
        <p:spPr>
          <a:xfrm>
            <a:off x="7866358" y="4065693"/>
            <a:ext cx="5816651" cy="7674708"/>
          </a:xfrm>
          <a:prstGeom prst="rect">
            <a:avLst/>
          </a:prstGeom>
          <a:noFill/>
          <a:ln>
            <a:noFill/>
          </a:ln>
        </p:spPr>
        <p:txBody>
          <a:bodyPr spcFirstLastPara="1" wrap="square" lIns="91425" tIns="45700" rIns="91425" bIns="45700" anchor="t" anchorCtr="0">
            <a:noAutofit/>
          </a:bodyPr>
          <a:lstStyle>
            <a:lvl1pPr marL="781741" lvl="0" indent="-390872" algn="l">
              <a:lnSpc>
                <a:spcPct val="90000"/>
              </a:lnSpc>
              <a:spcBef>
                <a:spcPts val="1883"/>
              </a:spcBef>
              <a:spcAft>
                <a:spcPts val="0"/>
              </a:spcAft>
              <a:buClr>
                <a:srgbClr val="253165"/>
              </a:buClr>
              <a:buSzPts val="1200"/>
              <a:buNone/>
              <a:defRPr sz="2051" b="0" i="0">
                <a:solidFill>
                  <a:srgbClr val="253165"/>
                </a:solidFill>
                <a:latin typeface="Arial"/>
                <a:ea typeface="Arial"/>
                <a:cs typeface="Arial"/>
                <a:sym typeface="Arial"/>
              </a:defRPr>
            </a:lvl1pPr>
            <a:lvl2pPr marL="1563483" lvl="1" indent="-586305" algn="l">
              <a:lnSpc>
                <a:spcPct val="90000"/>
              </a:lnSpc>
              <a:spcBef>
                <a:spcPts val="941"/>
              </a:spcBef>
              <a:spcAft>
                <a:spcPts val="0"/>
              </a:spcAft>
              <a:buClr>
                <a:schemeClr val="dk1"/>
              </a:buClr>
              <a:buSzPts val="1800"/>
              <a:buChar char="•"/>
              <a:defRPr/>
            </a:lvl2pPr>
            <a:lvl3pPr marL="2345223" marR="0" lvl="2" indent="-630277" algn="l">
              <a:lnSpc>
                <a:spcPct val="90000"/>
              </a:lnSpc>
              <a:spcBef>
                <a:spcPts val="941"/>
              </a:spcBef>
              <a:spcAft>
                <a:spcPts val="0"/>
              </a:spcAft>
              <a:buClr>
                <a:schemeClr val="dk1"/>
              </a:buClr>
              <a:buSzPts val="2205"/>
              <a:buFont typeface="Arial"/>
              <a:buChar char="•"/>
              <a:defRPr/>
            </a:lvl3pPr>
            <a:lvl4pPr marL="3126966" marR="0" lvl="3" indent="-606281" algn="l">
              <a:lnSpc>
                <a:spcPct val="90000"/>
              </a:lnSpc>
              <a:spcBef>
                <a:spcPts val="941"/>
              </a:spcBef>
              <a:spcAft>
                <a:spcPts val="0"/>
              </a:spcAft>
              <a:buClr>
                <a:schemeClr val="dk1"/>
              </a:buClr>
              <a:buSzPts val="1984"/>
              <a:buFont typeface="Arial"/>
              <a:buChar char="•"/>
              <a:defRPr/>
            </a:lvl4pPr>
            <a:lvl5pPr marL="3908706" lvl="4" indent="-586305" algn="l">
              <a:lnSpc>
                <a:spcPct val="90000"/>
              </a:lnSpc>
              <a:spcBef>
                <a:spcPts val="941"/>
              </a:spcBef>
              <a:spcAft>
                <a:spcPts val="0"/>
              </a:spcAft>
              <a:buClr>
                <a:schemeClr val="dk1"/>
              </a:buClr>
              <a:buSzPts val="1800"/>
              <a:buChar char="•"/>
              <a:defRPr/>
            </a:lvl5pPr>
            <a:lvl6pPr marL="4690449" lvl="5" indent="-586305" algn="l">
              <a:lnSpc>
                <a:spcPct val="90000"/>
              </a:lnSpc>
              <a:spcBef>
                <a:spcPts val="941"/>
              </a:spcBef>
              <a:spcAft>
                <a:spcPts val="0"/>
              </a:spcAft>
              <a:buClr>
                <a:schemeClr val="dk1"/>
              </a:buClr>
              <a:buSzPts val="1800"/>
              <a:buChar char="•"/>
              <a:defRPr/>
            </a:lvl6pPr>
            <a:lvl7pPr marL="5472189" lvl="6" indent="-586305" algn="l">
              <a:lnSpc>
                <a:spcPct val="90000"/>
              </a:lnSpc>
              <a:spcBef>
                <a:spcPts val="941"/>
              </a:spcBef>
              <a:spcAft>
                <a:spcPts val="0"/>
              </a:spcAft>
              <a:buClr>
                <a:schemeClr val="dk1"/>
              </a:buClr>
              <a:buSzPts val="1800"/>
              <a:buChar char="•"/>
              <a:defRPr/>
            </a:lvl7pPr>
            <a:lvl8pPr marL="6253932" lvl="7" indent="-586305" algn="l">
              <a:lnSpc>
                <a:spcPct val="90000"/>
              </a:lnSpc>
              <a:spcBef>
                <a:spcPts val="941"/>
              </a:spcBef>
              <a:spcAft>
                <a:spcPts val="0"/>
              </a:spcAft>
              <a:buClr>
                <a:schemeClr val="dk1"/>
              </a:buClr>
              <a:buSzPts val="1800"/>
              <a:buChar char="•"/>
              <a:defRPr/>
            </a:lvl8pPr>
            <a:lvl9pPr marL="7035672" lvl="8" indent="-586305" algn="l">
              <a:lnSpc>
                <a:spcPct val="90000"/>
              </a:lnSpc>
              <a:spcBef>
                <a:spcPts val="941"/>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5600715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Image slide" type="picTx">
  <p:cSld name="Image slide">
    <p:spTree>
      <p:nvGrpSpPr>
        <p:cNvPr id="1" name="Shape 33"/>
        <p:cNvGrpSpPr/>
        <p:nvPr/>
      </p:nvGrpSpPr>
      <p:grpSpPr>
        <a:xfrm>
          <a:off x="0" y="0"/>
          <a:ext cx="0" cy="0"/>
          <a:chOff x="0" y="0"/>
          <a:chExt cx="0" cy="0"/>
        </a:xfrm>
      </p:grpSpPr>
      <p:pic>
        <p:nvPicPr>
          <p:cNvPr id="34" name="Google Shape;34;p8" descr="Graphical user interface, application, Word&#10;&#10;Description automatically generated"/>
          <p:cNvPicPr preferRelativeResize="0"/>
          <p:nvPr/>
        </p:nvPicPr>
        <p:blipFill rotWithShape="1">
          <a:blip r:embed="rId2">
            <a:alphaModFix/>
          </a:blip>
          <a:srcRect/>
          <a:stretch/>
        </p:blipFill>
        <p:spPr>
          <a:xfrm>
            <a:off x="-32819" y="-38601"/>
            <a:ext cx="19458536" cy="13754601"/>
          </a:xfrm>
          <a:prstGeom prst="rect">
            <a:avLst/>
          </a:prstGeom>
          <a:noFill/>
          <a:ln>
            <a:noFill/>
          </a:ln>
        </p:spPr>
      </p:pic>
      <p:sp>
        <p:nvSpPr>
          <p:cNvPr id="35" name="Google Shape;35;p8"/>
          <p:cNvSpPr txBox="1">
            <a:spLocks noGrp="1"/>
          </p:cNvSpPr>
          <p:nvPr>
            <p:ph type="title"/>
          </p:nvPr>
        </p:nvSpPr>
        <p:spPr>
          <a:xfrm>
            <a:off x="11583237" y="5220166"/>
            <a:ext cx="6897712" cy="4121276"/>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lt1"/>
              </a:buClr>
              <a:buSzPts val="3200"/>
              <a:buFont typeface="Arial Narrow"/>
              <a:buNone/>
              <a:defRPr sz="5472" b="1" i="0">
                <a:solidFill>
                  <a:schemeClr val="lt1"/>
                </a:solidFill>
                <a:latin typeface="Arial Narrow"/>
                <a:ea typeface="Arial Narrow"/>
                <a:cs typeface="Arial Narrow"/>
                <a:sym typeface="Arial Narrow"/>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8"/>
          <p:cNvSpPr>
            <a:spLocks noGrp="1"/>
          </p:cNvSpPr>
          <p:nvPr>
            <p:ph type="pic" idx="2"/>
          </p:nvPr>
        </p:nvSpPr>
        <p:spPr>
          <a:xfrm>
            <a:off x="-23997" y="-58662"/>
            <a:ext cx="10291190" cy="13801683"/>
          </a:xfrm>
          <a:prstGeom prst="rect">
            <a:avLst/>
          </a:prstGeom>
          <a:noFill/>
          <a:ln>
            <a:noFill/>
          </a:ln>
        </p:spPr>
      </p:sp>
      <p:sp>
        <p:nvSpPr>
          <p:cNvPr id="37" name="Google Shape;37;p8"/>
          <p:cNvSpPr txBox="1">
            <a:spLocks noGrp="1"/>
          </p:cNvSpPr>
          <p:nvPr>
            <p:ph type="body" idx="1"/>
          </p:nvPr>
        </p:nvSpPr>
        <p:spPr>
          <a:xfrm>
            <a:off x="11583232" y="9688939"/>
            <a:ext cx="6254715" cy="632021"/>
          </a:xfrm>
          <a:prstGeom prst="rect">
            <a:avLst/>
          </a:prstGeom>
          <a:noFill/>
          <a:ln>
            <a:noFill/>
          </a:ln>
        </p:spPr>
        <p:txBody>
          <a:bodyPr spcFirstLastPara="1" wrap="square" lIns="91425" tIns="45700" rIns="91425" bIns="45700" anchor="t" anchorCtr="0">
            <a:noAutofit/>
          </a:bodyPr>
          <a:lstStyle>
            <a:lvl1pPr marL="781741" lvl="0" indent="-390872" algn="l">
              <a:lnSpc>
                <a:spcPct val="90000"/>
              </a:lnSpc>
              <a:spcBef>
                <a:spcPts val="1883"/>
              </a:spcBef>
              <a:spcAft>
                <a:spcPts val="0"/>
              </a:spcAft>
              <a:buClr>
                <a:srgbClr val="253165"/>
              </a:buClr>
              <a:buSzPts val="1700"/>
              <a:buNone/>
              <a:defRPr sz="2908" b="1" i="0">
                <a:solidFill>
                  <a:srgbClr val="253165"/>
                </a:solidFill>
                <a:latin typeface="Arial Narrow"/>
                <a:ea typeface="Arial Narrow"/>
                <a:cs typeface="Arial Narrow"/>
                <a:sym typeface="Arial Narrow"/>
              </a:defRPr>
            </a:lvl1pPr>
            <a:lvl2pPr marL="1563483" lvl="1" indent="-390872" algn="l">
              <a:lnSpc>
                <a:spcPct val="90000"/>
              </a:lnSpc>
              <a:spcBef>
                <a:spcPts val="941"/>
              </a:spcBef>
              <a:spcAft>
                <a:spcPts val="0"/>
              </a:spcAft>
              <a:buClr>
                <a:schemeClr val="dk1"/>
              </a:buClr>
              <a:buSzPts val="1543"/>
              <a:buNone/>
              <a:defRPr sz="2639"/>
            </a:lvl2pPr>
            <a:lvl3pPr marL="2345223" lvl="2" indent="-390872" algn="l">
              <a:lnSpc>
                <a:spcPct val="90000"/>
              </a:lnSpc>
              <a:spcBef>
                <a:spcPts val="941"/>
              </a:spcBef>
              <a:spcAft>
                <a:spcPts val="0"/>
              </a:spcAft>
              <a:buClr>
                <a:schemeClr val="dk1"/>
              </a:buClr>
              <a:buSzPts val="1323"/>
              <a:buNone/>
              <a:defRPr sz="2262"/>
            </a:lvl3pPr>
            <a:lvl4pPr marL="3126966" lvl="3" indent="-390872" algn="l">
              <a:lnSpc>
                <a:spcPct val="90000"/>
              </a:lnSpc>
              <a:spcBef>
                <a:spcPts val="941"/>
              </a:spcBef>
              <a:spcAft>
                <a:spcPts val="0"/>
              </a:spcAft>
              <a:buClr>
                <a:schemeClr val="dk1"/>
              </a:buClr>
              <a:buSzPts val="1102"/>
              <a:buNone/>
              <a:defRPr sz="1883"/>
            </a:lvl4pPr>
            <a:lvl5pPr marL="3908706" lvl="4" indent="-390872" algn="l">
              <a:lnSpc>
                <a:spcPct val="90000"/>
              </a:lnSpc>
              <a:spcBef>
                <a:spcPts val="941"/>
              </a:spcBef>
              <a:spcAft>
                <a:spcPts val="0"/>
              </a:spcAft>
              <a:buClr>
                <a:schemeClr val="dk1"/>
              </a:buClr>
              <a:buSzPts val="1102"/>
              <a:buNone/>
              <a:defRPr sz="1883"/>
            </a:lvl5pPr>
            <a:lvl6pPr marL="4690449" lvl="5" indent="-390872" algn="l">
              <a:lnSpc>
                <a:spcPct val="90000"/>
              </a:lnSpc>
              <a:spcBef>
                <a:spcPts val="941"/>
              </a:spcBef>
              <a:spcAft>
                <a:spcPts val="0"/>
              </a:spcAft>
              <a:buClr>
                <a:schemeClr val="dk1"/>
              </a:buClr>
              <a:buSzPts val="1102"/>
              <a:buNone/>
              <a:defRPr sz="1883"/>
            </a:lvl6pPr>
            <a:lvl7pPr marL="5472189" lvl="6" indent="-390872" algn="l">
              <a:lnSpc>
                <a:spcPct val="90000"/>
              </a:lnSpc>
              <a:spcBef>
                <a:spcPts val="941"/>
              </a:spcBef>
              <a:spcAft>
                <a:spcPts val="0"/>
              </a:spcAft>
              <a:buClr>
                <a:schemeClr val="dk1"/>
              </a:buClr>
              <a:buSzPts val="1102"/>
              <a:buNone/>
              <a:defRPr sz="1883"/>
            </a:lvl7pPr>
            <a:lvl8pPr marL="6253932" lvl="7" indent="-390872" algn="l">
              <a:lnSpc>
                <a:spcPct val="90000"/>
              </a:lnSpc>
              <a:spcBef>
                <a:spcPts val="941"/>
              </a:spcBef>
              <a:spcAft>
                <a:spcPts val="0"/>
              </a:spcAft>
              <a:buClr>
                <a:schemeClr val="dk1"/>
              </a:buClr>
              <a:buSzPts val="1102"/>
              <a:buNone/>
              <a:defRPr sz="1883"/>
            </a:lvl8pPr>
            <a:lvl9pPr marL="7035672" lvl="8" indent="-390872" algn="l">
              <a:lnSpc>
                <a:spcPct val="90000"/>
              </a:lnSpc>
              <a:spcBef>
                <a:spcPts val="941"/>
              </a:spcBef>
              <a:spcAft>
                <a:spcPts val="0"/>
              </a:spcAft>
              <a:buClr>
                <a:schemeClr val="dk1"/>
              </a:buClr>
              <a:buSzPts val="1102"/>
              <a:buNone/>
              <a:defRPr sz="1883"/>
            </a:lvl9pPr>
          </a:lstStyle>
          <a:p>
            <a:endParaRPr/>
          </a:p>
        </p:txBody>
      </p:sp>
    </p:spTree>
    <p:extLst>
      <p:ext uri="{BB962C8B-B14F-4D97-AF65-F5344CB8AC3E}">
        <p14:creationId xmlns:p14="http://schemas.microsoft.com/office/powerpoint/2010/main" val="28062263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1B574-B455-00F9-71DD-D33C5DBC6E2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ED80266-FD6E-D67B-29A9-FB7B298573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6C7FDC7-1F64-A64E-239D-0ADF2F6265F2}"/>
              </a:ext>
            </a:extLst>
          </p:cNvPr>
          <p:cNvSpPr>
            <a:spLocks noGrp="1"/>
          </p:cNvSpPr>
          <p:nvPr>
            <p:ph type="dt" sz="half" idx="10"/>
          </p:nvPr>
        </p:nvSpPr>
        <p:spPr/>
        <p:txBody>
          <a:bodyPr/>
          <a:lstStyle/>
          <a:p>
            <a:fld id="{F75C44EC-1968-4BCD-B5BA-1F91CE9F52D1}" type="datetimeFigureOut">
              <a:rPr lang="en-GB" smtClean="0"/>
              <a:t>18/07/2025</a:t>
            </a:fld>
            <a:endParaRPr lang="en-GB"/>
          </a:p>
        </p:txBody>
      </p:sp>
      <p:sp>
        <p:nvSpPr>
          <p:cNvPr id="5" name="Footer Placeholder 4">
            <a:extLst>
              <a:ext uri="{FF2B5EF4-FFF2-40B4-BE49-F238E27FC236}">
                <a16:creationId xmlns:a16="http://schemas.microsoft.com/office/drawing/2014/main" id="{0BFFBD6A-A9B8-12B0-677E-2F755F46768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C1E5BCF-35E3-EBAB-029B-32007F2892CA}"/>
              </a:ext>
            </a:extLst>
          </p:cNvPr>
          <p:cNvSpPr>
            <a:spLocks noGrp="1"/>
          </p:cNvSpPr>
          <p:nvPr>
            <p:ph type="sldNum" sz="quarter" idx="12"/>
          </p:nvPr>
        </p:nvSpPr>
        <p:spPr/>
        <p:txBody>
          <a:bodyPr/>
          <a:lstStyle/>
          <a:p>
            <a:fld id="{0D43CCFE-3660-4FBD-B6BF-513C4E37C1AF}" type="slidenum">
              <a:rPr lang="en-GB" smtClean="0"/>
              <a:t>‹#›</a:t>
            </a:fld>
            <a:endParaRPr lang="en-GB"/>
          </a:p>
        </p:txBody>
      </p:sp>
    </p:spTree>
    <p:extLst>
      <p:ext uri="{BB962C8B-B14F-4D97-AF65-F5344CB8AC3E}">
        <p14:creationId xmlns:p14="http://schemas.microsoft.com/office/powerpoint/2010/main" val="3291202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20034421"/>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Image slide" type="picTx">
  <p:cSld name="Image slide">
    <p:spTree>
      <p:nvGrpSpPr>
        <p:cNvPr id="1" name="Shape 33"/>
        <p:cNvGrpSpPr/>
        <p:nvPr/>
      </p:nvGrpSpPr>
      <p:grpSpPr>
        <a:xfrm>
          <a:off x="0" y="0"/>
          <a:ext cx="0" cy="0"/>
          <a:chOff x="0" y="0"/>
          <a:chExt cx="0" cy="0"/>
        </a:xfrm>
      </p:grpSpPr>
      <p:pic>
        <p:nvPicPr>
          <p:cNvPr id="34" name="Google Shape;34;p8" descr="Graphical user interface, application, Word&#10;&#10;Description automatically generated"/>
          <p:cNvPicPr preferRelativeResize="0"/>
          <p:nvPr/>
        </p:nvPicPr>
        <p:blipFill rotWithShape="1">
          <a:blip r:embed="rId2">
            <a:alphaModFix/>
          </a:blip>
          <a:srcRect/>
          <a:stretch/>
        </p:blipFill>
        <p:spPr>
          <a:xfrm>
            <a:off x="-32819" y="-38601"/>
            <a:ext cx="19458536" cy="13754601"/>
          </a:xfrm>
          <a:prstGeom prst="rect">
            <a:avLst/>
          </a:prstGeom>
          <a:noFill/>
          <a:ln>
            <a:noFill/>
          </a:ln>
        </p:spPr>
      </p:pic>
      <p:sp>
        <p:nvSpPr>
          <p:cNvPr id="35" name="Google Shape;35;p8"/>
          <p:cNvSpPr txBox="1">
            <a:spLocks noGrp="1"/>
          </p:cNvSpPr>
          <p:nvPr>
            <p:ph type="title"/>
          </p:nvPr>
        </p:nvSpPr>
        <p:spPr>
          <a:xfrm>
            <a:off x="11583233" y="5220166"/>
            <a:ext cx="6897712" cy="4121276"/>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lt1"/>
              </a:buClr>
              <a:buSzPts val="3200"/>
              <a:buFont typeface="Arial Narrow"/>
              <a:buNone/>
              <a:defRPr sz="5804" b="1" i="0">
                <a:solidFill>
                  <a:schemeClr val="lt1"/>
                </a:solidFill>
                <a:latin typeface="Arial Narrow"/>
                <a:ea typeface="Arial Narrow"/>
                <a:cs typeface="Arial Narrow"/>
                <a:sym typeface="Arial Narrow"/>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8"/>
          <p:cNvSpPr>
            <a:spLocks noGrp="1"/>
          </p:cNvSpPr>
          <p:nvPr>
            <p:ph type="pic" idx="2"/>
          </p:nvPr>
        </p:nvSpPr>
        <p:spPr>
          <a:xfrm>
            <a:off x="-23997" y="-58662"/>
            <a:ext cx="10291190" cy="13801683"/>
          </a:xfrm>
          <a:prstGeom prst="rect">
            <a:avLst/>
          </a:prstGeom>
          <a:noFill/>
          <a:ln>
            <a:noFill/>
          </a:ln>
        </p:spPr>
      </p:sp>
      <p:sp>
        <p:nvSpPr>
          <p:cNvPr id="37" name="Google Shape;37;p8"/>
          <p:cNvSpPr txBox="1">
            <a:spLocks noGrp="1"/>
          </p:cNvSpPr>
          <p:nvPr>
            <p:ph type="body" idx="1"/>
          </p:nvPr>
        </p:nvSpPr>
        <p:spPr>
          <a:xfrm>
            <a:off x="11583232" y="9688937"/>
            <a:ext cx="6254715" cy="632021"/>
          </a:xfrm>
          <a:prstGeom prst="rect">
            <a:avLst/>
          </a:prstGeom>
          <a:noFill/>
          <a:ln>
            <a:noFill/>
          </a:ln>
        </p:spPr>
        <p:txBody>
          <a:bodyPr spcFirstLastPara="1" wrap="square" lIns="91425" tIns="45700" rIns="91425" bIns="45700" anchor="t" anchorCtr="0">
            <a:noAutofit/>
          </a:bodyPr>
          <a:lstStyle>
            <a:lvl1pPr marL="829269" lvl="0" indent="-414635" algn="l">
              <a:lnSpc>
                <a:spcPct val="90000"/>
              </a:lnSpc>
              <a:spcBef>
                <a:spcPts val="1999"/>
              </a:spcBef>
              <a:spcAft>
                <a:spcPts val="0"/>
              </a:spcAft>
              <a:buClr>
                <a:srgbClr val="253165"/>
              </a:buClr>
              <a:buSzPts val="1700"/>
              <a:buNone/>
              <a:defRPr sz="3083" b="1" i="0">
                <a:solidFill>
                  <a:srgbClr val="253165"/>
                </a:solidFill>
                <a:latin typeface="Arial Narrow"/>
                <a:ea typeface="Arial Narrow"/>
                <a:cs typeface="Arial Narrow"/>
                <a:sym typeface="Arial Narrow"/>
              </a:defRPr>
            </a:lvl1pPr>
            <a:lvl2pPr marL="1658539" lvl="1" indent="-414635" algn="l">
              <a:lnSpc>
                <a:spcPct val="90000"/>
              </a:lnSpc>
              <a:spcBef>
                <a:spcPts val="999"/>
              </a:spcBef>
              <a:spcAft>
                <a:spcPts val="0"/>
              </a:spcAft>
              <a:buClr>
                <a:schemeClr val="dk1"/>
              </a:buClr>
              <a:buSzPts val="1543"/>
              <a:buNone/>
              <a:defRPr sz="2799"/>
            </a:lvl2pPr>
            <a:lvl3pPr marL="2487808" lvl="2" indent="-414635" algn="l">
              <a:lnSpc>
                <a:spcPct val="90000"/>
              </a:lnSpc>
              <a:spcBef>
                <a:spcPts val="999"/>
              </a:spcBef>
              <a:spcAft>
                <a:spcPts val="0"/>
              </a:spcAft>
              <a:buClr>
                <a:schemeClr val="dk1"/>
              </a:buClr>
              <a:buSzPts val="1323"/>
              <a:buNone/>
              <a:defRPr sz="2400"/>
            </a:lvl3pPr>
            <a:lvl4pPr marL="3317077" lvl="3" indent="-414635" algn="l">
              <a:lnSpc>
                <a:spcPct val="90000"/>
              </a:lnSpc>
              <a:spcBef>
                <a:spcPts val="999"/>
              </a:spcBef>
              <a:spcAft>
                <a:spcPts val="0"/>
              </a:spcAft>
              <a:buClr>
                <a:schemeClr val="dk1"/>
              </a:buClr>
              <a:buSzPts val="1102"/>
              <a:buNone/>
              <a:defRPr sz="1999"/>
            </a:lvl4pPr>
            <a:lvl5pPr marL="4146347" lvl="4" indent="-414635" algn="l">
              <a:lnSpc>
                <a:spcPct val="90000"/>
              </a:lnSpc>
              <a:spcBef>
                <a:spcPts val="999"/>
              </a:spcBef>
              <a:spcAft>
                <a:spcPts val="0"/>
              </a:spcAft>
              <a:buClr>
                <a:schemeClr val="dk1"/>
              </a:buClr>
              <a:buSzPts val="1102"/>
              <a:buNone/>
              <a:defRPr sz="1999"/>
            </a:lvl5pPr>
            <a:lvl6pPr marL="4975616" lvl="5" indent="-414635" algn="l">
              <a:lnSpc>
                <a:spcPct val="90000"/>
              </a:lnSpc>
              <a:spcBef>
                <a:spcPts val="999"/>
              </a:spcBef>
              <a:spcAft>
                <a:spcPts val="0"/>
              </a:spcAft>
              <a:buClr>
                <a:schemeClr val="dk1"/>
              </a:buClr>
              <a:buSzPts val="1102"/>
              <a:buNone/>
              <a:defRPr sz="1999"/>
            </a:lvl6pPr>
            <a:lvl7pPr marL="5804886" lvl="6" indent="-414635" algn="l">
              <a:lnSpc>
                <a:spcPct val="90000"/>
              </a:lnSpc>
              <a:spcBef>
                <a:spcPts val="999"/>
              </a:spcBef>
              <a:spcAft>
                <a:spcPts val="0"/>
              </a:spcAft>
              <a:buClr>
                <a:schemeClr val="dk1"/>
              </a:buClr>
              <a:buSzPts val="1102"/>
              <a:buNone/>
              <a:defRPr sz="1999"/>
            </a:lvl7pPr>
            <a:lvl8pPr marL="6634155" lvl="7" indent="-414635" algn="l">
              <a:lnSpc>
                <a:spcPct val="90000"/>
              </a:lnSpc>
              <a:spcBef>
                <a:spcPts val="999"/>
              </a:spcBef>
              <a:spcAft>
                <a:spcPts val="0"/>
              </a:spcAft>
              <a:buClr>
                <a:schemeClr val="dk1"/>
              </a:buClr>
              <a:buSzPts val="1102"/>
              <a:buNone/>
              <a:defRPr sz="1999"/>
            </a:lvl8pPr>
            <a:lvl9pPr marL="7463424" lvl="8" indent="-414635" algn="l">
              <a:lnSpc>
                <a:spcPct val="90000"/>
              </a:lnSpc>
              <a:spcBef>
                <a:spcPts val="999"/>
              </a:spcBef>
              <a:spcAft>
                <a:spcPts val="0"/>
              </a:spcAft>
              <a:buClr>
                <a:schemeClr val="dk1"/>
              </a:buClr>
              <a:buSzPts val="1102"/>
              <a:buNone/>
              <a:defRPr sz="1999"/>
            </a:lvl9pPr>
          </a:lstStyle>
          <a:p>
            <a:endParaRPr/>
          </a:p>
        </p:txBody>
      </p:sp>
    </p:spTree>
    <p:extLst>
      <p:ext uri="{BB962C8B-B14F-4D97-AF65-F5344CB8AC3E}">
        <p14:creationId xmlns:p14="http://schemas.microsoft.com/office/powerpoint/2010/main" val="273790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79C23-FDBE-6B34-7788-533500FDAC5C}"/>
              </a:ext>
            </a:extLst>
          </p:cNvPr>
          <p:cNvSpPr>
            <a:spLocks noGrp="1"/>
          </p:cNvSpPr>
          <p:nvPr>
            <p:ph type="ctrTitle"/>
          </p:nvPr>
        </p:nvSpPr>
        <p:spPr>
          <a:xfrm>
            <a:off x="2424113" y="2244726"/>
            <a:ext cx="14544675" cy="4775200"/>
          </a:xfrm>
        </p:spPr>
        <p:txBody>
          <a:bodyPr anchor="b"/>
          <a:lstStyle>
            <a:lvl1pPr algn="ctr">
              <a:defRPr sz="9544"/>
            </a:lvl1pPr>
          </a:lstStyle>
          <a:p>
            <a:r>
              <a:rPr lang="en-US"/>
              <a:t>Click to edit Master title style</a:t>
            </a:r>
            <a:endParaRPr lang="en-GB"/>
          </a:p>
        </p:txBody>
      </p:sp>
      <p:sp>
        <p:nvSpPr>
          <p:cNvPr id="3" name="Subtitle 2">
            <a:extLst>
              <a:ext uri="{FF2B5EF4-FFF2-40B4-BE49-F238E27FC236}">
                <a16:creationId xmlns:a16="http://schemas.microsoft.com/office/drawing/2014/main" id="{E215FDDD-5D82-4140-6422-34B28D72758A}"/>
              </a:ext>
            </a:extLst>
          </p:cNvPr>
          <p:cNvSpPr>
            <a:spLocks noGrp="1"/>
          </p:cNvSpPr>
          <p:nvPr>
            <p:ph type="subTitle" idx="1"/>
          </p:nvPr>
        </p:nvSpPr>
        <p:spPr>
          <a:xfrm>
            <a:off x="2424113" y="7204076"/>
            <a:ext cx="14544675" cy="3311524"/>
          </a:xfrm>
        </p:spPr>
        <p:txBody>
          <a:bodyPr/>
          <a:lstStyle>
            <a:lvl1pPr marL="0" indent="0" algn="ctr">
              <a:buNone/>
              <a:defRPr sz="3817"/>
            </a:lvl1pPr>
            <a:lvl2pPr marL="727222" indent="0" algn="ctr">
              <a:buNone/>
              <a:defRPr sz="3181"/>
            </a:lvl2pPr>
            <a:lvl3pPr marL="1454445" indent="0" algn="ctr">
              <a:buNone/>
              <a:defRPr sz="2863"/>
            </a:lvl3pPr>
            <a:lvl4pPr marL="2181667" indent="0" algn="ctr">
              <a:buNone/>
              <a:defRPr sz="2545"/>
            </a:lvl4pPr>
            <a:lvl5pPr marL="2908889" indent="0" algn="ctr">
              <a:buNone/>
              <a:defRPr sz="2545"/>
            </a:lvl5pPr>
            <a:lvl6pPr marL="3636112" indent="0" algn="ctr">
              <a:buNone/>
              <a:defRPr sz="2545"/>
            </a:lvl6pPr>
            <a:lvl7pPr marL="4363334" indent="0" algn="ctr">
              <a:buNone/>
              <a:defRPr sz="2545"/>
            </a:lvl7pPr>
            <a:lvl8pPr marL="5090556" indent="0" algn="ctr">
              <a:buNone/>
              <a:defRPr sz="2545"/>
            </a:lvl8pPr>
            <a:lvl9pPr marL="5817779" indent="0" algn="ctr">
              <a:buNone/>
              <a:defRPr sz="2545"/>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B95DA0F-E3FE-051D-FE58-281A75AF5E6F}"/>
              </a:ext>
            </a:extLst>
          </p:cNvPr>
          <p:cNvSpPr>
            <a:spLocks noGrp="1"/>
          </p:cNvSpPr>
          <p:nvPr>
            <p:ph type="dt" sz="half" idx="10"/>
          </p:nvPr>
        </p:nvSpPr>
        <p:spPr/>
        <p:txBody>
          <a:bodyPr/>
          <a:lstStyle/>
          <a:p>
            <a:fld id="{CC58F445-D700-4CC0-8139-6B1E4D832093}" type="datetimeFigureOut">
              <a:rPr lang="en-GB" smtClean="0"/>
              <a:t>18/07/2025</a:t>
            </a:fld>
            <a:endParaRPr lang="en-GB"/>
          </a:p>
        </p:txBody>
      </p:sp>
      <p:sp>
        <p:nvSpPr>
          <p:cNvPr id="5" name="Footer Placeholder 4">
            <a:extLst>
              <a:ext uri="{FF2B5EF4-FFF2-40B4-BE49-F238E27FC236}">
                <a16:creationId xmlns:a16="http://schemas.microsoft.com/office/drawing/2014/main" id="{98C5171F-B464-770B-E876-F080641E77C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1CC79D8-88DB-4100-0C10-8B821663C74F}"/>
              </a:ext>
            </a:extLst>
          </p:cNvPr>
          <p:cNvSpPr>
            <a:spLocks noGrp="1"/>
          </p:cNvSpPr>
          <p:nvPr>
            <p:ph type="sldNum" sz="quarter" idx="12"/>
          </p:nvPr>
        </p:nvSpPr>
        <p:spPr/>
        <p:txBody>
          <a:bodyPr/>
          <a:lstStyle/>
          <a:p>
            <a:fld id="{E458679F-0594-4EB9-9163-623AEB7D9BC5}" type="slidenum">
              <a:rPr lang="en-GB" smtClean="0"/>
              <a:t>‹#›</a:t>
            </a:fld>
            <a:endParaRPr lang="en-GB"/>
          </a:p>
        </p:txBody>
      </p:sp>
    </p:spTree>
    <p:extLst>
      <p:ext uri="{BB962C8B-B14F-4D97-AF65-F5344CB8AC3E}">
        <p14:creationId xmlns:p14="http://schemas.microsoft.com/office/powerpoint/2010/main" val="3503102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AE75A-887D-4F7E-2894-E2FCDD984E0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DF7ABDE-E3CF-143A-D975-FBE0B679FF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ADD0BF8-39E9-BCE6-BD45-96AF30683327}"/>
              </a:ext>
            </a:extLst>
          </p:cNvPr>
          <p:cNvSpPr>
            <a:spLocks noGrp="1"/>
          </p:cNvSpPr>
          <p:nvPr>
            <p:ph type="dt" sz="half" idx="10"/>
          </p:nvPr>
        </p:nvSpPr>
        <p:spPr/>
        <p:txBody>
          <a:bodyPr/>
          <a:lstStyle/>
          <a:p>
            <a:fld id="{CC58F445-D700-4CC0-8139-6B1E4D832093}" type="datetimeFigureOut">
              <a:rPr lang="en-GB" smtClean="0"/>
              <a:t>18/07/2025</a:t>
            </a:fld>
            <a:endParaRPr lang="en-GB"/>
          </a:p>
        </p:txBody>
      </p:sp>
      <p:sp>
        <p:nvSpPr>
          <p:cNvPr id="5" name="Footer Placeholder 4">
            <a:extLst>
              <a:ext uri="{FF2B5EF4-FFF2-40B4-BE49-F238E27FC236}">
                <a16:creationId xmlns:a16="http://schemas.microsoft.com/office/drawing/2014/main" id="{259BCD28-0DE2-77C5-F818-41205EF0B61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CB73CF6-6E7A-C2FF-6B47-5A7A0064603A}"/>
              </a:ext>
            </a:extLst>
          </p:cNvPr>
          <p:cNvSpPr>
            <a:spLocks noGrp="1"/>
          </p:cNvSpPr>
          <p:nvPr>
            <p:ph type="sldNum" sz="quarter" idx="12"/>
          </p:nvPr>
        </p:nvSpPr>
        <p:spPr/>
        <p:txBody>
          <a:bodyPr/>
          <a:lstStyle/>
          <a:p>
            <a:fld id="{E458679F-0594-4EB9-9163-623AEB7D9BC5}" type="slidenum">
              <a:rPr lang="en-GB" smtClean="0"/>
              <a:t>‹#›</a:t>
            </a:fld>
            <a:endParaRPr lang="en-GB"/>
          </a:p>
        </p:txBody>
      </p:sp>
    </p:spTree>
    <p:extLst>
      <p:ext uri="{BB962C8B-B14F-4D97-AF65-F5344CB8AC3E}">
        <p14:creationId xmlns:p14="http://schemas.microsoft.com/office/powerpoint/2010/main" val="1959365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01A40-F452-14CF-3B79-A439CEBB74BD}"/>
              </a:ext>
            </a:extLst>
          </p:cNvPr>
          <p:cNvSpPr>
            <a:spLocks noGrp="1"/>
          </p:cNvSpPr>
          <p:nvPr>
            <p:ph type="title"/>
          </p:nvPr>
        </p:nvSpPr>
        <p:spPr>
          <a:xfrm>
            <a:off x="1323162" y="3419477"/>
            <a:ext cx="16726376" cy="5705474"/>
          </a:xfrm>
        </p:spPr>
        <p:txBody>
          <a:bodyPr anchor="b"/>
          <a:lstStyle>
            <a:lvl1pPr>
              <a:defRPr sz="9544"/>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49A4BFE-2FD5-275E-469A-E27F833583BA}"/>
              </a:ext>
            </a:extLst>
          </p:cNvPr>
          <p:cNvSpPr>
            <a:spLocks noGrp="1"/>
          </p:cNvSpPr>
          <p:nvPr>
            <p:ph type="body" idx="1"/>
          </p:nvPr>
        </p:nvSpPr>
        <p:spPr>
          <a:xfrm>
            <a:off x="1323162" y="9178927"/>
            <a:ext cx="16726376" cy="3000374"/>
          </a:xfrm>
        </p:spPr>
        <p:txBody>
          <a:bodyPr/>
          <a:lstStyle>
            <a:lvl1pPr marL="0" indent="0">
              <a:buNone/>
              <a:defRPr sz="3817">
                <a:solidFill>
                  <a:schemeClr val="tx1">
                    <a:tint val="82000"/>
                  </a:schemeClr>
                </a:solidFill>
              </a:defRPr>
            </a:lvl1pPr>
            <a:lvl2pPr marL="727222" indent="0">
              <a:buNone/>
              <a:defRPr sz="3181">
                <a:solidFill>
                  <a:schemeClr val="tx1">
                    <a:tint val="82000"/>
                  </a:schemeClr>
                </a:solidFill>
              </a:defRPr>
            </a:lvl2pPr>
            <a:lvl3pPr marL="1454445" indent="0">
              <a:buNone/>
              <a:defRPr sz="2863">
                <a:solidFill>
                  <a:schemeClr val="tx1">
                    <a:tint val="82000"/>
                  </a:schemeClr>
                </a:solidFill>
              </a:defRPr>
            </a:lvl3pPr>
            <a:lvl4pPr marL="2181667" indent="0">
              <a:buNone/>
              <a:defRPr sz="2545">
                <a:solidFill>
                  <a:schemeClr val="tx1">
                    <a:tint val="82000"/>
                  </a:schemeClr>
                </a:solidFill>
              </a:defRPr>
            </a:lvl4pPr>
            <a:lvl5pPr marL="2908889" indent="0">
              <a:buNone/>
              <a:defRPr sz="2545">
                <a:solidFill>
                  <a:schemeClr val="tx1">
                    <a:tint val="82000"/>
                  </a:schemeClr>
                </a:solidFill>
              </a:defRPr>
            </a:lvl5pPr>
            <a:lvl6pPr marL="3636112" indent="0">
              <a:buNone/>
              <a:defRPr sz="2545">
                <a:solidFill>
                  <a:schemeClr val="tx1">
                    <a:tint val="82000"/>
                  </a:schemeClr>
                </a:solidFill>
              </a:defRPr>
            </a:lvl6pPr>
            <a:lvl7pPr marL="4363334" indent="0">
              <a:buNone/>
              <a:defRPr sz="2545">
                <a:solidFill>
                  <a:schemeClr val="tx1">
                    <a:tint val="82000"/>
                  </a:schemeClr>
                </a:solidFill>
              </a:defRPr>
            </a:lvl7pPr>
            <a:lvl8pPr marL="5090556" indent="0">
              <a:buNone/>
              <a:defRPr sz="2545">
                <a:solidFill>
                  <a:schemeClr val="tx1">
                    <a:tint val="82000"/>
                  </a:schemeClr>
                </a:solidFill>
              </a:defRPr>
            </a:lvl8pPr>
            <a:lvl9pPr marL="5817779" indent="0">
              <a:buNone/>
              <a:defRPr sz="2545">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4D9768-AB89-377D-7FD4-7BD60BDF1A93}"/>
              </a:ext>
            </a:extLst>
          </p:cNvPr>
          <p:cNvSpPr>
            <a:spLocks noGrp="1"/>
          </p:cNvSpPr>
          <p:nvPr>
            <p:ph type="dt" sz="half" idx="10"/>
          </p:nvPr>
        </p:nvSpPr>
        <p:spPr/>
        <p:txBody>
          <a:bodyPr/>
          <a:lstStyle/>
          <a:p>
            <a:fld id="{CC58F445-D700-4CC0-8139-6B1E4D832093}" type="datetimeFigureOut">
              <a:rPr lang="en-GB" smtClean="0"/>
              <a:t>18/07/2025</a:t>
            </a:fld>
            <a:endParaRPr lang="en-GB"/>
          </a:p>
        </p:txBody>
      </p:sp>
      <p:sp>
        <p:nvSpPr>
          <p:cNvPr id="5" name="Footer Placeholder 4">
            <a:extLst>
              <a:ext uri="{FF2B5EF4-FFF2-40B4-BE49-F238E27FC236}">
                <a16:creationId xmlns:a16="http://schemas.microsoft.com/office/drawing/2014/main" id="{3E3F63D5-2688-381B-47EA-8CB2DB7FEDF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6FC4298-364E-F924-CD5B-07B1D4270840}"/>
              </a:ext>
            </a:extLst>
          </p:cNvPr>
          <p:cNvSpPr>
            <a:spLocks noGrp="1"/>
          </p:cNvSpPr>
          <p:nvPr>
            <p:ph type="sldNum" sz="quarter" idx="12"/>
          </p:nvPr>
        </p:nvSpPr>
        <p:spPr/>
        <p:txBody>
          <a:bodyPr/>
          <a:lstStyle/>
          <a:p>
            <a:fld id="{E458679F-0594-4EB9-9163-623AEB7D9BC5}" type="slidenum">
              <a:rPr lang="en-GB" smtClean="0"/>
              <a:t>‹#›</a:t>
            </a:fld>
            <a:endParaRPr lang="en-GB"/>
          </a:p>
        </p:txBody>
      </p:sp>
    </p:spTree>
    <p:extLst>
      <p:ext uri="{BB962C8B-B14F-4D97-AF65-F5344CB8AC3E}">
        <p14:creationId xmlns:p14="http://schemas.microsoft.com/office/powerpoint/2010/main" val="4036219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186BE-C152-6E90-A2DF-7D48DBF22AE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1510526-7EA9-B596-2F8F-864998AD4587}"/>
              </a:ext>
            </a:extLst>
          </p:cNvPr>
          <p:cNvSpPr>
            <a:spLocks noGrp="1"/>
          </p:cNvSpPr>
          <p:nvPr>
            <p:ph sz="half" idx="1"/>
          </p:nvPr>
        </p:nvSpPr>
        <p:spPr>
          <a:xfrm>
            <a:off x="1333262" y="3651250"/>
            <a:ext cx="8241983"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34778CC-45E1-3CCE-8338-E52B710FD10B}"/>
              </a:ext>
            </a:extLst>
          </p:cNvPr>
          <p:cNvSpPr>
            <a:spLocks noGrp="1"/>
          </p:cNvSpPr>
          <p:nvPr>
            <p:ph sz="half" idx="2"/>
          </p:nvPr>
        </p:nvSpPr>
        <p:spPr>
          <a:xfrm>
            <a:off x="9817655" y="3651250"/>
            <a:ext cx="8241983"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218AD85-B1D8-275F-E2BA-FA1F29C590A4}"/>
              </a:ext>
            </a:extLst>
          </p:cNvPr>
          <p:cNvSpPr>
            <a:spLocks noGrp="1"/>
          </p:cNvSpPr>
          <p:nvPr>
            <p:ph type="dt" sz="half" idx="10"/>
          </p:nvPr>
        </p:nvSpPr>
        <p:spPr/>
        <p:txBody>
          <a:bodyPr/>
          <a:lstStyle/>
          <a:p>
            <a:fld id="{CC58F445-D700-4CC0-8139-6B1E4D832093}" type="datetimeFigureOut">
              <a:rPr lang="en-GB" smtClean="0"/>
              <a:t>18/07/2025</a:t>
            </a:fld>
            <a:endParaRPr lang="en-GB"/>
          </a:p>
        </p:txBody>
      </p:sp>
      <p:sp>
        <p:nvSpPr>
          <p:cNvPr id="6" name="Footer Placeholder 5">
            <a:extLst>
              <a:ext uri="{FF2B5EF4-FFF2-40B4-BE49-F238E27FC236}">
                <a16:creationId xmlns:a16="http://schemas.microsoft.com/office/drawing/2014/main" id="{BB35324E-3B1F-147E-20B7-6D255FEB703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DBEB894-4150-6971-3C28-87FBFE8AAC28}"/>
              </a:ext>
            </a:extLst>
          </p:cNvPr>
          <p:cNvSpPr>
            <a:spLocks noGrp="1"/>
          </p:cNvSpPr>
          <p:nvPr>
            <p:ph type="sldNum" sz="quarter" idx="12"/>
          </p:nvPr>
        </p:nvSpPr>
        <p:spPr/>
        <p:txBody>
          <a:bodyPr/>
          <a:lstStyle/>
          <a:p>
            <a:fld id="{E458679F-0594-4EB9-9163-623AEB7D9BC5}" type="slidenum">
              <a:rPr lang="en-GB" smtClean="0"/>
              <a:t>‹#›</a:t>
            </a:fld>
            <a:endParaRPr lang="en-GB"/>
          </a:p>
        </p:txBody>
      </p:sp>
    </p:spTree>
    <p:extLst>
      <p:ext uri="{BB962C8B-B14F-4D97-AF65-F5344CB8AC3E}">
        <p14:creationId xmlns:p14="http://schemas.microsoft.com/office/powerpoint/2010/main" val="2413279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71C29-AB28-A718-0892-380BB8D31398}"/>
              </a:ext>
            </a:extLst>
          </p:cNvPr>
          <p:cNvSpPr>
            <a:spLocks noGrp="1"/>
          </p:cNvSpPr>
          <p:nvPr>
            <p:ph type="title"/>
          </p:nvPr>
        </p:nvSpPr>
        <p:spPr>
          <a:xfrm>
            <a:off x="1335788" y="730251"/>
            <a:ext cx="16726376" cy="2651126"/>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670AB73-54DD-D571-F113-88F4879A9B9F}"/>
              </a:ext>
            </a:extLst>
          </p:cNvPr>
          <p:cNvSpPr>
            <a:spLocks noGrp="1"/>
          </p:cNvSpPr>
          <p:nvPr>
            <p:ph type="body" idx="1"/>
          </p:nvPr>
        </p:nvSpPr>
        <p:spPr>
          <a:xfrm>
            <a:off x="1335789" y="3362326"/>
            <a:ext cx="8204105" cy="1647824"/>
          </a:xfrm>
        </p:spPr>
        <p:txBody>
          <a:bodyPr anchor="b"/>
          <a:lstStyle>
            <a:lvl1pPr marL="0" indent="0">
              <a:buNone/>
              <a:defRPr sz="3817" b="1"/>
            </a:lvl1pPr>
            <a:lvl2pPr marL="727222" indent="0">
              <a:buNone/>
              <a:defRPr sz="3181" b="1"/>
            </a:lvl2pPr>
            <a:lvl3pPr marL="1454445" indent="0">
              <a:buNone/>
              <a:defRPr sz="2863" b="1"/>
            </a:lvl3pPr>
            <a:lvl4pPr marL="2181667" indent="0">
              <a:buNone/>
              <a:defRPr sz="2545" b="1"/>
            </a:lvl4pPr>
            <a:lvl5pPr marL="2908889" indent="0">
              <a:buNone/>
              <a:defRPr sz="2545" b="1"/>
            </a:lvl5pPr>
            <a:lvl6pPr marL="3636112" indent="0">
              <a:buNone/>
              <a:defRPr sz="2545" b="1"/>
            </a:lvl6pPr>
            <a:lvl7pPr marL="4363334" indent="0">
              <a:buNone/>
              <a:defRPr sz="2545" b="1"/>
            </a:lvl7pPr>
            <a:lvl8pPr marL="5090556" indent="0">
              <a:buNone/>
              <a:defRPr sz="2545" b="1"/>
            </a:lvl8pPr>
            <a:lvl9pPr marL="5817779" indent="0">
              <a:buNone/>
              <a:defRPr sz="2545" b="1"/>
            </a:lvl9pPr>
          </a:lstStyle>
          <a:p>
            <a:pPr lvl="0"/>
            <a:r>
              <a:rPr lang="en-US"/>
              <a:t>Click to edit Master text styles</a:t>
            </a:r>
          </a:p>
        </p:txBody>
      </p:sp>
      <p:sp>
        <p:nvSpPr>
          <p:cNvPr id="4" name="Content Placeholder 3">
            <a:extLst>
              <a:ext uri="{FF2B5EF4-FFF2-40B4-BE49-F238E27FC236}">
                <a16:creationId xmlns:a16="http://schemas.microsoft.com/office/drawing/2014/main" id="{5D626CC1-42B6-1417-B58B-4B1A2F1893CA}"/>
              </a:ext>
            </a:extLst>
          </p:cNvPr>
          <p:cNvSpPr>
            <a:spLocks noGrp="1"/>
          </p:cNvSpPr>
          <p:nvPr>
            <p:ph sz="half" idx="2"/>
          </p:nvPr>
        </p:nvSpPr>
        <p:spPr>
          <a:xfrm>
            <a:off x="1335789" y="5010150"/>
            <a:ext cx="8204105"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190D7CC-BFB9-AC1A-2BC4-8FA4711C6D1B}"/>
              </a:ext>
            </a:extLst>
          </p:cNvPr>
          <p:cNvSpPr>
            <a:spLocks noGrp="1"/>
          </p:cNvSpPr>
          <p:nvPr>
            <p:ph type="body" sz="quarter" idx="3"/>
          </p:nvPr>
        </p:nvSpPr>
        <p:spPr>
          <a:xfrm>
            <a:off x="9817656" y="3362326"/>
            <a:ext cx="8244508" cy="1647824"/>
          </a:xfrm>
        </p:spPr>
        <p:txBody>
          <a:bodyPr anchor="b"/>
          <a:lstStyle>
            <a:lvl1pPr marL="0" indent="0">
              <a:buNone/>
              <a:defRPr sz="3817" b="1"/>
            </a:lvl1pPr>
            <a:lvl2pPr marL="727222" indent="0">
              <a:buNone/>
              <a:defRPr sz="3181" b="1"/>
            </a:lvl2pPr>
            <a:lvl3pPr marL="1454445" indent="0">
              <a:buNone/>
              <a:defRPr sz="2863" b="1"/>
            </a:lvl3pPr>
            <a:lvl4pPr marL="2181667" indent="0">
              <a:buNone/>
              <a:defRPr sz="2545" b="1"/>
            </a:lvl4pPr>
            <a:lvl5pPr marL="2908889" indent="0">
              <a:buNone/>
              <a:defRPr sz="2545" b="1"/>
            </a:lvl5pPr>
            <a:lvl6pPr marL="3636112" indent="0">
              <a:buNone/>
              <a:defRPr sz="2545" b="1"/>
            </a:lvl6pPr>
            <a:lvl7pPr marL="4363334" indent="0">
              <a:buNone/>
              <a:defRPr sz="2545" b="1"/>
            </a:lvl7pPr>
            <a:lvl8pPr marL="5090556" indent="0">
              <a:buNone/>
              <a:defRPr sz="2545" b="1"/>
            </a:lvl8pPr>
            <a:lvl9pPr marL="5817779" indent="0">
              <a:buNone/>
              <a:defRPr sz="2545" b="1"/>
            </a:lvl9pPr>
          </a:lstStyle>
          <a:p>
            <a:pPr lvl="0"/>
            <a:r>
              <a:rPr lang="en-US"/>
              <a:t>Click to edit Master text styles</a:t>
            </a:r>
          </a:p>
        </p:txBody>
      </p:sp>
      <p:sp>
        <p:nvSpPr>
          <p:cNvPr id="6" name="Content Placeholder 5">
            <a:extLst>
              <a:ext uri="{FF2B5EF4-FFF2-40B4-BE49-F238E27FC236}">
                <a16:creationId xmlns:a16="http://schemas.microsoft.com/office/drawing/2014/main" id="{BFA4B654-48ED-7C8F-1294-04E1038EF88D}"/>
              </a:ext>
            </a:extLst>
          </p:cNvPr>
          <p:cNvSpPr>
            <a:spLocks noGrp="1"/>
          </p:cNvSpPr>
          <p:nvPr>
            <p:ph sz="quarter" idx="4"/>
          </p:nvPr>
        </p:nvSpPr>
        <p:spPr>
          <a:xfrm>
            <a:off x="9817656" y="5010150"/>
            <a:ext cx="8244508"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C3D589B-02BA-0541-ADE5-89F3EA968ED1}"/>
              </a:ext>
            </a:extLst>
          </p:cNvPr>
          <p:cNvSpPr>
            <a:spLocks noGrp="1"/>
          </p:cNvSpPr>
          <p:nvPr>
            <p:ph type="dt" sz="half" idx="10"/>
          </p:nvPr>
        </p:nvSpPr>
        <p:spPr/>
        <p:txBody>
          <a:bodyPr/>
          <a:lstStyle/>
          <a:p>
            <a:fld id="{CC58F445-D700-4CC0-8139-6B1E4D832093}" type="datetimeFigureOut">
              <a:rPr lang="en-GB" smtClean="0"/>
              <a:t>18/07/2025</a:t>
            </a:fld>
            <a:endParaRPr lang="en-GB"/>
          </a:p>
        </p:txBody>
      </p:sp>
      <p:sp>
        <p:nvSpPr>
          <p:cNvPr id="8" name="Footer Placeholder 7">
            <a:extLst>
              <a:ext uri="{FF2B5EF4-FFF2-40B4-BE49-F238E27FC236}">
                <a16:creationId xmlns:a16="http://schemas.microsoft.com/office/drawing/2014/main" id="{3A7A888B-CF41-9D38-78BA-36C3CEA818C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4BDD5E3-FEAC-229A-7939-DEA85D200B99}"/>
              </a:ext>
            </a:extLst>
          </p:cNvPr>
          <p:cNvSpPr>
            <a:spLocks noGrp="1"/>
          </p:cNvSpPr>
          <p:nvPr>
            <p:ph type="sldNum" sz="quarter" idx="12"/>
          </p:nvPr>
        </p:nvSpPr>
        <p:spPr/>
        <p:txBody>
          <a:bodyPr/>
          <a:lstStyle/>
          <a:p>
            <a:fld id="{E458679F-0594-4EB9-9163-623AEB7D9BC5}" type="slidenum">
              <a:rPr lang="en-GB" smtClean="0"/>
              <a:t>‹#›</a:t>
            </a:fld>
            <a:endParaRPr lang="en-GB"/>
          </a:p>
        </p:txBody>
      </p:sp>
    </p:spTree>
    <p:extLst>
      <p:ext uri="{BB962C8B-B14F-4D97-AF65-F5344CB8AC3E}">
        <p14:creationId xmlns:p14="http://schemas.microsoft.com/office/powerpoint/2010/main" val="320191774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4.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6.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6.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theme" Target="../theme/theme7.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969644" y="184149"/>
            <a:ext cx="17453611" cy="30162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p>
            <a:r>
              <a:t>Title Text</a:t>
            </a:r>
          </a:p>
        </p:txBody>
      </p:sp>
      <p:sp>
        <p:nvSpPr>
          <p:cNvPr id="3" name="Body Level One…"/>
          <p:cNvSpPr txBox="1">
            <a:spLocks noGrp="1"/>
          </p:cNvSpPr>
          <p:nvPr>
            <p:ph type="body" idx="1"/>
          </p:nvPr>
        </p:nvSpPr>
        <p:spPr>
          <a:xfrm>
            <a:off x="969644" y="3200400"/>
            <a:ext cx="17453611" cy="10515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9373235" y="12344400"/>
            <a:ext cx="4525010" cy="736601"/>
          </a:xfrm>
          <a:prstGeom prst="rect">
            <a:avLst/>
          </a:prstGeom>
          <a:ln w="12700">
            <a:miter lim="400000"/>
          </a:ln>
        </p:spPr>
        <p:txBody>
          <a:bodyPr wrap="none" lIns="45719" rIns="45719" anchor="ctr">
            <a:spAutoFit/>
          </a:bodyPr>
          <a:lstStyle>
            <a:lvl1pPr algn="r">
              <a:defRPr sz="12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704" r:id="rId2"/>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2905568" y="1539875"/>
            <a:ext cx="15514321" cy="33369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lstStyle/>
          <a:p>
            <a:r>
              <a:t>Title Text</a:t>
            </a:r>
          </a:p>
        </p:txBody>
      </p:sp>
      <p:sp>
        <p:nvSpPr>
          <p:cNvPr id="3" name="Body Level One…"/>
          <p:cNvSpPr txBox="1">
            <a:spLocks noGrp="1"/>
          </p:cNvSpPr>
          <p:nvPr>
            <p:ph type="body" idx="1"/>
          </p:nvPr>
        </p:nvSpPr>
        <p:spPr>
          <a:xfrm>
            <a:off x="10824336" y="4876800"/>
            <a:ext cx="7595554" cy="8839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3635998" y="12583821"/>
            <a:ext cx="262247" cy="257759"/>
          </a:xfrm>
          <a:prstGeom prst="rect">
            <a:avLst/>
          </a:prstGeom>
          <a:ln w="12700">
            <a:miter lim="400000"/>
          </a:ln>
        </p:spPr>
        <p:txBody>
          <a:bodyPr wrap="none" lIns="45718" tIns="45718" rIns="45718" bIns="45718" anchor="ctr">
            <a:spAutoFit/>
          </a:bodyPr>
          <a:lstStyle>
            <a:lvl1pPr algn="r">
              <a:defRPr sz="1075"/>
            </a:lvl1pPr>
          </a:lstStyle>
          <a:p>
            <a:fld id="{86CB4B4D-7CA3-9044-876B-883B54F8677D}" type="slidenum">
              <a:t>‹#›</a:t>
            </a:fld>
            <a:endParaRPr/>
          </a:p>
        </p:txBody>
      </p:sp>
    </p:spTree>
    <p:extLst>
      <p:ext uri="{BB962C8B-B14F-4D97-AF65-F5344CB8AC3E}">
        <p14:creationId xmlns:p14="http://schemas.microsoft.com/office/powerpoint/2010/main" val="3246809480"/>
      </p:ext>
    </p:extLst>
  </p:cSld>
  <p:clrMap bg1="lt1" tx1="dk1" bg2="lt2" tx2="dk2" accent1="accent1" accent2="accent2" accent3="accent3" accent4="accent4" accent5="accent5" accent6="accent6" hlink="hlink" folHlink="folHlink"/>
  <p:sldLayoutIdLst>
    <p:sldLayoutId id="2147483651" r:id="rId1"/>
  </p:sldLayoutIdLst>
  <p:transition spd="med"/>
  <p:txStyles>
    <p:titleStyle>
      <a:lvl1pPr marL="0" marR="0" indent="0" algn="ctr" defTabSz="818845" rtl="0" latinLnBrk="0">
        <a:lnSpc>
          <a:spcPct val="100000"/>
        </a:lnSpc>
        <a:spcBef>
          <a:spcPts val="0"/>
        </a:spcBef>
        <a:spcAft>
          <a:spcPts val="0"/>
        </a:spcAft>
        <a:buClrTx/>
        <a:buSzTx/>
        <a:buFontTx/>
        <a:buNone/>
        <a:tabLst/>
        <a:defRPr sz="3940" b="0" i="0" u="none" strike="noStrike" cap="none" spc="0" baseline="0">
          <a:solidFill>
            <a:srgbClr val="000000"/>
          </a:solidFill>
          <a:uFillTx/>
          <a:latin typeface="+mn-lt"/>
          <a:ea typeface="+mn-ea"/>
          <a:cs typeface="+mn-cs"/>
          <a:sym typeface="Calibri"/>
        </a:defRPr>
      </a:lvl1pPr>
      <a:lvl2pPr marL="0" marR="0" indent="0" algn="ctr" defTabSz="818845" rtl="0" latinLnBrk="0">
        <a:lnSpc>
          <a:spcPct val="100000"/>
        </a:lnSpc>
        <a:spcBef>
          <a:spcPts val="0"/>
        </a:spcBef>
        <a:spcAft>
          <a:spcPts val="0"/>
        </a:spcAft>
        <a:buClrTx/>
        <a:buSzTx/>
        <a:buFontTx/>
        <a:buNone/>
        <a:tabLst/>
        <a:defRPr sz="3940" b="0" i="0" u="none" strike="noStrike" cap="none" spc="0" baseline="0">
          <a:solidFill>
            <a:srgbClr val="000000"/>
          </a:solidFill>
          <a:uFillTx/>
          <a:latin typeface="+mn-lt"/>
          <a:ea typeface="+mn-ea"/>
          <a:cs typeface="+mn-cs"/>
          <a:sym typeface="Calibri"/>
        </a:defRPr>
      </a:lvl2pPr>
      <a:lvl3pPr marL="0" marR="0" indent="0" algn="ctr" defTabSz="818845" rtl="0" latinLnBrk="0">
        <a:lnSpc>
          <a:spcPct val="100000"/>
        </a:lnSpc>
        <a:spcBef>
          <a:spcPts val="0"/>
        </a:spcBef>
        <a:spcAft>
          <a:spcPts val="0"/>
        </a:spcAft>
        <a:buClrTx/>
        <a:buSzTx/>
        <a:buFontTx/>
        <a:buNone/>
        <a:tabLst/>
        <a:defRPr sz="3940" b="0" i="0" u="none" strike="noStrike" cap="none" spc="0" baseline="0">
          <a:solidFill>
            <a:srgbClr val="000000"/>
          </a:solidFill>
          <a:uFillTx/>
          <a:latin typeface="+mn-lt"/>
          <a:ea typeface="+mn-ea"/>
          <a:cs typeface="+mn-cs"/>
          <a:sym typeface="Calibri"/>
        </a:defRPr>
      </a:lvl3pPr>
      <a:lvl4pPr marL="0" marR="0" indent="0" algn="ctr" defTabSz="818845" rtl="0" latinLnBrk="0">
        <a:lnSpc>
          <a:spcPct val="100000"/>
        </a:lnSpc>
        <a:spcBef>
          <a:spcPts val="0"/>
        </a:spcBef>
        <a:spcAft>
          <a:spcPts val="0"/>
        </a:spcAft>
        <a:buClrTx/>
        <a:buSzTx/>
        <a:buFontTx/>
        <a:buNone/>
        <a:tabLst/>
        <a:defRPr sz="3940" b="0" i="0" u="none" strike="noStrike" cap="none" spc="0" baseline="0">
          <a:solidFill>
            <a:srgbClr val="000000"/>
          </a:solidFill>
          <a:uFillTx/>
          <a:latin typeface="+mn-lt"/>
          <a:ea typeface="+mn-ea"/>
          <a:cs typeface="+mn-cs"/>
          <a:sym typeface="Calibri"/>
        </a:defRPr>
      </a:lvl4pPr>
      <a:lvl5pPr marL="0" marR="0" indent="0" algn="ctr" defTabSz="818845" rtl="0" latinLnBrk="0">
        <a:lnSpc>
          <a:spcPct val="100000"/>
        </a:lnSpc>
        <a:spcBef>
          <a:spcPts val="0"/>
        </a:spcBef>
        <a:spcAft>
          <a:spcPts val="0"/>
        </a:spcAft>
        <a:buClrTx/>
        <a:buSzTx/>
        <a:buFontTx/>
        <a:buNone/>
        <a:tabLst/>
        <a:defRPr sz="3940" b="0" i="0" u="none" strike="noStrike" cap="none" spc="0" baseline="0">
          <a:solidFill>
            <a:srgbClr val="000000"/>
          </a:solidFill>
          <a:uFillTx/>
          <a:latin typeface="+mn-lt"/>
          <a:ea typeface="+mn-ea"/>
          <a:cs typeface="+mn-cs"/>
          <a:sym typeface="Calibri"/>
        </a:defRPr>
      </a:lvl5pPr>
      <a:lvl6pPr marL="0" marR="0" indent="0" algn="ctr" defTabSz="818845" rtl="0" latinLnBrk="0">
        <a:lnSpc>
          <a:spcPct val="100000"/>
        </a:lnSpc>
        <a:spcBef>
          <a:spcPts val="0"/>
        </a:spcBef>
        <a:spcAft>
          <a:spcPts val="0"/>
        </a:spcAft>
        <a:buClrTx/>
        <a:buSzTx/>
        <a:buFontTx/>
        <a:buNone/>
        <a:tabLst/>
        <a:defRPr sz="3940" b="0" i="0" u="none" strike="noStrike" cap="none" spc="0" baseline="0">
          <a:solidFill>
            <a:srgbClr val="000000"/>
          </a:solidFill>
          <a:uFillTx/>
          <a:latin typeface="+mn-lt"/>
          <a:ea typeface="+mn-ea"/>
          <a:cs typeface="+mn-cs"/>
          <a:sym typeface="Calibri"/>
        </a:defRPr>
      </a:lvl6pPr>
      <a:lvl7pPr marL="0" marR="0" indent="0" algn="ctr" defTabSz="818845" rtl="0" latinLnBrk="0">
        <a:lnSpc>
          <a:spcPct val="100000"/>
        </a:lnSpc>
        <a:spcBef>
          <a:spcPts val="0"/>
        </a:spcBef>
        <a:spcAft>
          <a:spcPts val="0"/>
        </a:spcAft>
        <a:buClrTx/>
        <a:buSzTx/>
        <a:buFontTx/>
        <a:buNone/>
        <a:tabLst/>
        <a:defRPr sz="3940" b="0" i="0" u="none" strike="noStrike" cap="none" spc="0" baseline="0">
          <a:solidFill>
            <a:srgbClr val="000000"/>
          </a:solidFill>
          <a:uFillTx/>
          <a:latin typeface="+mn-lt"/>
          <a:ea typeface="+mn-ea"/>
          <a:cs typeface="+mn-cs"/>
          <a:sym typeface="Calibri"/>
        </a:defRPr>
      </a:lvl7pPr>
      <a:lvl8pPr marL="0" marR="0" indent="0" algn="ctr" defTabSz="818845" rtl="0" latinLnBrk="0">
        <a:lnSpc>
          <a:spcPct val="100000"/>
        </a:lnSpc>
        <a:spcBef>
          <a:spcPts val="0"/>
        </a:spcBef>
        <a:spcAft>
          <a:spcPts val="0"/>
        </a:spcAft>
        <a:buClrTx/>
        <a:buSzTx/>
        <a:buFontTx/>
        <a:buNone/>
        <a:tabLst/>
        <a:defRPr sz="3940" b="0" i="0" u="none" strike="noStrike" cap="none" spc="0" baseline="0">
          <a:solidFill>
            <a:srgbClr val="000000"/>
          </a:solidFill>
          <a:uFillTx/>
          <a:latin typeface="+mn-lt"/>
          <a:ea typeface="+mn-ea"/>
          <a:cs typeface="+mn-cs"/>
          <a:sym typeface="Calibri"/>
        </a:defRPr>
      </a:lvl8pPr>
      <a:lvl9pPr marL="0" marR="0" indent="0" algn="ctr" defTabSz="818845" rtl="0" latinLnBrk="0">
        <a:lnSpc>
          <a:spcPct val="100000"/>
        </a:lnSpc>
        <a:spcBef>
          <a:spcPts val="0"/>
        </a:spcBef>
        <a:spcAft>
          <a:spcPts val="0"/>
        </a:spcAft>
        <a:buClrTx/>
        <a:buSzTx/>
        <a:buFontTx/>
        <a:buNone/>
        <a:tabLst/>
        <a:defRPr sz="3940" b="0" i="0" u="none" strike="noStrike" cap="none" spc="0" baseline="0">
          <a:solidFill>
            <a:srgbClr val="000000"/>
          </a:solidFill>
          <a:uFillTx/>
          <a:latin typeface="+mn-lt"/>
          <a:ea typeface="+mn-ea"/>
          <a:cs typeface="+mn-cs"/>
          <a:sym typeface="Calibri"/>
        </a:defRPr>
      </a:lvl9pPr>
    </p:titleStyle>
    <p:bodyStyle>
      <a:lvl1pPr marL="307067" marR="0" indent="-307067" algn="l" defTabSz="818845" rtl="0" latinLnBrk="0">
        <a:lnSpc>
          <a:spcPct val="100000"/>
        </a:lnSpc>
        <a:spcBef>
          <a:spcPts val="627"/>
        </a:spcBef>
        <a:spcAft>
          <a:spcPts val="0"/>
        </a:spcAft>
        <a:buClrTx/>
        <a:buSzPct val="100000"/>
        <a:buFont typeface="Arial"/>
        <a:buChar char="•"/>
        <a:tabLst/>
        <a:defRPr sz="2866" b="0" i="0" u="none" strike="noStrike" cap="none" spc="0" baseline="0">
          <a:solidFill>
            <a:srgbClr val="000000"/>
          </a:solidFill>
          <a:uFillTx/>
          <a:latin typeface="+mn-lt"/>
          <a:ea typeface="+mn-ea"/>
          <a:cs typeface="+mn-cs"/>
          <a:sym typeface="Calibri"/>
        </a:defRPr>
      </a:lvl1pPr>
      <a:lvl2pPr marL="701867" marR="0" indent="-292444" algn="l" defTabSz="818845" rtl="0" latinLnBrk="0">
        <a:lnSpc>
          <a:spcPct val="100000"/>
        </a:lnSpc>
        <a:spcBef>
          <a:spcPts val="627"/>
        </a:spcBef>
        <a:spcAft>
          <a:spcPts val="0"/>
        </a:spcAft>
        <a:buClrTx/>
        <a:buSzPct val="100000"/>
        <a:buFont typeface="Arial"/>
        <a:buChar char="–"/>
        <a:tabLst/>
        <a:defRPr sz="2866" b="0" i="0" u="none" strike="noStrike" cap="none" spc="0" baseline="0">
          <a:solidFill>
            <a:srgbClr val="000000"/>
          </a:solidFill>
          <a:uFillTx/>
          <a:latin typeface="+mn-lt"/>
          <a:ea typeface="+mn-ea"/>
          <a:cs typeface="+mn-cs"/>
          <a:sym typeface="Calibri"/>
        </a:defRPr>
      </a:lvl2pPr>
      <a:lvl3pPr marL="1091794" marR="0" indent="-272948" algn="l" defTabSz="818845" rtl="0" latinLnBrk="0">
        <a:lnSpc>
          <a:spcPct val="100000"/>
        </a:lnSpc>
        <a:spcBef>
          <a:spcPts val="627"/>
        </a:spcBef>
        <a:spcAft>
          <a:spcPts val="0"/>
        </a:spcAft>
        <a:buClrTx/>
        <a:buSzPct val="100000"/>
        <a:buFont typeface="Arial"/>
        <a:buChar char="•"/>
        <a:tabLst/>
        <a:defRPr sz="2866" b="0" i="0" u="none" strike="noStrike" cap="none" spc="0" baseline="0">
          <a:solidFill>
            <a:srgbClr val="000000"/>
          </a:solidFill>
          <a:uFillTx/>
          <a:latin typeface="+mn-lt"/>
          <a:ea typeface="+mn-ea"/>
          <a:cs typeface="+mn-cs"/>
          <a:sym typeface="Calibri"/>
        </a:defRPr>
      </a:lvl3pPr>
      <a:lvl4pPr marL="1555806" marR="0" indent="-327538" algn="l" defTabSz="818845" rtl="0" latinLnBrk="0">
        <a:lnSpc>
          <a:spcPct val="100000"/>
        </a:lnSpc>
        <a:spcBef>
          <a:spcPts val="627"/>
        </a:spcBef>
        <a:spcAft>
          <a:spcPts val="0"/>
        </a:spcAft>
        <a:buClrTx/>
        <a:buSzPct val="100000"/>
        <a:buFont typeface="Arial"/>
        <a:buChar char="–"/>
        <a:tabLst/>
        <a:defRPr sz="2866" b="0" i="0" u="none" strike="noStrike" cap="none" spc="0" baseline="0">
          <a:solidFill>
            <a:srgbClr val="000000"/>
          </a:solidFill>
          <a:uFillTx/>
          <a:latin typeface="+mn-lt"/>
          <a:ea typeface="+mn-ea"/>
          <a:cs typeface="+mn-cs"/>
          <a:sym typeface="Calibri"/>
        </a:defRPr>
      </a:lvl4pPr>
      <a:lvl5pPr marL="1965228" marR="0" indent="-327538" algn="l" defTabSz="818845" rtl="0" latinLnBrk="0">
        <a:lnSpc>
          <a:spcPct val="100000"/>
        </a:lnSpc>
        <a:spcBef>
          <a:spcPts val="627"/>
        </a:spcBef>
        <a:spcAft>
          <a:spcPts val="0"/>
        </a:spcAft>
        <a:buClrTx/>
        <a:buSzPct val="100000"/>
        <a:buFont typeface="Arial"/>
        <a:buChar char="»"/>
        <a:tabLst/>
        <a:defRPr sz="2866" b="0" i="0" u="none" strike="noStrike" cap="none" spc="0" baseline="0">
          <a:solidFill>
            <a:srgbClr val="000000"/>
          </a:solidFill>
          <a:uFillTx/>
          <a:latin typeface="+mn-lt"/>
          <a:ea typeface="+mn-ea"/>
          <a:cs typeface="+mn-cs"/>
          <a:sym typeface="Calibri"/>
        </a:defRPr>
      </a:lvl5pPr>
      <a:lvl6pPr marL="2374651" marR="0" indent="-327538" algn="l" defTabSz="818845" rtl="0" latinLnBrk="0">
        <a:lnSpc>
          <a:spcPct val="100000"/>
        </a:lnSpc>
        <a:spcBef>
          <a:spcPts val="627"/>
        </a:spcBef>
        <a:spcAft>
          <a:spcPts val="0"/>
        </a:spcAft>
        <a:buClrTx/>
        <a:buSzPct val="100000"/>
        <a:buFont typeface="Arial"/>
        <a:buChar char="•"/>
        <a:tabLst/>
        <a:defRPr sz="2866" b="0" i="0" u="none" strike="noStrike" cap="none" spc="0" baseline="0">
          <a:solidFill>
            <a:srgbClr val="000000"/>
          </a:solidFill>
          <a:uFillTx/>
          <a:latin typeface="+mn-lt"/>
          <a:ea typeface="+mn-ea"/>
          <a:cs typeface="+mn-cs"/>
          <a:sym typeface="Calibri"/>
        </a:defRPr>
      </a:lvl6pPr>
      <a:lvl7pPr marL="2784074" marR="0" indent="-327538" algn="l" defTabSz="818845" rtl="0" latinLnBrk="0">
        <a:lnSpc>
          <a:spcPct val="100000"/>
        </a:lnSpc>
        <a:spcBef>
          <a:spcPts val="627"/>
        </a:spcBef>
        <a:spcAft>
          <a:spcPts val="0"/>
        </a:spcAft>
        <a:buClrTx/>
        <a:buSzPct val="100000"/>
        <a:buFont typeface="Arial"/>
        <a:buChar char="•"/>
        <a:tabLst/>
        <a:defRPr sz="2866" b="0" i="0" u="none" strike="noStrike" cap="none" spc="0" baseline="0">
          <a:solidFill>
            <a:srgbClr val="000000"/>
          </a:solidFill>
          <a:uFillTx/>
          <a:latin typeface="+mn-lt"/>
          <a:ea typeface="+mn-ea"/>
          <a:cs typeface="+mn-cs"/>
          <a:sym typeface="Calibri"/>
        </a:defRPr>
      </a:lvl7pPr>
      <a:lvl8pPr marL="3193495" marR="0" indent="-327537" algn="l" defTabSz="818845" rtl="0" latinLnBrk="0">
        <a:lnSpc>
          <a:spcPct val="100000"/>
        </a:lnSpc>
        <a:spcBef>
          <a:spcPts val="627"/>
        </a:spcBef>
        <a:spcAft>
          <a:spcPts val="0"/>
        </a:spcAft>
        <a:buClrTx/>
        <a:buSzPct val="100000"/>
        <a:buFont typeface="Arial"/>
        <a:buChar char="•"/>
        <a:tabLst/>
        <a:defRPr sz="2866" b="0" i="0" u="none" strike="noStrike" cap="none" spc="0" baseline="0">
          <a:solidFill>
            <a:srgbClr val="000000"/>
          </a:solidFill>
          <a:uFillTx/>
          <a:latin typeface="+mn-lt"/>
          <a:ea typeface="+mn-ea"/>
          <a:cs typeface="+mn-cs"/>
          <a:sym typeface="Calibri"/>
        </a:defRPr>
      </a:lvl8pPr>
      <a:lvl9pPr marL="3602918" marR="0" indent="-327537" algn="l" defTabSz="818845" rtl="0" latinLnBrk="0">
        <a:lnSpc>
          <a:spcPct val="100000"/>
        </a:lnSpc>
        <a:spcBef>
          <a:spcPts val="627"/>
        </a:spcBef>
        <a:spcAft>
          <a:spcPts val="0"/>
        </a:spcAft>
        <a:buClrTx/>
        <a:buSzPct val="100000"/>
        <a:buFont typeface="Arial"/>
        <a:buChar char="•"/>
        <a:tabLst/>
        <a:defRPr sz="2866" b="0" i="0" u="none" strike="noStrike" cap="none" spc="0" baseline="0">
          <a:solidFill>
            <a:srgbClr val="000000"/>
          </a:solidFill>
          <a:uFillTx/>
          <a:latin typeface="+mn-lt"/>
          <a:ea typeface="+mn-ea"/>
          <a:cs typeface="+mn-cs"/>
          <a:sym typeface="Calibri"/>
        </a:defRPr>
      </a:lvl9pPr>
    </p:bodyStyle>
    <p:otherStyle>
      <a:lvl1pPr marL="0" marR="0" indent="0" algn="r" defTabSz="818845" rtl="0" latinLnBrk="0">
        <a:lnSpc>
          <a:spcPct val="100000"/>
        </a:lnSpc>
        <a:spcBef>
          <a:spcPts val="0"/>
        </a:spcBef>
        <a:spcAft>
          <a:spcPts val="0"/>
        </a:spcAft>
        <a:buClrTx/>
        <a:buSzTx/>
        <a:buFontTx/>
        <a:buNone/>
        <a:tabLst/>
        <a:defRPr sz="1075" b="0" i="0" u="none" strike="noStrike" cap="none" spc="0" baseline="0">
          <a:solidFill>
            <a:schemeClr val="tx1"/>
          </a:solidFill>
          <a:uFillTx/>
          <a:latin typeface="+mn-lt"/>
          <a:ea typeface="+mn-ea"/>
          <a:cs typeface="+mn-cs"/>
          <a:sym typeface="Calibri"/>
        </a:defRPr>
      </a:lvl1pPr>
      <a:lvl2pPr marL="0" marR="0" indent="0" algn="r" defTabSz="818845" rtl="0" latinLnBrk="0">
        <a:lnSpc>
          <a:spcPct val="100000"/>
        </a:lnSpc>
        <a:spcBef>
          <a:spcPts val="0"/>
        </a:spcBef>
        <a:spcAft>
          <a:spcPts val="0"/>
        </a:spcAft>
        <a:buClrTx/>
        <a:buSzTx/>
        <a:buFontTx/>
        <a:buNone/>
        <a:tabLst/>
        <a:defRPr sz="1075" b="0" i="0" u="none" strike="noStrike" cap="none" spc="0" baseline="0">
          <a:solidFill>
            <a:schemeClr val="tx1"/>
          </a:solidFill>
          <a:uFillTx/>
          <a:latin typeface="+mn-lt"/>
          <a:ea typeface="+mn-ea"/>
          <a:cs typeface="+mn-cs"/>
          <a:sym typeface="Calibri"/>
        </a:defRPr>
      </a:lvl2pPr>
      <a:lvl3pPr marL="0" marR="0" indent="0" algn="r" defTabSz="818845" rtl="0" latinLnBrk="0">
        <a:lnSpc>
          <a:spcPct val="100000"/>
        </a:lnSpc>
        <a:spcBef>
          <a:spcPts val="0"/>
        </a:spcBef>
        <a:spcAft>
          <a:spcPts val="0"/>
        </a:spcAft>
        <a:buClrTx/>
        <a:buSzTx/>
        <a:buFontTx/>
        <a:buNone/>
        <a:tabLst/>
        <a:defRPr sz="1075" b="0" i="0" u="none" strike="noStrike" cap="none" spc="0" baseline="0">
          <a:solidFill>
            <a:schemeClr val="tx1"/>
          </a:solidFill>
          <a:uFillTx/>
          <a:latin typeface="+mn-lt"/>
          <a:ea typeface="+mn-ea"/>
          <a:cs typeface="+mn-cs"/>
          <a:sym typeface="Calibri"/>
        </a:defRPr>
      </a:lvl3pPr>
      <a:lvl4pPr marL="0" marR="0" indent="0" algn="r" defTabSz="818845" rtl="0" latinLnBrk="0">
        <a:lnSpc>
          <a:spcPct val="100000"/>
        </a:lnSpc>
        <a:spcBef>
          <a:spcPts val="0"/>
        </a:spcBef>
        <a:spcAft>
          <a:spcPts val="0"/>
        </a:spcAft>
        <a:buClrTx/>
        <a:buSzTx/>
        <a:buFontTx/>
        <a:buNone/>
        <a:tabLst/>
        <a:defRPr sz="1075" b="0" i="0" u="none" strike="noStrike" cap="none" spc="0" baseline="0">
          <a:solidFill>
            <a:schemeClr val="tx1"/>
          </a:solidFill>
          <a:uFillTx/>
          <a:latin typeface="+mn-lt"/>
          <a:ea typeface="+mn-ea"/>
          <a:cs typeface="+mn-cs"/>
          <a:sym typeface="Calibri"/>
        </a:defRPr>
      </a:lvl4pPr>
      <a:lvl5pPr marL="0" marR="0" indent="0" algn="r" defTabSz="818845" rtl="0" latinLnBrk="0">
        <a:lnSpc>
          <a:spcPct val="100000"/>
        </a:lnSpc>
        <a:spcBef>
          <a:spcPts val="0"/>
        </a:spcBef>
        <a:spcAft>
          <a:spcPts val="0"/>
        </a:spcAft>
        <a:buClrTx/>
        <a:buSzTx/>
        <a:buFontTx/>
        <a:buNone/>
        <a:tabLst/>
        <a:defRPr sz="1075" b="0" i="0" u="none" strike="noStrike" cap="none" spc="0" baseline="0">
          <a:solidFill>
            <a:schemeClr val="tx1"/>
          </a:solidFill>
          <a:uFillTx/>
          <a:latin typeface="+mn-lt"/>
          <a:ea typeface="+mn-ea"/>
          <a:cs typeface="+mn-cs"/>
          <a:sym typeface="Calibri"/>
        </a:defRPr>
      </a:lvl5pPr>
      <a:lvl6pPr marL="0" marR="0" indent="0" algn="r" defTabSz="818845" rtl="0" latinLnBrk="0">
        <a:lnSpc>
          <a:spcPct val="100000"/>
        </a:lnSpc>
        <a:spcBef>
          <a:spcPts val="0"/>
        </a:spcBef>
        <a:spcAft>
          <a:spcPts val="0"/>
        </a:spcAft>
        <a:buClrTx/>
        <a:buSzTx/>
        <a:buFontTx/>
        <a:buNone/>
        <a:tabLst/>
        <a:defRPr sz="1075" b="0" i="0" u="none" strike="noStrike" cap="none" spc="0" baseline="0">
          <a:solidFill>
            <a:schemeClr val="tx1"/>
          </a:solidFill>
          <a:uFillTx/>
          <a:latin typeface="+mn-lt"/>
          <a:ea typeface="+mn-ea"/>
          <a:cs typeface="+mn-cs"/>
          <a:sym typeface="Calibri"/>
        </a:defRPr>
      </a:lvl6pPr>
      <a:lvl7pPr marL="0" marR="0" indent="0" algn="r" defTabSz="818845" rtl="0" latinLnBrk="0">
        <a:lnSpc>
          <a:spcPct val="100000"/>
        </a:lnSpc>
        <a:spcBef>
          <a:spcPts val="0"/>
        </a:spcBef>
        <a:spcAft>
          <a:spcPts val="0"/>
        </a:spcAft>
        <a:buClrTx/>
        <a:buSzTx/>
        <a:buFontTx/>
        <a:buNone/>
        <a:tabLst/>
        <a:defRPr sz="1075" b="0" i="0" u="none" strike="noStrike" cap="none" spc="0" baseline="0">
          <a:solidFill>
            <a:schemeClr val="tx1"/>
          </a:solidFill>
          <a:uFillTx/>
          <a:latin typeface="+mn-lt"/>
          <a:ea typeface="+mn-ea"/>
          <a:cs typeface="+mn-cs"/>
          <a:sym typeface="Calibri"/>
        </a:defRPr>
      </a:lvl7pPr>
      <a:lvl8pPr marL="0" marR="0" indent="0" algn="r" defTabSz="818845" rtl="0" latinLnBrk="0">
        <a:lnSpc>
          <a:spcPct val="100000"/>
        </a:lnSpc>
        <a:spcBef>
          <a:spcPts val="0"/>
        </a:spcBef>
        <a:spcAft>
          <a:spcPts val="0"/>
        </a:spcAft>
        <a:buClrTx/>
        <a:buSzTx/>
        <a:buFontTx/>
        <a:buNone/>
        <a:tabLst/>
        <a:defRPr sz="1075" b="0" i="0" u="none" strike="noStrike" cap="none" spc="0" baseline="0">
          <a:solidFill>
            <a:schemeClr val="tx1"/>
          </a:solidFill>
          <a:uFillTx/>
          <a:latin typeface="+mn-lt"/>
          <a:ea typeface="+mn-ea"/>
          <a:cs typeface="+mn-cs"/>
          <a:sym typeface="Calibri"/>
        </a:defRPr>
      </a:lvl8pPr>
      <a:lvl9pPr marL="0" marR="0" indent="0" algn="r" defTabSz="818845" rtl="0" latinLnBrk="0">
        <a:lnSpc>
          <a:spcPct val="100000"/>
        </a:lnSpc>
        <a:spcBef>
          <a:spcPts val="0"/>
        </a:spcBef>
        <a:spcAft>
          <a:spcPts val="0"/>
        </a:spcAft>
        <a:buClrTx/>
        <a:buSzTx/>
        <a:buFontTx/>
        <a:buNone/>
        <a:tabLst/>
        <a:defRPr sz="1075" b="0" i="0" u="none" strike="noStrike" cap="none" spc="0" baseline="0">
          <a:solidFill>
            <a:schemeClr val="tx1"/>
          </a:solidFill>
          <a:uFillTx/>
          <a:latin typeface="+mn-lt"/>
          <a:ea typeface="+mn-ea"/>
          <a:cs typeface="+mn-cs"/>
          <a:sym typeface="Calibri"/>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
          <p:cNvSpPr txBox="1">
            <a:spLocks noGrp="1"/>
          </p:cNvSpPr>
          <p:nvPr>
            <p:ph type="title"/>
          </p:nvPr>
        </p:nvSpPr>
        <p:spPr>
          <a:xfrm>
            <a:off x="1333262" y="730253"/>
            <a:ext cx="16726377" cy="2651126"/>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850"/>
              <a:buFont typeface="Calibri"/>
              <a:buNone/>
              <a:defRPr sz="485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5"/>
          <p:cNvSpPr txBox="1">
            <a:spLocks noGrp="1"/>
          </p:cNvSpPr>
          <p:nvPr>
            <p:ph type="body" idx="1"/>
          </p:nvPr>
        </p:nvSpPr>
        <p:spPr>
          <a:xfrm>
            <a:off x="1333262" y="3651251"/>
            <a:ext cx="16726377" cy="8702675"/>
          </a:xfrm>
          <a:prstGeom prst="rect">
            <a:avLst/>
          </a:prstGeom>
          <a:noFill/>
          <a:ln>
            <a:noFill/>
          </a:ln>
        </p:spPr>
        <p:txBody>
          <a:bodyPr spcFirstLastPara="1" wrap="square" lIns="91425" tIns="45700" rIns="91425" bIns="45700" anchor="t" anchorCtr="0">
            <a:normAutofit/>
          </a:bodyPr>
          <a:lstStyle>
            <a:lvl1pPr marL="457200" marR="0" lvl="0" indent="-424561" algn="l" rtl="0">
              <a:lnSpc>
                <a:spcPct val="90000"/>
              </a:lnSpc>
              <a:spcBef>
                <a:spcPts val="1102"/>
              </a:spcBef>
              <a:spcAft>
                <a:spcPts val="0"/>
              </a:spcAft>
              <a:buClr>
                <a:schemeClr val="dk1"/>
              </a:buClr>
              <a:buSzPts val="3086"/>
              <a:buFont typeface="Arial"/>
              <a:buChar char="•"/>
              <a:defRPr sz="3086" b="0" i="0" u="none" strike="noStrike" cap="none">
                <a:solidFill>
                  <a:schemeClr val="dk1"/>
                </a:solidFill>
                <a:latin typeface="Calibri"/>
                <a:ea typeface="Calibri"/>
                <a:cs typeface="Calibri"/>
                <a:sym typeface="Calibri"/>
              </a:defRPr>
            </a:lvl1pPr>
            <a:lvl2pPr marL="914400" marR="0" lvl="1" indent="-396621" algn="l" rtl="0">
              <a:lnSpc>
                <a:spcPct val="90000"/>
              </a:lnSpc>
              <a:spcBef>
                <a:spcPts val="551"/>
              </a:spcBef>
              <a:spcAft>
                <a:spcPts val="0"/>
              </a:spcAft>
              <a:buClr>
                <a:schemeClr val="dk1"/>
              </a:buClr>
              <a:buSzPts val="2646"/>
              <a:buFont typeface="Arial"/>
              <a:buChar char="•"/>
              <a:defRPr sz="2646" b="0" i="0" u="none" strike="noStrike" cap="none">
                <a:solidFill>
                  <a:schemeClr val="dk1"/>
                </a:solidFill>
                <a:latin typeface="Calibri"/>
                <a:ea typeface="Calibri"/>
                <a:cs typeface="Calibri"/>
                <a:sym typeface="Calibri"/>
              </a:defRPr>
            </a:lvl2pPr>
            <a:lvl3pPr marL="1371600" marR="0" lvl="2" indent="-368617" algn="l" rtl="0">
              <a:lnSpc>
                <a:spcPct val="90000"/>
              </a:lnSpc>
              <a:spcBef>
                <a:spcPts val="551"/>
              </a:spcBef>
              <a:spcAft>
                <a:spcPts val="0"/>
              </a:spcAft>
              <a:buClr>
                <a:schemeClr val="dk1"/>
              </a:buClr>
              <a:buSzPts val="2205"/>
              <a:buFont typeface="Arial"/>
              <a:buChar char="•"/>
              <a:defRPr sz="2205" b="0" i="0" u="none" strike="noStrike" cap="none">
                <a:solidFill>
                  <a:schemeClr val="dk1"/>
                </a:solidFill>
                <a:latin typeface="Calibri"/>
                <a:ea typeface="Calibri"/>
                <a:cs typeface="Calibri"/>
                <a:sym typeface="Calibri"/>
              </a:defRPr>
            </a:lvl3pPr>
            <a:lvl4pPr marL="1828800" marR="0" lvl="3"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4pPr>
            <a:lvl5pPr marL="2286000" marR="0" lvl="4"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endParaRPr/>
          </a:p>
        </p:txBody>
      </p:sp>
      <p:sp>
        <p:nvSpPr>
          <p:cNvPr id="12" name="Google Shape;12;p5"/>
          <p:cNvSpPr txBox="1">
            <a:spLocks noGrp="1"/>
          </p:cNvSpPr>
          <p:nvPr>
            <p:ph type="dt" idx="10"/>
          </p:nvPr>
        </p:nvSpPr>
        <p:spPr>
          <a:xfrm>
            <a:off x="1333261" y="12712703"/>
            <a:ext cx="4363403" cy="730251"/>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3265"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3265"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3265"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3265"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3265"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3265"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3265"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3265" b="0" i="0" u="none" strike="noStrike" cap="none">
                <a:solidFill>
                  <a:schemeClr val="dk1"/>
                </a:solidFill>
                <a:latin typeface="Calibri"/>
                <a:ea typeface="Calibri"/>
                <a:cs typeface="Calibri"/>
                <a:sym typeface="Calibri"/>
              </a:defRPr>
            </a:lvl9pPr>
          </a:lstStyle>
          <a:p>
            <a:endParaRPr/>
          </a:p>
        </p:txBody>
      </p:sp>
      <p:sp>
        <p:nvSpPr>
          <p:cNvPr id="13" name="Google Shape;13;p5"/>
          <p:cNvSpPr txBox="1">
            <a:spLocks noGrp="1"/>
          </p:cNvSpPr>
          <p:nvPr>
            <p:ph type="ftr" idx="11"/>
          </p:nvPr>
        </p:nvSpPr>
        <p:spPr>
          <a:xfrm>
            <a:off x="6423899" y="12712703"/>
            <a:ext cx="6545104" cy="730251"/>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24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3265"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3265"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3265"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3265"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3265"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3265"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3265"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3265" b="0" i="0" u="none" strike="noStrike" cap="none">
                <a:solidFill>
                  <a:schemeClr val="dk1"/>
                </a:solidFill>
                <a:latin typeface="Calibri"/>
                <a:ea typeface="Calibri"/>
                <a:cs typeface="Calibri"/>
                <a:sym typeface="Calibri"/>
              </a:defRPr>
            </a:lvl9pPr>
          </a:lstStyle>
          <a:p>
            <a:endParaRPr/>
          </a:p>
        </p:txBody>
      </p:sp>
      <p:sp>
        <p:nvSpPr>
          <p:cNvPr id="14" name="Google Shape;14;p5"/>
          <p:cNvSpPr txBox="1">
            <a:spLocks noGrp="1"/>
          </p:cNvSpPr>
          <p:nvPr>
            <p:ph type="sldNum" idx="12"/>
          </p:nvPr>
        </p:nvSpPr>
        <p:spPr>
          <a:xfrm>
            <a:off x="13696236" y="12712703"/>
            <a:ext cx="4363403" cy="730251"/>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323"/>
              <a:buFont typeface="Arial"/>
              <a:buNone/>
              <a:defRPr sz="24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323"/>
              <a:buFont typeface="Arial"/>
              <a:buNone/>
              <a:defRPr sz="24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323"/>
              <a:buFont typeface="Arial"/>
              <a:buNone/>
              <a:defRPr sz="24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323"/>
              <a:buFont typeface="Arial"/>
              <a:buNone/>
              <a:defRPr sz="24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323"/>
              <a:buFont typeface="Arial"/>
              <a:buNone/>
              <a:defRPr sz="24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323"/>
              <a:buFont typeface="Arial"/>
              <a:buNone/>
              <a:defRPr sz="24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323"/>
              <a:buFont typeface="Arial"/>
              <a:buNone/>
              <a:defRPr sz="24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323"/>
              <a:buFont typeface="Arial"/>
              <a:buNone/>
              <a:defRPr sz="24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323"/>
              <a:buFont typeface="Arial"/>
              <a:buNone/>
              <a:defRPr sz="24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00850633"/>
      </p:ext>
    </p:extLst>
  </p:cSld>
  <p:clrMap bg1="lt1" tx1="dk1" bg2="dk2" tx2="lt2" accent1="accent1" accent2="accent2" accent3="accent3" accent4="accent4" accent5="accent5" accent6="accent6" hlink="hlink" folHlink="folHlink"/>
  <p:sldLayoutIdLst>
    <p:sldLayoutId id="2147483656"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53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53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53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53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53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53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53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53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539"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53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53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53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53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53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53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53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53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539"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53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53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53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53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53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53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53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53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539"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6BFA49-4236-6C0E-2B8E-3B6CAEF0768B}"/>
              </a:ext>
            </a:extLst>
          </p:cNvPr>
          <p:cNvSpPr>
            <a:spLocks noGrp="1"/>
          </p:cNvSpPr>
          <p:nvPr>
            <p:ph type="title"/>
          </p:nvPr>
        </p:nvSpPr>
        <p:spPr>
          <a:xfrm>
            <a:off x="1333262" y="730251"/>
            <a:ext cx="16726376" cy="2651126"/>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2B23B8E-9317-3371-BCDA-A375A2F23D5F}"/>
              </a:ext>
            </a:extLst>
          </p:cNvPr>
          <p:cNvSpPr>
            <a:spLocks noGrp="1"/>
          </p:cNvSpPr>
          <p:nvPr>
            <p:ph type="body" idx="1"/>
          </p:nvPr>
        </p:nvSpPr>
        <p:spPr>
          <a:xfrm>
            <a:off x="1333262" y="3651250"/>
            <a:ext cx="16726376"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97C5513-C30A-2EA4-5D69-71B5FB0BF67A}"/>
              </a:ext>
            </a:extLst>
          </p:cNvPr>
          <p:cNvSpPr>
            <a:spLocks noGrp="1"/>
          </p:cNvSpPr>
          <p:nvPr>
            <p:ph type="dt" sz="half" idx="2"/>
          </p:nvPr>
        </p:nvSpPr>
        <p:spPr>
          <a:xfrm>
            <a:off x="1333262" y="12712701"/>
            <a:ext cx="4363403" cy="730250"/>
          </a:xfrm>
          <a:prstGeom prst="rect">
            <a:avLst/>
          </a:prstGeom>
        </p:spPr>
        <p:txBody>
          <a:bodyPr vert="horz" lIns="91440" tIns="45720" rIns="91440" bIns="45720" rtlCol="0" anchor="ctr"/>
          <a:lstStyle>
            <a:lvl1pPr algn="l">
              <a:defRPr sz="1909">
                <a:solidFill>
                  <a:schemeClr val="tx1">
                    <a:tint val="82000"/>
                  </a:schemeClr>
                </a:solidFill>
              </a:defRPr>
            </a:lvl1pPr>
          </a:lstStyle>
          <a:p>
            <a:fld id="{CC58F445-D700-4CC0-8139-6B1E4D832093}" type="datetimeFigureOut">
              <a:rPr lang="en-GB" smtClean="0"/>
              <a:t>18/07/2025</a:t>
            </a:fld>
            <a:endParaRPr lang="en-GB"/>
          </a:p>
        </p:txBody>
      </p:sp>
      <p:sp>
        <p:nvSpPr>
          <p:cNvPr id="5" name="Footer Placeholder 4">
            <a:extLst>
              <a:ext uri="{FF2B5EF4-FFF2-40B4-BE49-F238E27FC236}">
                <a16:creationId xmlns:a16="http://schemas.microsoft.com/office/drawing/2014/main" id="{08B4A339-AA84-77F3-8569-C6FCD466C07D}"/>
              </a:ext>
            </a:extLst>
          </p:cNvPr>
          <p:cNvSpPr>
            <a:spLocks noGrp="1"/>
          </p:cNvSpPr>
          <p:nvPr>
            <p:ph type="ftr" sz="quarter" idx="3"/>
          </p:nvPr>
        </p:nvSpPr>
        <p:spPr>
          <a:xfrm>
            <a:off x="6423898" y="12712701"/>
            <a:ext cx="6545104" cy="730250"/>
          </a:xfrm>
          <a:prstGeom prst="rect">
            <a:avLst/>
          </a:prstGeom>
        </p:spPr>
        <p:txBody>
          <a:bodyPr vert="horz" lIns="91440" tIns="45720" rIns="91440" bIns="45720" rtlCol="0" anchor="ctr"/>
          <a:lstStyle>
            <a:lvl1pPr algn="ctr">
              <a:defRPr sz="1909">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2C9D6D46-B57C-8829-D0BF-3D8588185B33}"/>
              </a:ext>
            </a:extLst>
          </p:cNvPr>
          <p:cNvSpPr>
            <a:spLocks noGrp="1"/>
          </p:cNvSpPr>
          <p:nvPr>
            <p:ph type="sldNum" sz="quarter" idx="4"/>
          </p:nvPr>
        </p:nvSpPr>
        <p:spPr>
          <a:xfrm>
            <a:off x="13696235" y="12712701"/>
            <a:ext cx="4363403" cy="730250"/>
          </a:xfrm>
          <a:prstGeom prst="rect">
            <a:avLst/>
          </a:prstGeom>
        </p:spPr>
        <p:txBody>
          <a:bodyPr vert="horz" lIns="91440" tIns="45720" rIns="91440" bIns="45720" rtlCol="0" anchor="ctr"/>
          <a:lstStyle>
            <a:lvl1pPr algn="r">
              <a:defRPr sz="1909">
                <a:solidFill>
                  <a:schemeClr val="tx1">
                    <a:tint val="82000"/>
                  </a:schemeClr>
                </a:solidFill>
              </a:defRPr>
            </a:lvl1pPr>
          </a:lstStyle>
          <a:p>
            <a:fld id="{E458679F-0594-4EB9-9163-623AEB7D9BC5}" type="slidenum">
              <a:rPr lang="en-GB" smtClean="0"/>
              <a:t>‹#›</a:t>
            </a:fld>
            <a:endParaRPr lang="en-GB"/>
          </a:p>
        </p:txBody>
      </p:sp>
    </p:spTree>
    <p:extLst>
      <p:ext uri="{BB962C8B-B14F-4D97-AF65-F5344CB8AC3E}">
        <p14:creationId xmlns:p14="http://schemas.microsoft.com/office/powerpoint/2010/main" val="192983098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1454445" rtl="0" eaLnBrk="1" latinLnBrk="0" hangingPunct="1">
        <a:lnSpc>
          <a:spcPct val="90000"/>
        </a:lnSpc>
        <a:spcBef>
          <a:spcPct val="0"/>
        </a:spcBef>
        <a:buNone/>
        <a:defRPr sz="6999" kern="1200">
          <a:solidFill>
            <a:schemeClr val="tx1"/>
          </a:solidFill>
          <a:latin typeface="+mj-lt"/>
          <a:ea typeface="+mj-ea"/>
          <a:cs typeface="+mj-cs"/>
        </a:defRPr>
      </a:lvl1pPr>
    </p:titleStyle>
    <p:bodyStyle>
      <a:lvl1pPr marL="363611" indent="-363611" algn="l" defTabSz="1454445" rtl="0" eaLnBrk="1" latinLnBrk="0" hangingPunct="1">
        <a:lnSpc>
          <a:spcPct val="90000"/>
        </a:lnSpc>
        <a:spcBef>
          <a:spcPts val="1591"/>
        </a:spcBef>
        <a:buFont typeface="Arial" panose="020B0604020202020204" pitchFamily="34" charset="0"/>
        <a:buChar char="•"/>
        <a:defRPr sz="4454" kern="1200">
          <a:solidFill>
            <a:schemeClr val="tx1"/>
          </a:solidFill>
          <a:latin typeface="+mn-lt"/>
          <a:ea typeface="+mn-ea"/>
          <a:cs typeface="+mn-cs"/>
        </a:defRPr>
      </a:lvl1pPr>
      <a:lvl2pPr marL="1090833" indent="-363611" algn="l" defTabSz="1454445" rtl="0" eaLnBrk="1" latinLnBrk="0" hangingPunct="1">
        <a:lnSpc>
          <a:spcPct val="90000"/>
        </a:lnSpc>
        <a:spcBef>
          <a:spcPts val="795"/>
        </a:spcBef>
        <a:buFont typeface="Arial" panose="020B0604020202020204" pitchFamily="34" charset="0"/>
        <a:buChar char="•"/>
        <a:defRPr sz="3817" kern="1200">
          <a:solidFill>
            <a:schemeClr val="tx1"/>
          </a:solidFill>
          <a:latin typeface="+mn-lt"/>
          <a:ea typeface="+mn-ea"/>
          <a:cs typeface="+mn-cs"/>
        </a:defRPr>
      </a:lvl2pPr>
      <a:lvl3pPr marL="1818056" indent="-363611" algn="l" defTabSz="1454445" rtl="0" eaLnBrk="1" latinLnBrk="0" hangingPunct="1">
        <a:lnSpc>
          <a:spcPct val="90000"/>
        </a:lnSpc>
        <a:spcBef>
          <a:spcPts val="795"/>
        </a:spcBef>
        <a:buFont typeface="Arial" panose="020B0604020202020204" pitchFamily="34" charset="0"/>
        <a:buChar char="•"/>
        <a:defRPr sz="3181" kern="1200">
          <a:solidFill>
            <a:schemeClr val="tx1"/>
          </a:solidFill>
          <a:latin typeface="+mn-lt"/>
          <a:ea typeface="+mn-ea"/>
          <a:cs typeface="+mn-cs"/>
        </a:defRPr>
      </a:lvl3pPr>
      <a:lvl4pPr marL="2545278" indent="-363611" algn="l" defTabSz="1454445" rtl="0" eaLnBrk="1" latinLnBrk="0" hangingPunct="1">
        <a:lnSpc>
          <a:spcPct val="90000"/>
        </a:lnSpc>
        <a:spcBef>
          <a:spcPts val="795"/>
        </a:spcBef>
        <a:buFont typeface="Arial" panose="020B0604020202020204" pitchFamily="34" charset="0"/>
        <a:buChar char="•"/>
        <a:defRPr sz="2863" kern="1200">
          <a:solidFill>
            <a:schemeClr val="tx1"/>
          </a:solidFill>
          <a:latin typeface="+mn-lt"/>
          <a:ea typeface="+mn-ea"/>
          <a:cs typeface="+mn-cs"/>
        </a:defRPr>
      </a:lvl4pPr>
      <a:lvl5pPr marL="3272500" indent="-363611" algn="l" defTabSz="1454445" rtl="0" eaLnBrk="1" latinLnBrk="0" hangingPunct="1">
        <a:lnSpc>
          <a:spcPct val="90000"/>
        </a:lnSpc>
        <a:spcBef>
          <a:spcPts val="795"/>
        </a:spcBef>
        <a:buFont typeface="Arial" panose="020B0604020202020204" pitchFamily="34" charset="0"/>
        <a:buChar char="•"/>
        <a:defRPr sz="2863" kern="1200">
          <a:solidFill>
            <a:schemeClr val="tx1"/>
          </a:solidFill>
          <a:latin typeface="+mn-lt"/>
          <a:ea typeface="+mn-ea"/>
          <a:cs typeface="+mn-cs"/>
        </a:defRPr>
      </a:lvl5pPr>
      <a:lvl6pPr marL="3999723" indent="-363611" algn="l" defTabSz="1454445" rtl="0" eaLnBrk="1" latinLnBrk="0" hangingPunct="1">
        <a:lnSpc>
          <a:spcPct val="90000"/>
        </a:lnSpc>
        <a:spcBef>
          <a:spcPts val="795"/>
        </a:spcBef>
        <a:buFont typeface="Arial" panose="020B0604020202020204" pitchFamily="34" charset="0"/>
        <a:buChar char="•"/>
        <a:defRPr sz="2863" kern="1200">
          <a:solidFill>
            <a:schemeClr val="tx1"/>
          </a:solidFill>
          <a:latin typeface="+mn-lt"/>
          <a:ea typeface="+mn-ea"/>
          <a:cs typeface="+mn-cs"/>
        </a:defRPr>
      </a:lvl6pPr>
      <a:lvl7pPr marL="4726945" indent="-363611" algn="l" defTabSz="1454445" rtl="0" eaLnBrk="1" latinLnBrk="0" hangingPunct="1">
        <a:lnSpc>
          <a:spcPct val="90000"/>
        </a:lnSpc>
        <a:spcBef>
          <a:spcPts val="795"/>
        </a:spcBef>
        <a:buFont typeface="Arial" panose="020B0604020202020204" pitchFamily="34" charset="0"/>
        <a:buChar char="•"/>
        <a:defRPr sz="2863" kern="1200">
          <a:solidFill>
            <a:schemeClr val="tx1"/>
          </a:solidFill>
          <a:latin typeface="+mn-lt"/>
          <a:ea typeface="+mn-ea"/>
          <a:cs typeface="+mn-cs"/>
        </a:defRPr>
      </a:lvl7pPr>
      <a:lvl8pPr marL="5454167" indent="-363611" algn="l" defTabSz="1454445" rtl="0" eaLnBrk="1" latinLnBrk="0" hangingPunct="1">
        <a:lnSpc>
          <a:spcPct val="90000"/>
        </a:lnSpc>
        <a:spcBef>
          <a:spcPts val="795"/>
        </a:spcBef>
        <a:buFont typeface="Arial" panose="020B0604020202020204" pitchFamily="34" charset="0"/>
        <a:buChar char="•"/>
        <a:defRPr sz="2863" kern="1200">
          <a:solidFill>
            <a:schemeClr val="tx1"/>
          </a:solidFill>
          <a:latin typeface="+mn-lt"/>
          <a:ea typeface="+mn-ea"/>
          <a:cs typeface="+mn-cs"/>
        </a:defRPr>
      </a:lvl8pPr>
      <a:lvl9pPr marL="6181390" indent="-363611" algn="l" defTabSz="1454445" rtl="0" eaLnBrk="1" latinLnBrk="0" hangingPunct="1">
        <a:lnSpc>
          <a:spcPct val="90000"/>
        </a:lnSpc>
        <a:spcBef>
          <a:spcPts val="795"/>
        </a:spcBef>
        <a:buFont typeface="Arial" panose="020B0604020202020204" pitchFamily="34" charset="0"/>
        <a:buChar char="•"/>
        <a:defRPr sz="2863" kern="1200">
          <a:solidFill>
            <a:schemeClr val="tx1"/>
          </a:solidFill>
          <a:latin typeface="+mn-lt"/>
          <a:ea typeface="+mn-ea"/>
          <a:cs typeface="+mn-cs"/>
        </a:defRPr>
      </a:lvl9pPr>
    </p:bodyStyle>
    <p:otherStyle>
      <a:defPPr>
        <a:defRPr lang="en-US"/>
      </a:defPPr>
      <a:lvl1pPr marL="0" algn="l" defTabSz="1454445" rtl="0" eaLnBrk="1" latinLnBrk="0" hangingPunct="1">
        <a:defRPr sz="2863" kern="1200">
          <a:solidFill>
            <a:schemeClr val="tx1"/>
          </a:solidFill>
          <a:latin typeface="+mn-lt"/>
          <a:ea typeface="+mn-ea"/>
          <a:cs typeface="+mn-cs"/>
        </a:defRPr>
      </a:lvl1pPr>
      <a:lvl2pPr marL="727222" algn="l" defTabSz="1454445" rtl="0" eaLnBrk="1" latinLnBrk="0" hangingPunct="1">
        <a:defRPr sz="2863" kern="1200">
          <a:solidFill>
            <a:schemeClr val="tx1"/>
          </a:solidFill>
          <a:latin typeface="+mn-lt"/>
          <a:ea typeface="+mn-ea"/>
          <a:cs typeface="+mn-cs"/>
        </a:defRPr>
      </a:lvl2pPr>
      <a:lvl3pPr marL="1454445" algn="l" defTabSz="1454445" rtl="0" eaLnBrk="1" latinLnBrk="0" hangingPunct="1">
        <a:defRPr sz="2863" kern="1200">
          <a:solidFill>
            <a:schemeClr val="tx1"/>
          </a:solidFill>
          <a:latin typeface="+mn-lt"/>
          <a:ea typeface="+mn-ea"/>
          <a:cs typeface="+mn-cs"/>
        </a:defRPr>
      </a:lvl3pPr>
      <a:lvl4pPr marL="2181667" algn="l" defTabSz="1454445" rtl="0" eaLnBrk="1" latinLnBrk="0" hangingPunct="1">
        <a:defRPr sz="2863" kern="1200">
          <a:solidFill>
            <a:schemeClr val="tx1"/>
          </a:solidFill>
          <a:latin typeface="+mn-lt"/>
          <a:ea typeface="+mn-ea"/>
          <a:cs typeface="+mn-cs"/>
        </a:defRPr>
      </a:lvl4pPr>
      <a:lvl5pPr marL="2908889" algn="l" defTabSz="1454445" rtl="0" eaLnBrk="1" latinLnBrk="0" hangingPunct="1">
        <a:defRPr sz="2863" kern="1200">
          <a:solidFill>
            <a:schemeClr val="tx1"/>
          </a:solidFill>
          <a:latin typeface="+mn-lt"/>
          <a:ea typeface="+mn-ea"/>
          <a:cs typeface="+mn-cs"/>
        </a:defRPr>
      </a:lvl5pPr>
      <a:lvl6pPr marL="3636112" algn="l" defTabSz="1454445" rtl="0" eaLnBrk="1" latinLnBrk="0" hangingPunct="1">
        <a:defRPr sz="2863" kern="1200">
          <a:solidFill>
            <a:schemeClr val="tx1"/>
          </a:solidFill>
          <a:latin typeface="+mn-lt"/>
          <a:ea typeface="+mn-ea"/>
          <a:cs typeface="+mn-cs"/>
        </a:defRPr>
      </a:lvl6pPr>
      <a:lvl7pPr marL="4363334" algn="l" defTabSz="1454445" rtl="0" eaLnBrk="1" latinLnBrk="0" hangingPunct="1">
        <a:defRPr sz="2863" kern="1200">
          <a:solidFill>
            <a:schemeClr val="tx1"/>
          </a:solidFill>
          <a:latin typeface="+mn-lt"/>
          <a:ea typeface="+mn-ea"/>
          <a:cs typeface="+mn-cs"/>
        </a:defRPr>
      </a:lvl7pPr>
      <a:lvl8pPr marL="5090556" algn="l" defTabSz="1454445" rtl="0" eaLnBrk="1" latinLnBrk="0" hangingPunct="1">
        <a:defRPr sz="2863" kern="1200">
          <a:solidFill>
            <a:schemeClr val="tx1"/>
          </a:solidFill>
          <a:latin typeface="+mn-lt"/>
          <a:ea typeface="+mn-ea"/>
          <a:cs typeface="+mn-cs"/>
        </a:defRPr>
      </a:lvl8pPr>
      <a:lvl9pPr marL="5817779" algn="l" defTabSz="1454445" rtl="0" eaLnBrk="1" latinLnBrk="0" hangingPunct="1">
        <a:defRPr sz="286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2905568" y="1539875"/>
            <a:ext cx="15514321" cy="33369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lstStyle/>
          <a:p>
            <a:r>
              <a:t>Title Text</a:t>
            </a:r>
          </a:p>
        </p:txBody>
      </p:sp>
      <p:sp>
        <p:nvSpPr>
          <p:cNvPr id="3" name="Body Level One…"/>
          <p:cNvSpPr txBox="1">
            <a:spLocks noGrp="1"/>
          </p:cNvSpPr>
          <p:nvPr>
            <p:ph type="body" idx="1"/>
          </p:nvPr>
        </p:nvSpPr>
        <p:spPr>
          <a:xfrm>
            <a:off x="10824335" y="4876800"/>
            <a:ext cx="7595554" cy="8839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3639623" y="12588549"/>
            <a:ext cx="258622" cy="248303"/>
          </a:xfrm>
          <a:prstGeom prst="rect">
            <a:avLst/>
          </a:prstGeom>
          <a:ln w="12700">
            <a:miter lim="400000"/>
          </a:ln>
        </p:spPr>
        <p:txBody>
          <a:bodyPr wrap="none" lIns="45718" tIns="45718" rIns="45718" bIns="45718" anchor="ctr">
            <a:spAutoFit/>
          </a:bodyPr>
          <a:lstStyle>
            <a:lvl1pPr algn="r">
              <a:defRPr sz="1200">
                <a:latin typeface="+mn-lt"/>
                <a:ea typeface="+mn-ea"/>
                <a:cs typeface="+mn-cs"/>
                <a:sym typeface="Calibri"/>
              </a:defRPr>
            </a:lvl1pPr>
          </a:lstStyle>
          <a:p>
            <a:fld id="{86CB4B4D-7CA3-9044-876B-883B54F8677D}" type="slidenum">
              <a:t>‹#›</a:t>
            </a:fld>
            <a:endParaRPr/>
          </a:p>
        </p:txBody>
      </p:sp>
    </p:spTree>
    <p:extLst>
      <p:ext uri="{BB962C8B-B14F-4D97-AF65-F5344CB8AC3E}">
        <p14:creationId xmlns:p14="http://schemas.microsoft.com/office/powerpoint/2010/main" val="926129389"/>
      </p:ext>
    </p:extLst>
  </p:cSld>
  <p:clrMap bg1="lt1" tx1="dk1" bg2="lt2" tx2="dk2" accent1="accent1" accent2="accent2" accent3="accent3" accent4="accent4" accent5="accent5" accent6="accent6" hlink="hlink" folHlink="folHlink"/>
  <p:sldLayoutIdLst>
    <p:sldLayoutId id="2147483706" r:id="rId1"/>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
          <p:cNvSpPr txBox="1">
            <a:spLocks noGrp="1"/>
          </p:cNvSpPr>
          <p:nvPr>
            <p:ph type="title"/>
          </p:nvPr>
        </p:nvSpPr>
        <p:spPr>
          <a:xfrm>
            <a:off x="1333268" y="730253"/>
            <a:ext cx="16726377" cy="2651126"/>
          </a:xfrm>
          <a:prstGeom prst="rect">
            <a:avLst/>
          </a:prstGeom>
          <a:noFill/>
          <a:ln>
            <a:noFill/>
          </a:ln>
        </p:spPr>
        <p:txBody>
          <a:bodyPr spcFirstLastPara="1" wrap="square" lIns="91413" tIns="45694" rIns="91413" bIns="45694" anchor="ctr" anchorCtr="0">
            <a:normAutofit/>
          </a:bodyPr>
          <a:lstStyle>
            <a:lvl1pPr marR="0" lvl="0" algn="l" rtl="0">
              <a:lnSpc>
                <a:spcPct val="90000"/>
              </a:lnSpc>
              <a:spcBef>
                <a:spcPts val="0"/>
              </a:spcBef>
              <a:spcAft>
                <a:spcPts val="0"/>
              </a:spcAft>
              <a:buClr>
                <a:schemeClr val="dk1"/>
              </a:buClr>
              <a:buSzPts val="4850"/>
              <a:buFont typeface="Calibri"/>
              <a:buNone/>
              <a:defRPr sz="485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5"/>
          <p:cNvSpPr txBox="1">
            <a:spLocks noGrp="1"/>
          </p:cNvSpPr>
          <p:nvPr>
            <p:ph type="body" idx="1"/>
          </p:nvPr>
        </p:nvSpPr>
        <p:spPr>
          <a:xfrm>
            <a:off x="1333268" y="3651251"/>
            <a:ext cx="16726377" cy="8702675"/>
          </a:xfrm>
          <a:prstGeom prst="rect">
            <a:avLst/>
          </a:prstGeom>
          <a:noFill/>
          <a:ln>
            <a:noFill/>
          </a:ln>
        </p:spPr>
        <p:txBody>
          <a:bodyPr spcFirstLastPara="1" wrap="square" lIns="91413" tIns="45694" rIns="91413" bIns="45694" anchor="t" anchorCtr="0">
            <a:normAutofit/>
          </a:bodyPr>
          <a:lstStyle>
            <a:lvl1pPr marL="457200" marR="0" lvl="0" indent="-424561" algn="l" rtl="0">
              <a:lnSpc>
                <a:spcPct val="90000"/>
              </a:lnSpc>
              <a:spcBef>
                <a:spcPts val="1102"/>
              </a:spcBef>
              <a:spcAft>
                <a:spcPts val="0"/>
              </a:spcAft>
              <a:buClr>
                <a:schemeClr val="dk1"/>
              </a:buClr>
              <a:buSzPts val="3086"/>
              <a:buFont typeface="Arial"/>
              <a:buChar char="•"/>
              <a:defRPr sz="3086" b="0" i="0" u="none" strike="noStrike" cap="none">
                <a:solidFill>
                  <a:schemeClr val="dk1"/>
                </a:solidFill>
                <a:latin typeface="Calibri"/>
                <a:ea typeface="Calibri"/>
                <a:cs typeface="Calibri"/>
                <a:sym typeface="Calibri"/>
              </a:defRPr>
            </a:lvl1pPr>
            <a:lvl2pPr marL="914400" marR="0" lvl="1" indent="-396621" algn="l" rtl="0">
              <a:lnSpc>
                <a:spcPct val="90000"/>
              </a:lnSpc>
              <a:spcBef>
                <a:spcPts val="551"/>
              </a:spcBef>
              <a:spcAft>
                <a:spcPts val="0"/>
              </a:spcAft>
              <a:buClr>
                <a:schemeClr val="dk1"/>
              </a:buClr>
              <a:buSzPts val="2646"/>
              <a:buFont typeface="Arial"/>
              <a:buChar char="•"/>
              <a:defRPr sz="2646" b="0" i="0" u="none" strike="noStrike" cap="none">
                <a:solidFill>
                  <a:schemeClr val="dk1"/>
                </a:solidFill>
                <a:latin typeface="Calibri"/>
                <a:ea typeface="Calibri"/>
                <a:cs typeface="Calibri"/>
                <a:sym typeface="Calibri"/>
              </a:defRPr>
            </a:lvl2pPr>
            <a:lvl3pPr marL="1371600" marR="0" lvl="2" indent="-368617" algn="l" rtl="0">
              <a:lnSpc>
                <a:spcPct val="90000"/>
              </a:lnSpc>
              <a:spcBef>
                <a:spcPts val="551"/>
              </a:spcBef>
              <a:spcAft>
                <a:spcPts val="0"/>
              </a:spcAft>
              <a:buClr>
                <a:schemeClr val="dk1"/>
              </a:buClr>
              <a:buSzPts val="2205"/>
              <a:buFont typeface="Arial"/>
              <a:buChar char="•"/>
              <a:defRPr sz="2205" b="0" i="0" u="none" strike="noStrike" cap="none">
                <a:solidFill>
                  <a:schemeClr val="dk1"/>
                </a:solidFill>
                <a:latin typeface="Calibri"/>
                <a:ea typeface="Calibri"/>
                <a:cs typeface="Calibri"/>
                <a:sym typeface="Calibri"/>
              </a:defRPr>
            </a:lvl3pPr>
            <a:lvl4pPr marL="1828800" marR="0" lvl="3"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4pPr>
            <a:lvl5pPr marL="2286000" marR="0" lvl="4"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endParaRPr/>
          </a:p>
        </p:txBody>
      </p:sp>
      <p:sp>
        <p:nvSpPr>
          <p:cNvPr id="12" name="Google Shape;12;p5"/>
          <p:cNvSpPr txBox="1">
            <a:spLocks noGrp="1"/>
          </p:cNvSpPr>
          <p:nvPr>
            <p:ph type="dt" idx="10"/>
          </p:nvPr>
        </p:nvSpPr>
        <p:spPr>
          <a:xfrm>
            <a:off x="1333261" y="12712712"/>
            <a:ext cx="4363403" cy="730251"/>
          </a:xfrm>
          <a:prstGeom prst="rect">
            <a:avLst/>
          </a:prstGeom>
          <a:noFill/>
          <a:ln>
            <a:noFill/>
          </a:ln>
        </p:spPr>
        <p:txBody>
          <a:bodyPr spcFirstLastPara="1" wrap="square" lIns="91413" tIns="45694" rIns="91413" bIns="45694" anchor="ctr" anchorCtr="0">
            <a:noAutofit/>
          </a:bodyPr>
          <a:lstStyle>
            <a:lvl1pPr marR="0" lvl="0" algn="l" rtl="0">
              <a:lnSpc>
                <a:spcPct val="100000"/>
              </a:lnSpc>
              <a:spcBef>
                <a:spcPts val="0"/>
              </a:spcBef>
              <a:spcAft>
                <a:spcPts val="0"/>
              </a:spcAft>
              <a:buClr>
                <a:srgbClr val="000000"/>
              </a:buClr>
              <a:buSzPts val="1400"/>
              <a:buFont typeface="Arial"/>
              <a:buNone/>
              <a:defRPr sz="2539"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3265"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3265"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3265"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3265"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3265"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3265"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3265"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3265" b="0" i="0" u="none" strike="noStrike" cap="none">
                <a:solidFill>
                  <a:schemeClr val="dk1"/>
                </a:solidFill>
                <a:latin typeface="Calibri"/>
                <a:ea typeface="Calibri"/>
                <a:cs typeface="Calibri"/>
                <a:sym typeface="Calibri"/>
              </a:defRPr>
            </a:lvl9pPr>
          </a:lstStyle>
          <a:p>
            <a:endParaRPr/>
          </a:p>
        </p:txBody>
      </p:sp>
      <p:sp>
        <p:nvSpPr>
          <p:cNvPr id="13" name="Google Shape;13;p5"/>
          <p:cNvSpPr txBox="1">
            <a:spLocks noGrp="1"/>
          </p:cNvSpPr>
          <p:nvPr>
            <p:ph type="ftr" idx="11"/>
          </p:nvPr>
        </p:nvSpPr>
        <p:spPr>
          <a:xfrm>
            <a:off x="6423904" y="12712712"/>
            <a:ext cx="6545104" cy="730251"/>
          </a:xfrm>
          <a:prstGeom prst="rect">
            <a:avLst/>
          </a:prstGeom>
          <a:noFill/>
          <a:ln>
            <a:noFill/>
          </a:ln>
        </p:spPr>
        <p:txBody>
          <a:bodyPr spcFirstLastPara="1" wrap="square" lIns="91413" tIns="45694" rIns="91413" bIns="45694" anchor="ctr" anchorCtr="0">
            <a:noAutofit/>
          </a:bodyPr>
          <a:lstStyle>
            <a:lvl1pPr marR="0" lvl="0" algn="ctr" rtl="0">
              <a:lnSpc>
                <a:spcPct val="100000"/>
              </a:lnSpc>
              <a:spcBef>
                <a:spcPts val="0"/>
              </a:spcBef>
              <a:spcAft>
                <a:spcPts val="0"/>
              </a:spcAft>
              <a:buClr>
                <a:srgbClr val="000000"/>
              </a:buClr>
              <a:buSzPts val="1400"/>
              <a:buFont typeface="Arial"/>
              <a:buNone/>
              <a:defRPr sz="2539"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3265"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3265"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3265"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3265"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3265"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3265"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3265"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3265" b="0" i="0" u="none" strike="noStrike" cap="none">
                <a:solidFill>
                  <a:schemeClr val="dk1"/>
                </a:solidFill>
                <a:latin typeface="Calibri"/>
                <a:ea typeface="Calibri"/>
                <a:cs typeface="Calibri"/>
                <a:sym typeface="Calibri"/>
              </a:defRPr>
            </a:lvl9pPr>
          </a:lstStyle>
          <a:p>
            <a:endParaRPr/>
          </a:p>
        </p:txBody>
      </p:sp>
      <p:sp>
        <p:nvSpPr>
          <p:cNvPr id="14" name="Google Shape;14;p5"/>
          <p:cNvSpPr txBox="1">
            <a:spLocks noGrp="1"/>
          </p:cNvSpPr>
          <p:nvPr>
            <p:ph type="sldNum" idx="12"/>
          </p:nvPr>
        </p:nvSpPr>
        <p:spPr>
          <a:xfrm>
            <a:off x="13696236" y="12712712"/>
            <a:ext cx="4363403" cy="730251"/>
          </a:xfrm>
          <a:prstGeom prst="rect">
            <a:avLst/>
          </a:prstGeom>
          <a:noFill/>
          <a:ln>
            <a:noFill/>
          </a:ln>
        </p:spPr>
        <p:txBody>
          <a:bodyPr spcFirstLastPara="1" wrap="square" lIns="91413" tIns="45694" rIns="91413" bIns="45694" anchor="ctr" anchorCtr="0">
            <a:noAutofit/>
          </a:bodyPr>
          <a:lstStyle>
            <a:lvl1pPr marL="0" marR="0" lvl="0" indent="0" algn="r" rtl="0">
              <a:lnSpc>
                <a:spcPct val="100000"/>
              </a:lnSpc>
              <a:spcBef>
                <a:spcPts val="0"/>
              </a:spcBef>
              <a:spcAft>
                <a:spcPts val="0"/>
              </a:spcAft>
              <a:buClr>
                <a:srgbClr val="000000"/>
              </a:buClr>
              <a:buSzPts val="1323"/>
              <a:buFont typeface="Arial"/>
              <a:buNone/>
              <a:defRPr sz="2539"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323"/>
              <a:buFont typeface="Arial"/>
              <a:buNone/>
              <a:defRPr sz="2539"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323"/>
              <a:buFont typeface="Arial"/>
              <a:buNone/>
              <a:defRPr sz="2539"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323"/>
              <a:buFont typeface="Arial"/>
              <a:buNone/>
              <a:defRPr sz="2539"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323"/>
              <a:buFont typeface="Arial"/>
              <a:buNone/>
              <a:defRPr sz="2539"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323"/>
              <a:buFont typeface="Arial"/>
              <a:buNone/>
              <a:defRPr sz="2539"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323"/>
              <a:buFont typeface="Arial"/>
              <a:buNone/>
              <a:defRPr sz="2539"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323"/>
              <a:buFont typeface="Arial"/>
              <a:buNone/>
              <a:defRPr sz="2539"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323"/>
              <a:buFont typeface="Arial"/>
              <a:buNone/>
              <a:defRPr sz="2539"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80705072"/>
      </p:ext>
    </p:extLst>
  </p:cSld>
  <p:clrMap bg1="lt1" tx1="dk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53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53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53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53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53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53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53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53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539"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53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53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53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53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53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53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53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53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539"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53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53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53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53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53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53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53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53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539"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
          <p:cNvSpPr txBox="1">
            <a:spLocks noGrp="1"/>
          </p:cNvSpPr>
          <p:nvPr>
            <p:ph type="title"/>
          </p:nvPr>
        </p:nvSpPr>
        <p:spPr>
          <a:xfrm>
            <a:off x="1333262" y="730253"/>
            <a:ext cx="16726377" cy="2651126"/>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850"/>
              <a:buFont typeface="Calibri"/>
              <a:buNone/>
              <a:defRPr sz="485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5"/>
          <p:cNvSpPr txBox="1">
            <a:spLocks noGrp="1"/>
          </p:cNvSpPr>
          <p:nvPr>
            <p:ph type="body" idx="1"/>
          </p:nvPr>
        </p:nvSpPr>
        <p:spPr>
          <a:xfrm>
            <a:off x="1333262" y="3651251"/>
            <a:ext cx="16726377" cy="8702675"/>
          </a:xfrm>
          <a:prstGeom prst="rect">
            <a:avLst/>
          </a:prstGeom>
          <a:noFill/>
          <a:ln>
            <a:noFill/>
          </a:ln>
        </p:spPr>
        <p:txBody>
          <a:bodyPr spcFirstLastPara="1" wrap="square" lIns="91425" tIns="45700" rIns="91425" bIns="45700" anchor="t" anchorCtr="0">
            <a:normAutofit/>
          </a:bodyPr>
          <a:lstStyle>
            <a:lvl1pPr marL="457200" marR="0" lvl="0" indent="-424561" algn="l" rtl="0">
              <a:lnSpc>
                <a:spcPct val="90000"/>
              </a:lnSpc>
              <a:spcBef>
                <a:spcPts val="1102"/>
              </a:spcBef>
              <a:spcAft>
                <a:spcPts val="0"/>
              </a:spcAft>
              <a:buClr>
                <a:schemeClr val="dk1"/>
              </a:buClr>
              <a:buSzPts val="3086"/>
              <a:buFont typeface="Arial"/>
              <a:buChar char="•"/>
              <a:defRPr sz="3086" b="0" i="0" u="none" strike="noStrike" cap="none">
                <a:solidFill>
                  <a:schemeClr val="dk1"/>
                </a:solidFill>
                <a:latin typeface="Calibri"/>
                <a:ea typeface="Calibri"/>
                <a:cs typeface="Calibri"/>
                <a:sym typeface="Calibri"/>
              </a:defRPr>
            </a:lvl1pPr>
            <a:lvl2pPr marL="914400" marR="0" lvl="1" indent="-396621" algn="l" rtl="0">
              <a:lnSpc>
                <a:spcPct val="90000"/>
              </a:lnSpc>
              <a:spcBef>
                <a:spcPts val="551"/>
              </a:spcBef>
              <a:spcAft>
                <a:spcPts val="0"/>
              </a:spcAft>
              <a:buClr>
                <a:schemeClr val="dk1"/>
              </a:buClr>
              <a:buSzPts val="2646"/>
              <a:buFont typeface="Arial"/>
              <a:buChar char="•"/>
              <a:defRPr sz="2646" b="0" i="0" u="none" strike="noStrike" cap="none">
                <a:solidFill>
                  <a:schemeClr val="dk1"/>
                </a:solidFill>
                <a:latin typeface="Calibri"/>
                <a:ea typeface="Calibri"/>
                <a:cs typeface="Calibri"/>
                <a:sym typeface="Calibri"/>
              </a:defRPr>
            </a:lvl2pPr>
            <a:lvl3pPr marL="1371600" marR="0" lvl="2" indent="-368617" algn="l" rtl="0">
              <a:lnSpc>
                <a:spcPct val="90000"/>
              </a:lnSpc>
              <a:spcBef>
                <a:spcPts val="551"/>
              </a:spcBef>
              <a:spcAft>
                <a:spcPts val="0"/>
              </a:spcAft>
              <a:buClr>
                <a:schemeClr val="dk1"/>
              </a:buClr>
              <a:buSzPts val="2205"/>
              <a:buFont typeface="Arial"/>
              <a:buChar char="•"/>
              <a:defRPr sz="2205" b="0" i="0" u="none" strike="noStrike" cap="none">
                <a:solidFill>
                  <a:schemeClr val="dk1"/>
                </a:solidFill>
                <a:latin typeface="Calibri"/>
                <a:ea typeface="Calibri"/>
                <a:cs typeface="Calibri"/>
                <a:sym typeface="Calibri"/>
              </a:defRPr>
            </a:lvl3pPr>
            <a:lvl4pPr marL="1828800" marR="0" lvl="3"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4pPr>
            <a:lvl5pPr marL="2286000" marR="0" lvl="4"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endParaRPr/>
          </a:p>
        </p:txBody>
      </p:sp>
      <p:sp>
        <p:nvSpPr>
          <p:cNvPr id="12" name="Google Shape;12;p5"/>
          <p:cNvSpPr txBox="1">
            <a:spLocks noGrp="1"/>
          </p:cNvSpPr>
          <p:nvPr>
            <p:ph type="dt" idx="10"/>
          </p:nvPr>
        </p:nvSpPr>
        <p:spPr>
          <a:xfrm>
            <a:off x="1333261" y="12712705"/>
            <a:ext cx="4363403" cy="730251"/>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2262"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3076"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3076"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3076"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3076"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3076"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3076"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3076"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3076" b="0" i="0" u="none" strike="noStrike" cap="none">
                <a:solidFill>
                  <a:schemeClr val="dk1"/>
                </a:solidFill>
                <a:latin typeface="Calibri"/>
                <a:ea typeface="Calibri"/>
                <a:cs typeface="Calibri"/>
                <a:sym typeface="Calibri"/>
              </a:defRPr>
            </a:lvl9pPr>
          </a:lstStyle>
          <a:p>
            <a:endParaRPr/>
          </a:p>
        </p:txBody>
      </p:sp>
      <p:sp>
        <p:nvSpPr>
          <p:cNvPr id="13" name="Google Shape;13;p5"/>
          <p:cNvSpPr txBox="1">
            <a:spLocks noGrp="1"/>
          </p:cNvSpPr>
          <p:nvPr>
            <p:ph type="ftr" idx="11"/>
          </p:nvPr>
        </p:nvSpPr>
        <p:spPr>
          <a:xfrm>
            <a:off x="6423899" y="12712705"/>
            <a:ext cx="6545104" cy="730251"/>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2262"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3076"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3076"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3076"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3076"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3076"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3076"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3076"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3076" b="0" i="0" u="none" strike="noStrike" cap="none">
                <a:solidFill>
                  <a:schemeClr val="dk1"/>
                </a:solidFill>
                <a:latin typeface="Calibri"/>
                <a:ea typeface="Calibri"/>
                <a:cs typeface="Calibri"/>
                <a:sym typeface="Calibri"/>
              </a:defRPr>
            </a:lvl9pPr>
          </a:lstStyle>
          <a:p>
            <a:endParaRPr/>
          </a:p>
        </p:txBody>
      </p:sp>
      <p:sp>
        <p:nvSpPr>
          <p:cNvPr id="14" name="Google Shape;14;p5"/>
          <p:cNvSpPr txBox="1">
            <a:spLocks noGrp="1"/>
          </p:cNvSpPr>
          <p:nvPr>
            <p:ph type="sldNum" idx="12"/>
          </p:nvPr>
        </p:nvSpPr>
        <p:spPr>
          <a:xfrm>
            <a:off x="13696236" y="12712705"/>
            <a:ext cx="4363403" cy="730251"/>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323"/>
              <a:buFont typeface="Arial"/>
              <a:buNone/>
              <a:defRPr sz="2262"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323"/>
              <a:buFont typeface="Arial"/>
              <a:buNone/>
              <a:defRPr sz="2262"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323"/>
              <a:buFont typeface="Arial"/>
              <a:buNone/>
              <a:defRPr sz="2262"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323"/>
              <a:buFont typeface="Arial"/>
              <a:buNone/>
              <a:defRPr sz="2262"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323"/>
              <a:buFont typeface="Arial"/>
              <a:buNone/>
              <a:defRPr sz="2262"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323"/>
              <a:buFont typeface="Arial"/>
              <a:buNone/>
              <a:defRPr sz="2262"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323"/>
              <a:buFont typeface="Arial"/>
              <a:buNone/>
              <a:defRPr sz="2262"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323"/>
              <a:buFont typeface="Arial"/>
              <a:buNone/>
              <a:defRPr sz="2262"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323"/>
              <a:buFont typeface="Arial"/>
              <a:buNone/>
              <a:defRPr sz="2262"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123741131"/>
      </p:ext>
    </p:extLst>
  </p:cSld>
  <p:clrMap bg1="lt1" tx1="dk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9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9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9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9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9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9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9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9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9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9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9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9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9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9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9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9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9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9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9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9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9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9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9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9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9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9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9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7" Type="http://schemas.openxmlformats.org/officeDocument/2006/relationships/image" Target="../media/image121.png"/><Relationship Id="rId21" Type="http://schemas.openxmlformats.org/officeDocument/2006/relationships/image" Target="../media/image25.png"/><Relationship Id="rId42" Type="http://schemas.openxmlformats.org/officeDocument/2006/relationships/image" Target="../media/image46.png"/><Relationship Id="rId63" Type="http://schemas.openxmlformats.org/officeDocument/2006/relationships/image" Target="../media/image67.png"/><Relationship Id="rId84" Type="http://schemas.openxmlformats.org/officeDocument/2006/relationships/image" Target="../media/image88.png"/><Relationship Id="rId138" Type="http://schemas.openxmlformats.org/officeDocument/2006/relationships/image" Target="../media/image142.png"/><Relationship Id="rId16" Type="http://schemas.openxmlformats.org/officeDocument/2006/relationships/image" Target="../media/image20.png"/><Relationship Id="rId107" Type="http://schemas.openxmlformats.org/officeDocument/2006/relationships/image" Target="../media/image111.png"/><Relationship Id="rId11" Type="http://schemas.openxmlformats.org/officeDocument/2006/relationships/image" Target="../media/image15.png"/><Relationship Id="rId32" Type="http://schemas.openxmlformats.org/officeDocument/2006/relationships/image" Target="../media/image36.png"/><Relationship Id="rId37" Type="http://schemas.openxmlformats.org/officeDocument/2006/relationships/image" Target="../media/image41.png"/><Relationship Id="rId53" Type="http://schemas.openxmlformats.org/officeDocument/2006/relationships/image" Target="../media/image57.png"/><Relationship Id="rId58" Type="http://schemas.openxmlformats.org/officeDocument/2006/relationships/image" Target="../media/image62.png"/><Relationship Id="rId74" Type="http://schemas.openxmlformats.org/officeDocument/2006/relationships/image" Target="../media/image78.png"/><Relationship Id="rId79" Type="http://schemas.openxmlformats.org/officeDocument/2006/relationships/image" Target="../media/image83.png"/><Relationship Id="rId102" Type="http://schemas.openxmlformats.org/officeDocument/2006/relationships/image" Target="../media/image106.png"/><Relationship Id="rId123" Type="http://schemas.openxmlformats.org/officeDocument/2006/relationships/image" Target="../media/image127.png"/><Relationship Id="rId128" Type="http://schemas.openxmlformats.org/officeDocument/2006/relationships/image" Target="../media/image132.png"/><Relationship Id="rId5" Type="http://schemas.openxmlformats.org/officeDocument/2006/relationships/image" Target="../media/image9.png"/><Relationship Id="rId90" Type="http://schemas.openxmlformats.org/officeDocument/2006/relationships/image" Target="../media/image94.png"/><Relationship Id="rId95" Type="http://schemas.openxmlformats.org/officeDocument/2006/relationships/image" Target="../media/image99.png"/><Relationship Id="rId22" Type="http://schemas.openxmlformats.org/officeDocument/2006/relationships/image" Target="../media/image26.png"/><Relationship Id="rId27" Type="http://schemas.openxmlformats.org/officeDocument/2006/relationships/image" Target="../media/image31.png"/><Relationship Id="rId43" Type="http://schemas.openxmlformats.org/officeDocument/2006/relationships/image" Target="../media/image47.png"/><Relationship Id="rId48" Type="http://schemas.openxmlformats.org/officeDocument/2006/relationships/image" Target="../media/image52.png"/><Relationship Id="rId64" Type="http://schemas.openxmlformats.org/officeDocument/2006/relationships/image" Target="../media/image68.png"/><Relationship Id="rId69" Type="http://schemas.openxmlformats.org/officeDocument/2006/relationships/image" Target="../media/image73.png"/><Relationship Id="rId113" Type="http://schemas.openxmlformats.org/officeDocument/2006/relationships/image" Target="../media/image117.png"/><Relationship Id="rId118" Type="http://schemas.openxmlformats.org/officeDocument/2006/relationships/image" Target="../media/image122.png"/><Relationship Id="rId134" Type="http://schemas.openxmlformats.org/officeDocument/2006/relationships/image" Target="../media/image138.png"/><Relationship Id="rId80" Type="http://schemas.openxmlformats.org/officeDocument/2006/relationships/image" Target="../media/image84.png"/><Relationship Id="rId85" Type="http://schemas.openxmlformats.org/officeDocument/2006/relationships/image" Target="../media/image89.png"/><Relationship Id="rId12" Type="http://schemas.openxmlformats.org/officeDocument/2006/relationships/image" Target="../media/image16.png"/><Relationship Id="rId17" Type="http://schemas.openxmlformats.org/officeDocument/2006/relationships/image" Target="../media/image21.png"/><Relationship Id="rId33" Type="http://schemas.openxmlformats.org/officeDocument/2006/relationships/image" Target="../media/image37.png"/><Relationship Id="rId38" Type="http://schemas.openxmlformats.org/officeDocument/2006/relationships/image" Target="../media/image42.png"/><Relationship Id="rId59" Type="http://schemas.openxmlformats.org/officeDocument/2006/relationships/image" Target="../media/image63.png"/><Relationship Id="rId103" Type="http://schemas.openxmlformats.org/officeDocument/2006/relationships/image" Target="../media/image107.png"/><Relationship Id="rId108" Type="http://schemas.openxmlformats.org/officeDocument/2006/relationships/image" Target="../media/image112.png"/><Relationship Id="rId124" Type="http://schemas.openxmlformats.org/officeDocument/2006/relationships/image" Target="../media/image128.png"/><Relationship Id="rId129" Type="http://schemas.openxmlformats.org/officeDocument/2006/relationships/image" Target="../media/image133.png"/><Relationship Id="rId54" Type="http://schemas.openxmlformats.org/officeDocument/2006/relationships/image" Target="../media/image58.png"/><Relationship Id="rId70" Type="http://schemas.openxmlformats.org/officeDocument/2006/relationships/image" Target="../media/image74.png"/><Relationship Id="rId75" Type="http://schemas.openxmlformats.org/officeDocument/2006/relationships/image" Target="../media/image79.png"/><Relationship Id="rId91" Type="http://schemas.openxmlformats.org/officeDocument/2006/relationships/image" Target="../media/image95.png"/><Relationship Id="rId96" Type="http://schemas.openxmlformats.org/officeDocument/2006/relationships/image" Target="../media/image100.png"/><Relationship Id="rId1" Type="http://schemas.openxmlformats.org/officeDocument/2006/relationships/slideLayout" Target="../slideLayouts/slideLayout1.xml"/><Relationship Id="rId6" Type="http://schemas.openxmlformats.org/officeDocument/2006/relationships/image" Target="../media/image10.png"/><Relationship Id="rId23" Type="http://schemas.openxmlformats.org/officeDocument/2006/relationships/image" Target="../media/image27.png"/><Relationship Id="rId28" Type="http://schemas.openxmlformats.org/officeDocument/2006/relationships/image" Target="../media/image32.png"/><Relationship Id="rId49" Type="http://schemas.openxmlformats.org/officeDocument/2006/relationships/image" Target="../media/image53.png"/><Relationship Id="rId114" Type="http://schemas.openxmlformats.org/officeDocument/2006/relationships/image" Target="../media/image118.png"/><Relationship Id="rId119" Type="http://schemas.openxmlformats.org/officeDocument/2006/relationships/image" Target="../media/image123.png"/><Relationship Id="rId44" Type="http://schemas.openxmlformats.org/officeDocument/2006/relationships/image" Target="../media/image48.png"/><Relationship Id="rId60" Type="http://schemas.openxmlformats.org/officeDocument/2006/relationships/image" Target="../media/image64.png"/><Relationship Id="rId65" Type="http://schemas.openxmlformats.org/officeDocument/2006/relationships/image" Target="../media/image69.png"/><Relationship Id="rId81" Type="http://schemas.openxmlformats.org/officeDocument/2006/relationships/image" Target="../media/image85.png"/><Relationship Id="rId86" Type="http://schemas.openxmlformats.org/officeDocument/2006/relationships/image" Target="../media/image90.png"/><Relationship Id="rId130" Type="http://schemas.openxmlformats.org/officeDocument/2006/relationships/image" Target="../media/image134.png"/><Relationship Id="rId135" Type="http://schemas.openxmlformats.org/officeDocument/2006/relationships/image" Target="../media/image139.png"/><Relationship Id="rId13" Type="http://schemas.openxmlformats.org/officeDocument/2006/relationships/image" Target="../media/image17.png"/><Relationship Id="rId18" Type="http://schemas.openxmlformats.org/officeDocument/2006/relationships/image" Target="../media/image22.png"/><Relationship Id="rId39" Type="http://schemas.openxmlformats.org/officeDocument/2006/relationships/image" Target="../media/image43.png"/><Relationship Id="rId109" Type="http://schemas.openxmlformats.org/officeDocument/2006/relationships/image" Target="../media/image113.png"/><Relationship Id="rId34" Type="http://schemas.openxmlformats.org/officeDocument/2006/relationships/image" Target="../media/image38.png"/><Relationship Id="rId50" Type="http://schemas.openxmlformats.org/officeDocument/2006/relationships/image" Target="../media/image54.png"/><Relationship Id="rId55" Type="http://schemas.openxmlformats.org/officeDocument/2006/relationships/image" Target="../media/image59.png"/><Relationship Id="rId76" Type="http://schemas.openxmlformats.org/officeDocument/2006/relationships/image" Target="../media/image80.png"/><Relationship Id="rId97" Type="http://schemas.openxmlformats.org/officeDocument/2006/relationships/image" Target="../media/image101.png"/><Relationship Id="rId104" Type="http://schemas.openxmlformats.org/officeDocument/2006/relationships/image" Target="../media/image108.png"/><Relationship Id="rId120" Type="http://schemas.openxmlformats.org/officeDocument/2006/relationships/image" Target="../media/image124.png"/><Relationship Id="rId125" Type="http://schemas.openxmlformats.org/officeDocument/2006/relationships/image" Target="../media/image129.png"/><Relationship Id="rId7" Type="http://schemas.openxmlformats.org/officeDocument/2006/relationships/image" Target="../media/image11.png"/><Relationship Id="rId71" Type="http://schemas.openxmlformats.org/officeDocument/2006/relationships/image" Target="../media/image75.png"/><Relationship Id="rId92" Type="http://schemas.openxmlformats.org/officeDocument/2006/relationships/image" Target="../media/image96.png"/><Relationship Id="rId2" Type="http://schemas.openxmlformats.org/officeDocument/2006/relationships/notesSlide" Target="../notesSlides/notesSlide1.xml"/><Relationship Id="rId29" Type="http://schemas.openxmlformats.org/officeDocument/2006/relationships/image" Target="../media/image33.png"/><Relationship Id="rId24" Type="http://schemas.openxmlformats.org/officeDocument/2006/relationships/image" Target="../media/image28.png"/><Relationship Id="rId40" Type="http://schemas.openxmlformats.org/officeDocument/2006/relationships/image" Target="../media/image44.png"/><Relationship Id="rId45" Type="http://schemas.openxmlformats.org/officeDocument/2006/relationships/image" Target="../media/image49.png"/><Relationship Id="rId66" Type="http://schemas.openxmlformats.org/officeDocument/2006/relationships/image" Target="../media/image70.png"/><Relationship Id="rId87" Type="http://schemas.openxmlformats.org/officeDocument/2006/relationships/image" Target="../media/image91.png"/><Relationship Id="rId110" Type="http://schemas.openxmlformats.org/officeDocument/2006/relationships/image" Target="../media/image114.png"/><Relationship Id="rId115" Type="http://schemas.openxmlformats.org/officeDocument/2006/relationships/image" Target="../media/image119.png"/><Relationship Id="rId131" Type="http://schemas.openxmlformats.org/officeDocument/2006/relationships/image" Target="../media/image135.png"/><Relationship Id="rId136" Type="http://schemas.openxmlformats.org/officeDocument/2006/relationships/image" Target="../media/image140.png"/><Relationship Id="rId61" Type="http://schemas.openxmlformats.org/officeDocument/2006/relationships/image" Target="../media/image65.png"/><Relationship Id="rId82" Type="http://schemas.openxmlformats.org/officeDocument/2006/relationships/image" Target="../media/image86.png"/><Relationship Id="rId19" Type="http://schemas.openxmlformats.org/officeDocument/2006/relationships/image" Target="../media/image23.png"/><Relationship Id="rId14" Type="http://schemas.openxmlformats.org/officeDocument/2006/relationships/image" Target="../media/image18.png"/><Relationship Id="rId30" Type="http://schemas.openxmlformats.org/officeDocument/2006/relationships/image" Target="../media/image34.png"/><Relationship Id="rId35" Type="http://schemas.openxmlformats.org/officeDocument/2006/relationships/image" Target="../media/image39.png"/><Relationship Id="rId56" Type="http://schemas.openxmlformats.org/officeDocument/2006/relationships/image" Target="../media/image60.png"/><Relationship Id="rId77" Type="http://schemas.openxmlformats.org/officeDocument/2006/relationships/image" Target="../media/image81.png"/><Relationship Id="rId100" Type="http://schemas.openxmlformats.org/officeDocument/2006/relationships/image" Target="../media/image104.png"/><Relationship Id="rId105" Type="http://schemas.openxmlformats.org/officeDocument/2006/relationships/image" Target="../media/image109.png"/><Relationship Id="rId126" Type="http://schemas.openxmlformats.org/officeDocument/2006/relationships/image" Target="../media/image130.png"/><Relationship Id="rId8" Type="http://schemas.openxmlformats.org/officeDocument/2006/relationships/image" Target="../media/image12.png"/><Relationship Id="rId51" Type="http://schemas.openxmlformats.org/officeDocument/2006/relationships/image" Target="../media/image55.png"/><Relationship Id="rId72" Type="http://schemas.openxmlformats.org/officeDocument/2006/relationships/image" Target="../media/image76.png"/><Relationship Id="rId93" Type="http://schemas.openxmlformats.org/officeDocument/2006/relationships/image" Target="../media/image97.png"/><Relationship Id="rId98" Type="http://schemas.openxmlformats.org/officeDocument/2006/relationships/image" Target="../media/image102.png"/><Relationship Id="rId121" Type="http://schemas.openxmlformats.org/officeDocument/2006/relationships/image" Target="../media/image125.png"/><Relationship Id="rId3" Type="http://schemas.openxmlformats.org/officeDocument/2006/relationships/image" Target="../media/image7.png"/><Relationship Id="rId25" Type="http://schemas.openxmlformats.org/officeDocument/2006/relationships/image" Target="../media/image29.png"/><Relationship Id="rId46" Type="http://schemas.openxmlformats.org/officeDocument/2006/relationships/image" Target="../media/image50.png"/><Relationship Id="rId67" Type="http://schemas.openxmlformats.org/officeDocument/2006/relationships/image" Target="../media/image71.png"/><Relationship Id="rId116" Type="http://schemas.openxmlformats.org/officeDocument/2006/relationships/image" Target="../media/image120.png"/><Relationship Id="rId137" Type="http://schemas.openxmlformats.org/officeDocument/2006/relationships/image" Target="../media/image141.png"/><Relationship Id="rId20" Type="http://schemas.openxmlformats.org/officeDocument/2006/relationships/image" Target="../media/image24.png"/><Relationship Id="rId41" Type="http://schemas.openxmlformats.org/officeDocument/2006/relationships/image" Target="../media/image45.png"/><Relationship Id="rId62" Type="http://schemas.openxmlformats.org/officeDocument/2006/relationships/image" Target="../media/image66.png"/><Relationship Id="rId83" Type="http://schemas.openxmlformats.org/officeDocument/2006/relationships/image" Target="../media/image87.png"/><Relationship Id="rId88" Type="http://schemas.openxmlformats.org/officeDocument/2006/relationships/image" Target="../media/image92.png"/><Relationship Id="rId111" Type="http://schemas.openxmlformats.org/officeDocument/2006/relationships/image" Target="../media/image115.png"/><Relationship Id="rId132" Type="http://schemas.openxmlformats.org/officeDocument/2006/relationships/image" Target="../media/image136.png"/><Relationship Id="rId15" Type="http://schemas.openxmlformats.org/officeDocument/2006/relationships/image" Target="../media/image19.png"/><Relationship Id="rId36" Type="http://schemas.openxmlformats.org/officeDocument/2006/relationships/image" Target="../media/image40.png"/><Relationship Id="rId57" Type="http://schemas.openxmlformats.org/officeDocument/2006/relationships/image" Target="../media/image61.png"/><Relationship Id="rId106" Type="http://schemas.openxmlformats.org/officeDocument/2006/relationships/image" Target="../media/image110.png"/><Relationship Id="rId127" Type="http://schemas.openxmlformats.org/officeDocument/2006/relationships/image" Target="../media/image131.png"/><Relationship Id="rId10" Type="http://schemas.openxmlformats.org/officeDocument/2006/relationships/image" Target="../media/image14.png"/><Relationship Id="rId31" Type="http://schemas.openxmlformats.org/officeDocument/2006/relationships/image" Target="../media/image35.png"/><Relationship Id="rId52" Type="http://schemas.openxmlformats.org/officeDocument/2006/relationships/image" Target="../media/image56.png"/><Relationship Id="rId73" Type="http://schemas.openxmlformats.org/officeDocument/2006/relationships/image" Target="../media/image77.png"/><Relationship Id="rId78" Type="http://schemas.openxmlformats.org/officeDocument/2006/relationships/image" Target="../media/image82.png"/><Relationship Id="rId94" Type="http://schemas.openxmlformats.org/officeDocument/2006/relationships/image" Target="../media/image98.png"/><Relationship Id="rId99" Type="http://schemas.openxmlformats.org/officeDocument/2006/relationships/image" Target="../media/image103.png"/><Relationship Id="rId101" Type="http://schemas.openxmlformats.org/officeDocument/2006/relationships/image" Target="../media/image105.png"/><Relationship Id="rId122" Type="http://schemas.openxmlformats.org/officeDocument/2006/relationships/image" Target="../media/image126.png"/><Relationship Id="rId4" Type="http://schemas.openxmlformats.org/officeDocument/2006/relationships/image" Target="../media/image8.png"/><Relationship Id="rId9" Type="http://schemas.openxmlformats.org/officeDocument/2006/relationships/image" Target="../media/image13.png"/><Relationship Id="rId26" Type="http://schemas.openxmlformats.org/officeDocument/2006/relationships/image" Target="../media/image30.png"/><Relationship Id="rId47" Type="http://schemas.openxmlformats.org/officeDocument/2006/relationships/image" Target="../media/image51.png"/><Relationship Id="rId68" Type="http://schemas.openxmlformats.org/officeDocument/2006/relationships/image" Target="../media/image72.png"/><Relationship Id="rId89" Type="http://schemas.openxmlformats.org/officeDocument/2006/relationships/image" Target="../media/image93.png"/><Relationship Id="rId112" Type="http://schemas.openxmlformats.org/officeDocument/2006/relationships/image" Target="../media/image116.png"/><Relationship Id="rId133" Type="http://schemas.openxmlformats.org/officeDocument/2006/relationships/image" Target="../media/image137.png"/></Relationships>
</file>

<file path=ppt/slides/_rels/slide10.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cid:image001.png@01DA42E8.6A473B70"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287.png"/><Relationship Id="rId3" Type="http://schemas.openxmlformats.org/officeDocument/2006/relationships/image" Target="../media/image161.png"/><Relationship Id="rId7" Type="http://schemas.openxmlformats.org/officeDocument/2006/relationships/image" Target="../media/image286.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85.png"/><Relationship Id="rId11" Type="http://schemas.openxmlformats.org/officeDocument/2006/relationships/image" Target="../media/image289.png"/><Relationship Id="rId5" Type="http://schemas.openxmlformats.org/officeDocument/2006/relationships/image" Target="../media/image163.png"/><Relationship Id="rId10" Type="http://schemas.openxmlformats.org/officeDocument/2006/relationships/image" Target="../media/image288.png"/><Relationship Id="rId4" Type="http://schemas.openxmlformats.org/officeDocument/2006/relationships/image" Target="../media/image162.png"/><Relationship Id="rId9" Type="http://schemas.openxmlformats.org/officeDocument/2006/relationships/image" Target="../media/image164.png"/></Relationships>
</file>

<file path=ppt/slides/_rels/slide13.xml.rels><?xml version="1.0" encoding="UTF-8" standalone="yes"?>
<Relationships xmlns="http://schemas.openxmlformats.org/package/2006/relationships"><Relationship Id="rId8" Type="http://schemas.openxmlformats.org/officeDocument/2006/relationships/image" Target="../media/image295.png"/><Relationship Id="rId13" Type="http://schemas.openxmlformats.org/officeDocument/2006/relationships/image" Target="../media/image300.png"/><Relationship Id="rId3" Type="http://schemas.openxmlformats.org/officeDocument/2006/relationships/image" Target="../media/image290.png"/><Relationship Id="rId7" Type="http://schemas.openxmlformats.org/officeDocument/2006/relationships/image" Target="../media/image294.png"/><Relationship Id="rId12" Type="http://schemas.openxmlformats.org/officeDocument/2006/relationships/image" Target="../media/image299.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93.png"/><Relationship Id="rId11" Type="http://schemas.openxmlformats.org/officeDocument/2006/relationships/image" Target="../media/image298.png"/><Relationship Id="rId5" Type="http://schemas.openxmlformats.org/officeDocument/2006/relationships/image" Target="../media/image292.png"/><Relationship Id="rId15" Type="http://schemas.openxmlformats.org/officeDocument/2006/relationships/image" Target="../media/image302.png"/><Relationship Id="rId10" Type="http://schemas.openxmlformats.org/officeDocument/2006/relationships/image" Target="../media/image297.png"/><Relationship Id="rId4" Type="http://schemas.openxmlformats.org/officeDocument/2006/relationships/image" Target="../media/image291.png"/><Relationship Id="rId9" Type="http://schemas.openxmlformats.org/officeDocument/2006/relationships/image" Target="../media/image296.png"/><Relationship Id="rId14" Type="http://schemas.openxmlformats.org/officeDocument/2006/relationships/image" Target="../media/image301.png"/></Relationships>
</file>

<file path=ppt/slides/_rels/slide14.xml.rels><?xml version="1.0" encoding="UTF-8" standalone="yes"?>
<Relationships xmlns="http://schemas.openxmlformats.org/package/2006/relationships"><Relationship Id="rId8" Type="http://schemas.openxmlformats.org/officeDocument/2006/relationships/image" Target="../media/image308.png"/><Relationship Id="rId13" Type="http://schemas.openxmlformats.org/officeDocument/2006/relationships/image" Target="../media/image310.png"/><Relationship Id="rId3" Type="http://schemas.openxmlformats.org/officeDocument/2006/relationships/image" Target="../media/image303.png"/><Relationship Id="rId7" Type="http://schemas.openxmlformats.org/officeDocument/2006/relationships/image" Target="../media/image307.png"/><Relationship Id="rId12" Type="http://schemas.openxmlformats.org/officeDocument/2006/relationships/image" Target="../media/image163.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06.png"/><Relationship Id="rId11" Type="http://schemas.openxmlformats.org/officeDocument/2006/relationships/image" Target="../media/image162.png"/><Relationship Id="rId5" Type="http://schemas.openxmlformats.org/officeDocument/2006/relationships/image" Target="../media/image305.png"/><Relationship Id="rId15" Type="http://schemas.openxmlformats.org/officeDocument/2006/relationships/image" Target="../media/image312.png"/><Relationship Id="rId10" Type="http://schemas.openxmlformats.org/officeDocument/2006/relationships/image" Target="../media/image161.png"/><Relationship Id="rId4" Type="http://schemas.openxmlformats.org/officeDocument/2006/relationships/image" Target="../media/image304.png"/><Relationship Id="rId9" Type="http://schemas.openxmlformats.org/officeDocument/2006/relationships/image" Target="../media/image309.png"/><Relationship Id="rId14" Type="http://schemas.openxmlformats.org/officeDocument/2006/relationships/image" Target="../media/image311.png"/></Relationships>
</file>

<file path=ppt/slides/_rels/slide15.xml.rels><?xml version="1.0" encoding="UTF-8" standalone="yes"?>
<Relationships xmlns="http://schemas.openxmlformats.org/package/2006/relationships"><Relationship Id="rId13" Type="http://schemas.openxmlformats.org/officeDocument/2006/relationships/image" Target="../media/image320.png"/><Relationship Id="rId18" Type="http://schemas.openxmlformats.org/officeDocument/2006/relationships/image" Target="../media/image325.png"/><Relationship Id="rId26" Type="http://schemas.openxmlformats.org/officeDocument/2006/relationships/image" Target="../media/image333.png"/><Relationship Id="rId39" Type="http://schemas.openxmlformats.org/officeDocument/2006/relationships/image" Target="../media/image346.png"/><Relationship Id="rId21" Type="http://schemas.openxmlformats.org/officeDocument/2006/relationships/image" Target="../media/image328.png"/><Relationship Id="rId34" Type="http://schemas.openxmlformats.org/officeDocument/2006/relationships/image" Target="../media/image341.png"/><Relationship Id="rId42" Type="http://schemas.openxmlformats.org/officeDocument/2006/relationships/image" Target="../media/image349.png"/><Relationship Id="rId47" Type="http://schemas.openxmlformats.org/officeDocument/2006/relationships/image" Target="../media/image354.png"/><Relationship Id="rId50" Type="http://schemas.openxmlformats.org/officeDocument/2006/relationships/image" Target="../media/image357.png"/><Relationship Id="rId7" Type="http://schemas.openxmlformats.org/officeDocument/2006/relationships/image" Target="../media/image314.png"/><Relationship Id="rId2" Type="http://schemas.openxmlformats.org/officeDocument/2006/relationships/notesSlide" Target="../notesSlides/notesSlide15.xml"/><Relationship Id="rId16" Type="http://schemas.openxmlformats.org/officeDocument/2006/relationships/image" Target="../media/image323.png"/><Relationship Id="rId29" Type="http://schemas.openxmlformats.org/officeDocument/2006/relationships/image" Target="../media/image336.png"/><Relationship Id="rId11" Type="http://schemas.openxmlformats.org/officeDocument/2006/relationships/image" Target="../media/image318.png"/><Relationship Id="rId24" Type="http://schemas.openxmlformats.org/officeDocument/2006/relationships/image" Target="../media/image331.png"/><Relationship Id="rId32" Type="http://schemas.openxmlformats.org/officeDocument/2006/relationships/image" Target="../media/image339.png"/><Relationship Id="rId37" Type="http://schemas.openxmlformats.org/officeDocument/2006/relationships/image" Target="../media/image344.png"/><Relationship Id="rId40" Type="http://schemas.openxmlformats.org/officeDocument/2006/relationships/image" Target="../media/image347.png"/><Relationship Id="rId45" Type="http://schemas.openxmlformats.org/officeDocument/2006/relationships/image" Target="../media/image352.png"/><Relationship Id="rId53" Type="http://schemas.openxmlformats.org/officeDocument/2006/relationships/image" Target="../media/image360.png"/><Relationship Id="rId5" Type="http://schemas.openxmlformats.org/officeDocument/2006/relationships/image" Target="../media/image163.png"/><Relationship Id="rId10" Type="http://schemas.openxmlformats.org/officeDocument/2006/relationships/image" Target="../media/image317.png"/><Relationship Id="rId19" Type="http://schemas.openxmlformats.org/officeDocument/2006/relationships/image" Target="../media/image326.png"/><Relationship Id="rId31" Type="http://schemas.openxmlformats.org/officeDocument/2006/relationships/image" Target="../media/image338.png"/><Relationship Id="rId44" Type="http://schemas.openxmlformats.org/officeDocument/2006/relationships/image" Target="../media/image351.png"/><Relationship Id="rId52" Type="http://schemas.openxmlformats.org/officeDocument/2006/relationships/image" Target="../media/image359.png"/><Relationship Id="rId4" Type="http://schemas.openxmlformats.org/officeDocument/2006/relationships/image" Target="../media/image162.png"/><Relationship Id="rId9" Type="http://schemas.openxmlformats.org/officeDocument/2006/relationships/image" Target="../media/image316.png"/><Relationship Id="rId14" Type="http://schemas.openxmlformats.org/officeDocument/2006/relationships/image" Target="../media/image321.png"/><Relationship Id="rId22" Type="http://schemas.openxmlformats.org/officeDocument/2006/relationships/image" Target="../media/image329.png"/><Relationship Id="rId27" Type="http://schemas.openxmlformats.org/officeDocument/2006/relationships/image" Target="../media/image334.png"/><Relationship Id="rId30" Type="http://schemas.openxmlformats.org/officeDocument/2006/relationships/image" Target="../media/image337.png"/><Relationship Id="rId35" Type="http://schemas.openxmlformats.org/officeDocument/2006/relationships/image" Target="../media/image342.png"/><Relationship Id="rId43" Type="http://schemas.openxmlformats.org/officeDocument/2006/relationships/image" Target="../media/image350.png"/><Relationship Id="rId48" Type="http://schemas.openxmlformats.org/officeDocument/2006/relationships/image" Target="../media/image355.png"/><Relationship Id="rId8" Type="http://schemas.openxmlformats.org/officeDocument/2006/relationships/image" Target="../media/image315.png"/><Relationship Id="rId51" Type="http://schemas.openxmlformats.org/officeDocument/2006/relationships/image" Target="../media/image358.png"/><Relationship Id="rId3" Type="http://schemas.openxmlformats.org/officeDocument/2006/relationships/image" Target="../media/image161.png"/><Relationship Id="rId12" Type="http://schemas.openxmlformats.org/officeDocument/2006/relationships/image" Target="../media/image319.png"/><Relationship Id="rId17" Type="http://schemas.openxmlformats.org/officeDocument/2006/relationships/image" Target="../media/image324.png"/><Relationship Id="rId25" Type="http://schemas.openxmlformats.org/officeDocument/2006/relationships/image" Target="../media/image332.png"/><Relationship Id="rId33" Type="http://schemas.openxmlformats.org/officeDocument/2006/relationships/image" Target="../media/image340.png"/><Relationship Id="rId38" Type="http://schemas.openxmlformats.org/officeDocument/2006/relationships/image" Target="../media/image345.png"/><Relationship Id="rId46" Type="http://schemas.openxmlformats.org/officeDocument/2006/relationships/image" Target="../media/image353.png"/><Relationship Id="rId20" Type="http://schemas.openxmlformats.org/officeDocument/2006/relationships/image" Target="../media/image327.png"/><Relationship Id="rId41" Type="http://schemas.openxmlformats.org/officeDocument/2006/relationships/image" Target="../media/image348.png"/><Relationship Id="rId1" Type="http://schemas.openxmlformats.org/officeDocument/2006/relationships/slideLayout" Target="../slideLayouts/slideLayout16.xml"/><Relationship Id="rId6" Type="http://schemas.openxmlformats.org/officeDocument/2006/relationships/image" Target="../media/image313.png"/><Relationship Id="rId15" Type="http://schemas.openxmlformats.org/officeDocument/2006/relationships/image" Target="../media/image322.png"/><Relationship Id="rId23" Type="http://schemas.openxmlformats.org/officeDocument/2006/relationships/image" Target="../media/image330.png"/><Relationship Id="rId28" Type="http://schemas.openxmlformats.org/officeDocument/2006/relationships/image" Target="../media/image335.png"/><Relationship Id="rId36" Type="http://schemas.openxmlformats.org/officeDocument/2006/relationships/image" Target="../media/image343.png"/><Relationship Id="rId49" Type="http://schemas.openxmlformats.org/officeDocument/2006/relationships/image" Target="../media/image356.png"/></Relationships>
</file>

<file path=ppt/slides/_rels/slide16.xml.rels><?xml version="1.0" encoding="UTF-8" standalone="yes"?>
<Relationships xmlns="http://schemas.openxmlformats.org/package/2006/relationships"><Relationship Id="rId3" Type="http://schemas.openxmlformats.org/officeDocument/2006/relationships/image" Target="../media/image361.png"/><Relationship Id="rId7" Type="http://schemas.openxmlformats.org/officeDocument/2006/relationships/image" Target="../media/image365.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64.png"/><Relationship Id="rId5" Type="http://schemas.openxmlformats.org/officeDocument/2006/relationships/image" Target="../media/image363.png"/><Relationship Id="rId4" Type="http://schemas.openxmlformats.org/officeDocument/2006/relationships/image" Target="../media/image362.png"/></Relationships>
</file>

<file path=ppt/slides/_rels/slide17.xml.rels><?xml version="1.0" encoding="UTF-8" standalone="yes"?>
<Relationships xmlns="http://schemas.openxmlformats.org/package/2006/relationships"><Relationship Id="rId3" Type="http://schemas.openxmlformats.org/officeDocument/2006/relationships/image" Target="../media/image366.png"/><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367.jp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368.jpg"/></Relationships>
</file>

<file path=ppt/slides/_rels/slide19.xml.rels><?xml version="1.0" encoding="UTF-8" standalone="yes"?>
<Relationships xmlns="http://schemas.openxmlformats.org/package/2006/relationships"><Relationship Id="rId3" Type="http://schemas.openxmlformats.org/officeDocument/2006/relationships/image" Target="../media/image369.png"/><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8" Type="http://schemas.openxmlformats.org/officeDocument/2006/relationships/image" Target="../media/image148.png"/><Relationship Id="rId13" Type="http://schemas.openxmlformats.org/officeDocument/2006/relationships/image" Target="../media/image153.png"/><Relationship Id="rId18" Type="http://schemas.openxmlformats.org/officeDocument/2006/relationships/image" Target="../media/image158.png"/><Relationship Id="rId3" Type="http://schemas.openxmlformats.org/officeDocument/2006/relationships/image" Target="../media/image143.png"/><Relationship Id="rId21" Type="http://schemas.openxmlformats.org/officeDocument/2006/relationships/image" Target="../media/image161.png"/><Relationship Id="rId7" Type="http://schemas.openxmlformats.org/officeDocument/2006/relationships/image" Target="../media/image147.png"/><Relationship Id="rId12" Type="http://schemas.openxmlformats.org/officeDocument/2006/relationships/image" Target="../media/image152.png"/><Relationship Id="rId17" Type="http://schemas.openxmlformats.org/officeDocument/2006/relationships/image" Target="../media/image157.png"/><Relationship Id="rId2" Type="http://schemas.openxmlformats.org/officeDocument/2006/relationships/notesSlide" Target="../notesSlides/notesSlide2.xml"/><Relationship Id="rId16" Type="http://schemas.openxmlformats.org/officeDocument/2006/relationships/image" Target="../media/image156.png"/><Relationship Id="rId20" Type="http://schemas.openxmlformats.org/officeDocument/2006/relationships/image" Target="../media/image160.png"/><Relationship Id="rId1" Type="http://schemas.openxmlformats.org/officeDocument/2006/relationships/slideLayout" Target="../slideLayouts/slideLayout1.xml"/><Relationship Id="rId6" Type="http://schemas.openxmlformats.org/officeDocument/2006/relationships/image" Target="../media/image146.png"/><Relationship Id="rId11" Type="http://schemas.openxmlformats.org/officeDocument/2006/relationships/image" Target="../media/image151.png"/><Relationship Id="rId5" Type="http://schemas.openxmlformats.org/officeDocument/2006/relationships/image" Target="../media/image145.png"/><Relationship Id="rId15" Type="http://schemas.openxmlformats.org/officeDocument/2006/relationships/image" Target="../media/image155.png"/><Relationship Id="rId23" Type="http://schemas.openxmlformats.org/officeDocument/2006/relationships/image" Target="../media/image163.png"/><Relationship Id="rId10" Type="http://schemas.openxmlformats.org/officeDocument/2006/relationships/image" Target="../media/image150.png"/><Relationship Id="rId19" Type="http://schemas.openxmlformats.org/officeDocument/2006/relationships/image" Target="../media/image159.png"/><Relationship Id="rId4" Type="http://schemas.openxmlformats.org/officeDocument/2006/relationships/image" Target="../media/image144.png"/><Relationship Id="rId9" Type="http://schemas.openxmlformats.org/officeDocument/2006/relationships/image" Target="../media/image149.png"/><Relationship Id="rId14" Type="http://schemas.openxmlformats.org/officeDocument/2006/relationships/image" Target="../media/image154.png"/><Relationship Id="rId22" Type="http://schemas.openxmlformats.org/officeDocument/2006/relationships/image" Target="../media/image162.png"/></Relationships>
</file>

<file path=ppt/slides/_rels/slide20.xml.rels><?xml version="1.0" encoding="UTF-8" standalone="yes"?>
<Relationships xmlns="http://schemas.openxmlformats.org/package/2006/relationships"><Relationship Id="rId3" Type="http://schemas.openxmlformats.org/officeDocument/2006/relationships/image" Target="../media/image370.jp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3700.png"/><Relationship Id="rId5" Type="http://schemas.openxmlformats.org/officeDocument/2006/relationships/slide" Target="slide20.xml"/><Relationship Id="rId4" Type="http://schemas.openxmlformats.org/officeDocument/2006/relationships/image" Target="../media/image371.png"/></Relationships>
</file>

<file path=ppt/slides/_rels/slide21.xml.rels><?xml version="1.0" encoding="UTF-8" standalone="yes"?>
<Relationships xmlns="http://schemas.openxmlformats.org/package/2006/relationships"><Relationship Id="rId3" Type="http://schemas.openxmlformats.org/officeDocument/2006/relationships/image" Target="../media/image372.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374.png"/><Relationship Id="rId4" Type="http://schemas.openxmlformats.org/officeDocument/2006/relationships/image" Target="../media/image373.png"/></Relationships>
</file>

<file path=ppt/slides/_rels/slide22.xml.rels><?xml version="1.0" encoding="UTF-8" standalone="yes"?>
<Relationships xmlns="http://schemas.openxmlformats.org/package/2006/relationships"><Relationship Id="rId3" Type="http://schemas.openxmlformats.org/officeDocument/2006/relationships/image" Target="../media/image375.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77.png"/><Relationship Id="rId5" Type="http://schemas.openxmlformats.org/officeDocument/2006/relationships/image" Target="../media/image376.png"/><Relationship Id="rId4" Type="http://schemas.openxmlformats.org/officeDocument/2006/relationships/image" Target="../media/image169.png"/></Relationships>
</file>

<file path=ppt/slides/_rels/slide23.xml.rels><?xml version="1.0" encoding="UTF-8" standalone="yes"?>
<Relationships xmlns="http://schemas.openxmlformats.org/package/2006/relationships"><Relationship Id="rId3" Type="http://schemas.openxmlformats.org/officeDocument/2006/relationships/image" Target="../media/image378.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image" Target="../media/image164.png"/><Relationship Id="rId7" Type="http://schemas.openxmlformats.org/officeDocument/2006/relationships/image" Target="../media/image16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67.png"/><Relationship Id="rId11" Type="http://schemas.openxmlformats.org/officeDocument/2006/relationships/image" Target="../media/image172.png"/><Relationship Id="rId5" Type="http://schemas.openxmlformats.org/officeDocument/2006/relationships/image" Target="../media/image166.png"/><Relationship Id="rId10" Type="http://schemas.openxmlformats.org/officeDocument/2006/relationships/image" Target="../media/image171.png"/><Relationship Id="rId4" Type="http://schemas.openxmlformats.org/officeDocument/2006/relationships/image" Target="../media/image165.png"/><Relationship Id="rId9" Type="http://schemas.openxmlformats.org/officeDocument/2006/relationships/image" Target="../media/image170.png"/></Relationships>
</file>

<file path=ppt/slides/_rels/slide4.xml.rels><?xml version="1.0" encoding="UTF-8" standalone="yes"?>
<Relationships xmlns="http://schemas.openxmlformats.org/package/2006/relationships"><Relationship Id="rId26" Type="http://schemas.openxmlformats.org/officeDocument/2006/relationships/image" Target="../media/image196.png"/><Relationship Id="rId21" Type="http://schemas.openxmlformats.org/officeDocument/2006/relationships/image" Target="../media/image191.png"/><Relationship Id="rId42" Type="http://schemas.openxmlformats.org/officeDocument/2006/relationships/image" Target="../media/image212.png"/><Relationship Id="rId47" Type="http://schemas.openxmlformats.org/officeDocument/2006/relationships/image" Target="../media/image217.png"/><Relationship Id="rId63" Type="http://schemas.openxmlformats.org/officeDocument/2006/relationships/image" Target="../media/image233.png"/><Relationship Id="rId68" Type="http://schemas.openxmlformats.org/officeDocument/2006/relationships/image" Target="../media/image238.png"/><Relationship Id="rId84" Type="http://schemas.openxmlformats.org/officeDocument/2006/relationships/image" Target="../media/image254.png"/><Relationship Id="rId16" Type="http://schemas.openxmlformats.org/officeDocument/2006/relationships/image" Target="../media/image186.png"/><Relationship Id="rId11" Type="http://schemas.openxmlformats.org/officeDocument/2006/relationships/image" Target="../media/image181.png"/><Relationship Id="rId32" Type="http://schemas.openxmlformats.org/officeDocument/2006/relationships/image" Target="../media/image202.png"/><Relationship Id="rId37" Type="http://schemas.openxmlformats.org/officeDocument/2006/relationships/image" Target="../media/image207.png"/><Relationship Id="rId53" Type="http://schemas.openxmlformats.org/officeDocument/2006/relationships/image" Target="../media/image223.png"/><Relationship Id="rId58" Type="http://schemas.openxmlformats.org/officeDocument/2006/relationships/image" Target="../media/image228.png"/><Relationship Id="rId74" Type="http://schemas.openxmlformats.org/officeDocument/2006/relationships/image" Target="../media/image244.png"/><Relationship Id="rId79" Type="http://schemas.openxmlformats.org/officeDocument/2006/relationships/image" Target="../media/image249.png"/><Relationship Id="rId5" Type="http://schemas.openxmlformats.org/officeDocument/2006/relationships/image" Target="../media/image175.png"/><Relationship Id="rId19" Type="http://schemas.openxmlformats.org/officeDocument/2006/relationships/image" Target="../media/image189.png"/><Relationship Id="rId14" Type="http://schemas.openxmlformats.org/officeDocument/2006/relationships/image" Target="../media/image184.png"/><Relationship Id="rId22" Type="http://schemas.openxmlformats.org/officeDocument/2006/relationships/image" Target="../media/image192.png"/><Relationship Id="rId27" Type="http://schemas.openxmlformats.org/officeDocument/2006/relationships/image" Target="../media/image197.png"/><Relationship Id="rId30" Type="http://schemas.openxmlformats.org/officeDocument/2006/relationships/image" Target="../media/image200.png"/><Relationship Id="rId35" Type="http://schemas.openxmlformats.org/officeDocument/2006/relationships/image" Target="../media/image205.png"/><Relationship Id="rId43" Type="http://schemas.openxmlformats.org/officeDocument/2006/relationships/image" Target="../media/image213.png"/><Relationship Id="rId48" Type="http://schemas.openxmlformats.org/officeDocument/2006/relationships/image" Target="../media/image218.png"/><Relationship Id="rId56" Type="http://schemas.openxmlformats.org/officeDocument/2006/relationships/image" Target="../media/image226.png"/><Relationship Id="rId64" Type="http://schemas.openxmlformats.org/officeDocument/2006/relationships/image" Target="../media/image234.png"/><Relationship Id="rId69" Type="http://schemas.openxmlformats.org/officeDocument/2006/relationships/image" Target="../media/image239.png"/><Relationship Id="rId77" Type="http://schemas.openxmlformats.org/officeDocument/2006/relationships/image" Target="../media/image247.png"/><Relationship Id="rId8" Type="http://schemas.openxmlformats.org/officeDocument/2006/relationships/image" Target="../media/image178.png"/><Relationship Id="rId51" Type="http://schemas.openxmlformats.org/officeDocument/2006/relationships/image" Target="../media/image221.png"/><Relationship Id="rId72" Type="http://schemas.openxmlformats.org/officeDocument/2006/relationships/image" Target="../media/image242.png"/><Relationship Id="rId80" Type="http://schemas.openxmlformats.org/officeDocument/2006/relationships/image" Target="../media/image250.png"/><Relationship Id="rId85" Type="http://schemas.openxmlformats.org/officeDocument/2006/relationships/image" Target="../media/image255.png"/><Relationship Id="rId3" Type="http://schemas.openxmlformats.org/officeDocument/2006/relationships/image" Target="../media/image173.png"/><Relationship Id="rId12" Type="http://schemas.openxmlformats.org/officeDocument/2006/relationships/image" Target="../media/image182.png"/><Relationship Id="rId17" Type="http://schemas.openxmlformats.org/officeDocument/2006/relationships/image" Target="../media/image187.png"/><Relationship Id="rId25" Type="http://schemas.openxmlformats.org/officeDocument/2006/relationships/image" Target="../media/image195.png"/><Relationship Id="rId33" Type="http://schemas.openxmlformats.org/officeDocument/2006/relationships/image" Target="../media/image203.png"/><Relationship Id="rId38" Type="http://schemas.openxmlformats.org/officeDocument/2006/relationships/image" Target="../media/image208.png"/><Relationship Id="rId46" Type="http://schemas.openxmlformats.org/officeDocument/2006/relationships/image" Target="../media/image216.png"/><Relationship Id="rId59" Type="http://schemas.openxmlformats.org/officeDocument/2006/relationships/image" Target="../media/image229.png"/><Relationship Id="rId67" Type="http://schemas.openxmlformats.org/officeDocument/2006/relationships/image" Target="../media/image237.png"/><Relationship Id="rId20" Type="http://schemas.openxmlformats.org/officeDocument/2006/relationships/image" Target="../media/image190.png"/><Relationship Id="rId41" Type="http://schemas.openxmlformats.org/officeDocument/2006/relationships/image" Target="../media/image211.png"/><Relationship Id="rId54" Type="http://schemas.openxmlformats.org/officeDocument/2006/relationships/image" Target="../media/image224.png"/><Relationship Id="rId62" Type="http://schemas.openxmlformats.org/officeDocument/2006/relationships/image" Target="../media/image232.png"/><Relationship Id="rId70" Type="http://schemas.openxmlformats.org/officeDocument/2006/relationships/image" Target="../media/image240.png"/><Relationship Id="rId75" Type="http://schemas.openxmlformats.org/officeDocument/2006/relationships/image" Target="../media/image245.png"/><Relationship Id="rId83" Type="http://schemas.openxmlformats.org/officeDocument/2006/relationships/image" Target="../media/image253.png"/><Relationship Id="rId1" Type="http://schemas.openxmlformats.org/officeDocument/2006/relationships/slideLayout" Target="../slideLayouts/slideLayout3.xml"/><Relationship Id="rId6" Type="http://schemas.openxmlformats.org/officeDocument/2006/relationships/image" Target="../media/image176.png"/><Relationship Id="rId15" Type="http://schemas.openxmlformats.org/officeDocument/2006/relationships/image" Target="../media/image185.png"/><Relationship Id="rId23" Type="http://schemas.openxmlformats.org/officeDocument/2006/relationships/image" Target="../media/image193.png"/><Relationship Id="rId28" Type="http://schemas.openxmlformats.org/officeDocument/2006/relationships/image" Target="../media/image198.png"/><Relationship Id="rId36" Type="http://schemas.openxmlformats.org/officeDocument/2006/relationships/image" Target="../media/image206.png"/><Relationship Id="rId49" Type="http://schemas.openxmlformats.org/officeDocument/2006/relationships/image" Target="../media/image219.png"/><Relationship Id="rId57" Type="http://schemas.openxmlformats.org/officeDocument/2006/relationships/image" Target="../media/image227.png"/><Relationship Id="rId10" Type="http://schemas.openxmlformats.org/officeDocument/2006/relationships/image" Target="../media/image180.png"/><Relationship Id="rId31" Type="http://schemas.openxmlformats.org/officeDocument/2006/relationships/image" Target="../media/image201.png"/><Relationship Id="rId44" Type="http://schemas.openxmlformats.org/officeDocument/2006/relationships/image" Target="../media/image214.png"/><Relationship Id="rId52" Type="http://schemas.openxmlformats.org/officeDocument/2006/relationships/image" Target="../media/image222.png"/><Relationship Id="rId60" Type="http://schemas.openxmlformats.org/officeDocument/2006/relationships/image" Target="../media/image230.png"/><Relationship Id="rId65" Type="http://schemas.openxmlformats.org/officeDocument/2006/relationships/image" Target="../media/image235.png"/><Relationship Id="rId73" Type="http://schemas.openxmlformats.org/officeDocument/2006/relationships/image" Target="../media/image243.png"/><Relationship Id="rId78" Type="http://schemas.openxmlformats.org/officeDocument/2006/relationships/image" Target="../media/image248.png"/><Relationship Id="rId81" Type="http://schemas.openxmlformats.org/officeDocument/2006/relationships/image" Target="../media/image251.png"/><Relationship Id="rId86" Type="http://schemas.openxmlformats.org/officeDocument/2006/relationships/image" Target="../media/image256.png"/><Relationship Id="rId4" Type="http://schemas.openxmlformats.org/officeDocument/2006/relationships/image" Target="../media/image174.png"/><Relationship Id="rId9" Type="http://schemas.openxmlformats.org/officeDocument/2006/relationships/image" Target="../media/image179.png"/><Relationship Id="rId13" Type="http://schemas.openxmlformats.org/officeDocument/2006/relationships/image" Target="../media/image183.png"/><Relationship Id="rId18" Type="http://schemas.openxmlformats.org/officeDocument/2006/relationships/image" Target="../media/image188.png"/><Relationship Id="rId39" Type="http://schemas.openxmlformats.org/officeDocument/2006/relationships/image" Target="../media/image209.png"/><Relationship Id="rId34" Type="http://schemas.openxmlformats.org/officeDocument/2006/relationships/image" Target="../media/image204.png"/><Relationship Id="rId50" Type="http://schemas.openxmlformats.org/officeDocument/2006/relationships/image" Target="../media/image220.png"/><Relationship Id="rId55" Type="http://schemas.openxmlformats.org/officeDocument/2006/relationships/image" Target="../media/image225.png"/><Relationship Id="rId76" Type="http://schemas.openxmlformats.org/officeDocument/2006/relationships/image" Target="../media/image246.png"/><Relationship Id="rId7" Type="http://schemas.openxmlformats.org/officeDocument/2006/relationships/image" Target="../media/image177.png"/><Relationship Id="rId71" Type="http://schemas.openxmlformats.org/officeDocument/2006/relationships/image" Target="../media/image241.png"/><Relationship Id="rId2" Type="http://schemas.openxmlformats.org/officeDocument/2006/relationships/notesSlide" Target="../notesSlides/notesSlide4.xml"/><Relationship Id="rId29" Type="http://schemas.openxmlformats.org/officeDocument/2006/relationships/image" Target="../media/image199.png"/><Relationship Id="rId24" Type="http://schemas.openxmlformats.org/officeDocument/2006/relationships/image" Target="../media/image194.png"/><Relationship Id="rId40" Type="http://schemas.openxmlformats.org/officeDocument/2006/relationships/image" Target="../media/image210.png"/><Relationship Id="rId45" Type="http://schemas.openxmlformats.org/officeDocument/2006/relationships/image" Target="../media/image215.png"/><Relationship Id="rId66" Type="http://schemas.openxmlformats.org/officeDocument/2006/relationships/image" Target="../media/image236.png"/><Relationship Id="rId87" Type="http://schemas.openxmlformats.org/officeDocument/2006/relationships/image" Target="../media/image257.png"/><Relationship Id="rId61" Type="http://schemas.openxmlformats.org/officeDocument/2006/relationships/image" Target="../media/image231.png"/><Relationship Id="rId82" Type="http://schemas.openxmlformats.org/officeDocument/2006/relationships/image" Target="../media/image252.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video" Target="https://www.youtube.com/embed/HuvcgfpPtIA?feature=oembed" TargetMode="External"/><Relationship Id="rId4" Type="http://schemas.openxmlformats.org/officeDocument/2006/relationships/image" Target="../media/image258.jpeg"/></Relationships>
</file>

<file path=ppt/slides/_rels/slide6.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60.png"/></Relationships>
</file>

<file path=ppt/slides/_rels/slide7.xml.rels><?xml version="1.0" encoding="UTF-8" standalone="yes"?>
<Relationships xmlns="http://schemas.openxmlformats.org/package/2006/relationships"><Relationship Id="rId3" Type="http://schemas.openxmlformats.org/officeDocument/2006/relationships/image" Target="../media/image261.png"/><Relationship Id="rId7" Type="http://schemas.openxmlformats.org/officeDocument/2006/relationships/hyperlink" Target="https://www.medrxiv.org/content/10.1101/2025.03.20.25324322v1.full"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64.png"/><Relationship Id="rId5" Type="http://schemas.openxmlformats.org/officeDocument/2006/relationships/image" Target="../media/image263.png"/><Relationship Id="rId4" Type="http://schemas.openxmlformats.org/officeDocument/2006/relationships/image" Target="../media/image26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70.png"/><Relationship Id="rId13" Type="http://schemas.openxmlformats.org/officeDocument/2006/relationships/image" Target="../media/image275.png"/><Relationship Id="rId18" Type="http://schemas.openxmlformats.org/officeDocument/2006/relationships/image" Target="../media/image280.png"/><Relationship Id="rId3" Type="http://schemas.openxmlformats.org/officeDocument/2006/relationships/image" Target="../media/image265.png"/><Relationship Id="rId7" Type="http://schemas.openxmlformats.org/officeDocument/2006/relationships/image" Target="../media/image269.png"/><Relationship Id="rId12" Type="http://schemas.openxmlformats.org/officeDocument/2006/relationships/image" Target="../media/image274.png"/><Relationship Id="rId17" Type="http://schemas.openxmlformats.org/officeDocument/2006/relationships/image" Target="../media/image279.png"/><Relationship Id="rId2" Type="http://schemas.openxmlformats.org/officeDocument/2006/relationships/notesSlide" Target="../notesSlides/notesSlide9.xml"/><Relationship Id="rId16" Type="http://schemas.openxmlformats.org/officeDocument/2006/relationships/image" Target="../media/image278.png"/><Relationship Id="rId20" Type="http://schemas.openxmlformats.org/officeDocument/2006/relationships/image" Target="../media/image282.png"/><Relationship Id="rId1" Type="http://schemas.openxmlformats.org/officeDocument/2006/relationships/slideLayout" Target="../slideLayouts/slideLayout3.xml"/><Relationship Id="rId6" Type="http://schemas.openxmlformats.org/officeDocument/2006/relationships/image" Target="../media/image268.png"/><Relationship Id="rId11" Type="http://schemas.openxmlformats.org/officeDocument/2006/relationships/image" Target="../media/image273.png"/><Relationship Id="rId5" Type="http://schemas.openxmlformats.org/officeDocument/2006/relationships/image" Target="../media/image267.png"/><Relationship Id="rId15" Type="http://schemas.openxmlformats.org/officeDocument/2006/relationships/image" Target="../media/image277.png"/><Relationship Id="rId10" Type="http://schemas.openxmlformats.org/officeDocument/2006/relationships/image" Target="../media/image272.png"/><Relationship Id="rId19" Type="http://schemas.openxmlformats.org/officeDocument/2006/relationships/image" Target="../media/image281.png"/><Relationship Id="rId4" Type="http://schemas.openxmlformats.org/officeDocument/2006/relationships/image" Target="../media/image266.png"/><Relationship Id="rId9" Type="http://schemas.openxmlformats.org/officeDocument/2006/relationships/image" Target="../media/image271.png"/><Relationship Id="rId14" Type="http://schemas.openxmlformats.org/officeDocument/2006/relationships/image" Target="../media/image27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CC2F1"/>
        </a:solidFill>
        <a:effectLst/>
      </p:bgPr>
    </p:bg>
    <p:spTree>
      <p:nvGrpSpPr>
        <p:cNvPr id="1" name=""/>
        <p:cNvGrpSpPr/>
        <p:nvPr/>
      </p:nvGrpSpPr>
      <p:grpSpPr>
        <a:xfrm>
          <a:off x="0" y="0"/>
          <a:ext cx="0" cy="0"/>
          <a:chOff x="0" y="0"/>
          <a:chExt cx="0" cy="0"/>
        </a:xfrm>
      </p:grpSpPr>
      <p:pic>
        <p:nvPicPr>
          <p:cNvPr id="20" name="Image 0" descr="Image 0"/>
          <p:cNvPicPr>
            <a:picLocks noChangeAspect="1"/>
          </p:cNvPicPr>
          <p:nvPr/>
        </p:nvPicPr>
        <p:blipFill>
          <a:blip r:embed="rId3"/>
          <a:stretch>
            <a:fillRect/>
          </a:stretch>
        </p:blipFill>
        <p:spPr>
          <a:xfrm>
            <a:off x="3264156" y="2768600"/>
            <a:ext cx="152413" cy="165100"/>
          </a:xfrm>
          <a:prstGeom prst="rect">
            <a:avLst/>
          </a:prstGeom>
          <a:ln w="12700">
            <a:miter lim="400000"/>
          </a:ln>
        </p:spPr>
      </p:pic>
      <p:pic>
        <p:nvPicPr>
          <p:cNvPr id="21" name="Image 1" descr="Image 1"/>
          <p:cNvPicPr>
            <a:picLocks noChangeAspect="1"/>
          </p:cNvPicPr>
          <p:nvPr/>
        </p:nvPicPr>
        <p:blipFill>
          <a:blip r:embed="rId4"/>
          <a:stretch>
            <a:fillRect/>
          </a:stretch>
        </p:blipFill>
        <p:spPr>
          <a:xfrm>
            <a:off x="2057562" y="2336800"/>
            <a:ext cx="812865" cy="787400"/>
          </a:xfrm>
          <a:prstGeom prst="rect">
            <a:avLst/>
          </a:prstGeom>
          <a:ln w="12700">
            <a:miter lim="400000"/>
          </a:ln>
        </p:spPr>
      </p:pic>
      <p:pic>
        <p:nvPicPr>
          <p:cNvPr id="22" name="Image 2" descr="Image 2"/>
          <p:cNvPicPr>
            <a:picLocks noChangeAspect="1"/>
          </p:cNvPicPr>
          <p:nvPr/>
        </p:nvPicPr>
        <p:blipFill>
          <a:blip r:embed="rId5"/>
          <a:stretch>
            <a:fillRect/>
          </a:stretch>
        </p:blipFill>
        <p:spPr>
          <a:xfrm>
            <a:off x="1435212" y="2438400"/>
            <a:ext cx="571546" cy="723900"/>
          </a:xfrm>
          <a:prstGeom prst="rect">
            <a:avLst/>
          </a:prstGeom>
          <a:ln w="12700">
            <a:miter lim="400000"/>
          </a:ln>
        </p:spPr>
      </p:pic>
      <p:pic>
        <p:nvPicPr>
          <p:cNvPr id="23" name="Image 3" descr="Image 3"/>
          <p:cNvPicPr>
            <a:picLocks noChangeAspect="1"/>
          </p:cNvPicPr>
          <p:nvPr/>
        </p:nvPicPr>
        <p:blipFill>
          <a:blip r:embed="rId6"/>
          <a:stretch>
            <a:fillRect/>
          </a:stretch>
        </p:blipFill>
        <p:spPr>
          <a:xfrm>
            <a:off x="2718013" y="1473200"/>
            <a:ext cx="381031" cy="685800"/>
          </a:xfrm>
          <a:prstGeom prst="rect">
            <a:avLst/>
          </a:prstGeom>
          <a:ln w="12700">
            <a:miter lim="400000"/>
          </a:ln>
        </p:spPr>
      </p:pic>
      <p:pic>
        <p:nvPicPr>
          <p:cNvPr id="24" name="Image 4" descr="Image 4"/>
          <p:cNvPicPr>
            <a:picLocks noChangeAspect="1"/>
          </p:cNvPicPr>
          <p:nvPr/>
        </p:nvPicPr>
        <p:blipFill>
          <a:blip r:embed="rId7"/>
          <a:stretch>
            <a:fillRect/>
          </a:stretch>
        </p:blipFill>
        <p:spPr>
          <a:xfrm>
            <a:off x="3302258" y="1371600"/>
            <a:ext cx="393732" cy="685800"/>
          </a:xfrm>
          <a:prstGeom prst="rect">
            <a:avLst/>
          </a:prstGeom>
          <a:ln w="12700">
            <a:miter lim="400000"/>
          </a:ln>
        </p:spPr>
      </p:pic>
      <p:pic>
        <p:nvPicPr>
          <p:cNvPr id="25" name="Image 5" descr="Image 5"/>
          <p:cNvPicPr>
            <a:picLocks noChangeAspect="1"/>
          </p:cNvPicPr>
          <p:nvPr/>
        </p:nvPicPr>
        <p:blipFill>
          <a:blip r:embed="rId8"/>
          <a:stretch>
            <a:fillRect/>
          </a:stretch>
        </p:blipFill>
        <p:spPr>
          <a:xfrm>
            <a:off x="3695989" y="1409700"/>
            <a:ext cx="419134" cy="698500"/>
          </a:xfrm>
          <a:prstGeom prst="rect">
            <a:avLst/>
          </a:prstGeom>
          <a:ln w="12700">
            <a:miter lim="400000"/>
          </a:ln>
        </p:spPr>
      </p:pic>
      <p:pic>
        <p:nvPicPr>
          <p:cNvPr id="26" name="Image 6" descr="Image 6"/>
          <p:cNvPicPr>
            <a:picLocks noChangeAspect="1"/>
          </p:cNvPicPr>
          <p:nvPr/>
        </p:nvPicPr>
        <p:blipFill>
          <a:blip r:embed="rId9"/>
          <a:stretch>
            <a:fillRect/>
          </a:stretch>
        </p:blipFill>
        <p:spPr>
          <a:xfrm>
            <a:off x="2895828" y="2222500"/>
            <a:ext cx="342928" cy="711200"/>
          </a:xfrm>
          <a:prstGeom prst="rect">
            <a:avLst/>
          </a:prstGeom>
          <a:ln w="12700">
            <a:miter lim="400000"/>
          </a:ln>
        </p:spPr>
      </p:pic>
      <p:pic>
        <p:nvPicPr>
          <p:cNvPr id="27" name="Image 7" descr="Image 7"/>
          <p:cNvPicPr>
            <a:picLocks noChangeAspect="1"/>
          </p:cNvPicPr>
          <p:nvPr/>
        </p:nvPicPr>
        <p:blipFill>
          <a:blip r:embed="rId10"/>
          <a:stretch>
            <a:fillRect/>
          </a:stretch>
        </p:blipFill>
        <p:spPr>
          <a:xfrm>
            <a:off x="2044861" y="1498600"/>
            <a:ext cx="406433" cy="698500"/>
          </a:xfrm>
          <a:prstGeom prst="rect">
            <a:avLst/>
          </a:prstGeom>
          <a:ln w="12700">
            <a:miter lim="400000"/>
          </a:ln>
        </p:spPr>
      </p:pic>
      <p:pic>
        <p:nvPicPr>
          <p:cNvPr id="28" name="Image 8" descr="Image 8"/>
          <p:cNvPicPr>
            <a:picLocks noChangeAspect="1"/>
          </p:cNvPicPr>
          <p:nvPr/>
        </p:nvPicPr>
        <p:blipFill>
          <a:blip r:embed="rId11"/>
          <a:stretch>
            <a:fillRect/>
          </a:stretch>
        </p:blipFill>
        <p:spPr>
          <a:xfrm>
            <a:off x="1778139" y="1676400"/>
            <a:ext cx="241320" cy="673100"/>
          </a:xfrm>
          <a:prstGeom prst="rect">
            <a:avLst/>
          </a:prstGeom>
          <a:ln w="12700">
            <a:miter lim="400000"/>
          </a:ln>
        </p:spPr>
      </p:pic>
      <p:pic>
        <p:nvPicPr>
          <p:cNvPr id="29" name="Image 9" descr="Image 9"/>
          <p:cNvPicPr>
            <a:picLocks noChangeAspect="1"/>
          </p:cNvPicPr>
          <p:nvPr/>
        </p:nvPicPr>
        <p:blipFill>
          <a:blip r:embed="rId12"/>
          <a:stretch>
            <a:fillRect/>
          </a:stretch>
        </p:blipFill>
        <p:spPr>
          <a:xfrm>
            <a:off x="2476694" y="1587500"/>
            <a:ext cx="190516" cy="685800"/>
          </a:xfrm>
          <a:prstGeom prst="rect">
            <a:avLst/>
          </a:prstGeom>
          <a:ln w="12700">
            <a:miter lim="400000"/>
          </a:ln>
        </p:spPr>
      </p:pic>
      <p:pic>
        <p:nvPicPr>
          <p:cNvPr id="30" name="Image 10" descr="Image 10"/>
          <p:cNvPicPr>
            <a:picLocks noChangeAspect="1"/>
          </p:cNvPicPr>
          <p:nvPr/>
        </p:nvPicPr>
        <p:blipFill>
          <a:blip r:embed="rId13"/>
          <a:stretch>
            <a:fillRect/>
          </a:stretch>
        </p:blipFill>
        <p:spPr>
          <a:xfrm>
            <a:off x="4242132" y="1397000"/>
            <a:ext cx="241320" cy="177800"/>
          </a:xfrm>
          <a:prstGeom prst="rect">
            <a:avLst/>
          </a:prstGeom>
          <a:ln w="12700">
            <a:miter lim="400000"/>
          </a:ln>
        </p:spPr>
      </p:pic>
      <p:pic>
        <p:nvPicPr>
          <p:cNvPr id="31" name="Image 11" descr="Image 11"/>
          <p:cNvPicPr>
            <a:picLocks noChangeAspect="1"/>
          </p:cNvPicPr>
          <p:nvPr/>
        </p:nvPicPr>
        <p:blipFill>
          <a:blip r:embed="rId14"/>
          <a:stretch>
            <a:fillRect/>
          </a:stretch>
        </p:blipFill>
        <p:spPr>
          <a:xfrm>
            <a:off x="3670587" y="1066800"/>
            <a:ext cx="190516" cy="203200"/>
          </a:xfrm>
          <a:prstGeom prst="rect">
            <a:avLst/>
          </a:prstGeom>
          <a:ln w="12700">
            <a:miter lim="400000"/>
          </a:ln>
        </p:spPr>
      </p:pic>
      <p:pic>
        <p:nvPicPr>
          <p:cNvPr id="32" name="Image 12" descr="Image 12"/>
          <p:cNvPicPr>
            <a:picLocks noChangeAspect="1"/>
          </p:cNvPicPr>
          <p:nvPr/>
        </p:nvPicPr>
        <p:blipFill>
          <a:blip r:embed="rId15"/>
          <a:stretch>
            <a:fillRect/>
          </a:stretch>
        </p:blipFill>
        <p:spPr>
          <a:xfrm>
            <a:off x="4089720" y="1130300"/>
            <a:ext cx="190516" cy="228600"/>
          </a:xfrm>
          <a:prstGeom prst="rect">
            <a:avLst/>
          </a:prstGeom>
          <a:ln w="12700">
            <a:miter lim="400000"/>
          </a:ln>
        </p:spPr>
      </p:pic>
      <p:pic>
        <p:nvPicPr>
          <p:cNvPr id="33" name="Image 13" descr="Image 13"/>
          <p:cNvPicPr>
            <a:picLocks noChangeAspect="1"/>
          </p:cNvPicPr>
          <p:nvPr/>
        </p:nvPicPr>
        <p:blipFill>
          <a:blip r:embed="rId16"/>
          <a:stretch>
            <a:fillRect/>
          </a:stretch>
        </p:blipFill>
        <p:spPr>
          <a:xfrm>
            <a:off x="3924608" y="1016000"/>
            <a:ext cx="139712" cy="228600"/>
          </a:xfrm>
          <a:prstGeom prst="rect">
            <a:avLst/>
          </a:prstGeom>
          <a:ln w="12700">
            <a:miter lim="400000"/>
          </a:ln>
        </p:spPr>
      </p:pic>
      <p:pic>
        <p:nvPicPr>
          <p:cNvPr id="34" name="Image 14" descr="Image 14"/>
          <p:cNvPicPr>
            <a:picLocks noChangeAspect="1"/>
          </p:cNvPicPr>
          <p:nvPr/>
        </p:nvPicPr>
        <p:blipFill>
          <a:blip r:embed="rId17"/>
          <a:stretch>
            <a:fillRect/>
          </a:stretch>
        </p:blipFill>
        <p:spPr>
          <a:xfrm>
            <a:off x="4140525" y="1955800"/>
            <a:ext cx="152413" cy="152400"/>
          </a:xfrm>
          <a:prstGeom prst="rect">
            <a:avLst/>
          </a:prstGeom>
          <a:ln w="12700">
            <a:miter lim="400000"/>
          </a:ln>
        </p:spPr>
      </p:pic>
      <p:pic>
        <p:nvPicPr>
          <p:cNvPr id="35" name="Image 15" descr="Image 15"/>
          <p:cNvPicPr>
            <a:picLocks noChangeAspect="1"/>
          </p:cNvPicPr>
          <p:nvPr/>
        </p:nvPicPr>
        <p:blipFill>
          <a:blip r:embed="rId18"/>
          <a:stretch>
            <a:fillRect/>
          </a:stretch>
        </p:blipFill>
        <p:spPr>
          <a:xfrm>
            <a:off x="4140525" y="1778000"/>
            <a:ext cx="152413" cy="152400"/>
          </a:xfrm>
          <a:prstGeom prst="rect">
            <a:avLst/>
          </a:prstGeom>
          <a:ln w="12700">
            <a:miter lim="400000"/>
          </a:ln>
        </p:spPr>
      </p:pic>
      <p:pic>
        <p:nvPicPr>
          <p:cNvPr id="36" name="Image 16" descr="Image 16"/>
          <p:cNvPicPr>
            <a:picLocks noChangeAspect="1"/>
          </p:cNvPicPr>
          <p:nvPr/>
        </p:nvPicPr>
        <p:blipFill>
          <a:blip r:embed="rId19"/>
          <a:stretch>
            <a:fillRect/>
          </a:stretch>
        </p:blipFill>
        <p:spPr>
          <a:xfrm>
            <a:off x="1803542" y="1549400"/>
            <a:ext cx="190516" cy="139700"/>
          </a:xfrm>
          <a:prstGeom prst="rect">
            <a:avLst/>
          </a:prstGeom>
          <a:ln w="12700">
            <a:miter lim="400000"/>
          </a:ln>
        </p:spPr>
      </p:pic>
      <p:pic>
        <p:nvPicPr>
          <p:cNvPr id="37" name="Image 17" descr="Image 17"/>
          <p:cNvPicPr>
            <a:picLocks noChangeAspect="1"/>
          </p:cNvPicPr>
          <p:nvPr/>
        </p:nvPicPr>
        <p:blipFill>
          <a:blip r:embed="rId20"/>
          <a:stretch>
            <a:fillRect/>
          </a:stretch>
        </p:blipFill>
        <p:spPr>
          <a:xfrm>
            <a:off x="3210979" y="2336800"/>
            <a:ext cx="19060" cy="25400"/>
          </a:xfrm>
          <a:prstGeom prst="rect">
            <a:avLst/>
          </a:prstGeom>
          <a:ln w="12700">
            <a:miter lim="400000"/>
          </a:ln>
        </p:spPr>
      </p:pic>
      <p:pic>
        <p:nvPicPr>
          <p:cNvPr id="38" name="Image 18" descr="Image 18"/>
          <p:cNvPicPr>
            <a:picLocks noChangeAspect="1"/>
          </p:cNvPicPr>
          <p:nvPr/>
        </p:nvPicPr>
        <p:blipFill>
          <a:blip r:embed="rId21"/>
          <a:stretch>
            <a:fillRect/>
          </a:stretch>
        </p:blipFill>
        <p:spPr>
          <a:xfrm>
            <a:off x="2159169" y="2489200"/>
            <a:ext cx="127011" cy="419100"/>
          </a:xfrm>
          <a:prstGeom prst="rect">
            <a:avLst/>
          </a:prstGeom>
          <a:ln w="12700">
            <a:miter lim="400000"/>
          </a:ln>
        </p:spPr>
      </p:pic>
      <p:pic>
        <p:nvPicPr>
          <p:cNvPr id="39" name="Image 19" descr="Image 19"/>
          <p:cNvPicPr>
            <a:picLocks noChangeAspect="1"/>
          </p:cNvPicPr>
          <p:nvPr/>
        </p:nvPicPr>
        <p:blipFill>
          <a:blip r:embed="rId22"/>
          <a:stretch>
            <a:fillRect/>
          </a:stretch>
        </p:blipFill>
        <p:spPr>
          <a:xfrm>
            <a:off x="2362386" y="2905312"/>
            <a:ext cx="25636" cy="19075"/>
          </a:xfrm>
          <a:prstGeom prst="rect">
            <a:avLst/>
          </a:prstGeom>
          <a:ln w="12700">
            <a:miter lim="400000"/>
          </a:ln>
        </p:spPr>
      </p:pic>
      <p:pic>
        <p:nvPicPr>
          <p:cNvPr id="40" name="Image 20" descr="Image 20"/>
          <p:cNvPicPr>
            <a:picLocks noChangeAspect="1"/>
          </p:cNvPicPr>
          <p:nvPr/>
        </p:nvPicPr>
        <p:blipFill>
          <a:blip r:embed="rId23"/>
          <a:stretch>
            <a:fillRect/>
          </a:stretch>
        </p:blipFill>
        <p:spPr>
          <a:xfrm>
            <a:off x="3035538" y="2451100"/>
            <a:ext cx="38104" cy="25400"/>
          </a:xfrm>
          <a:prstGeom prst="rect">
            <a:avLst/>
          </a:prstGeom>
          <a:ln w="12700">
            <a:miter lim="400000"/>
          </a:ln>
        </p:spPr>
      </p:pic>
      <p:pic>
        <p:nvPicPr>
          <p:cNvPr id="41" name="Image 21" descr="Image 21"/>
          <p:cNvPicPr>
            <a:picLocks noChangeAspect="1"/>
          </p:cNvPicPr>
          <p:nvPr/>
        </p:nvPicPr>
        <p:blipFill>
          <a:blip r:embed="rId24"/>
          <a:stretch>
            <a:fillRect/>
          </a:stretch>
        </p:blipFill>
        <p:spPr>
          <a:xfrm>
            <a:off x="3022837" y="2298700"/>
            <a:ext cx="25403" cy="25400"/>
          </a:xfrm>
          <a:prstGeom prst="rect">
            <a:avLst/>
          </a:prstGeom>
          <a:ln w="12700">
            <a:miter lim="400000"/>
          </a:ln>
        </p:spPr>
      </p:pic>
      <p:pic>
        <p:nvPicPr>
          <p:cNvPr id="42" name="Image 22" descr="Image 22"/>
          <p:cNvPicPr>
            <a:picLocks noChangeAspect="1"/>
          </p:cNvPicPr>
          <p:nvPr/>
        </p:nvPicPr>
        <p:blipFill>
          <a:blip r:embed="rId25"/>
          <a:stretch>
            <a:fillRect/>
          </a:stretch>
        </p:blipFill>
        <p:spPr>
          <a:xfrm>
            <a:off x="3022837" y="2538929"/>
            <a:ext cx="21314" cy="19075"/>
          </a:xfrm>
          <a:prstGeom prst="rect">
            <a:avLst/>
          </a:prstGeom>
          <a:ln w="12700">
            <a:miter lim="400000"/>
          </a:ln>
        </p:spPr>
      </p:pic>
      <p:pic>
        <p:nvPicPr>
          <p:cNvPr id="43" name="Image 23" descr="Image 23"/>
          <p:cNvPicPr>
            <a:picLocks noChangeAspect="1"/>
          </p:cNvPicPr>
          <p:nvPr/>
        </p:nvPicPr>
        <p:blipFill>
          <a:blip r:embed="rId26"/>
          <a:stretch>
            <a:fillRect/>
          </a:stretch>
        </p:blipFill>
        <p:spPr>
          <a:xfrm>
            <a:off x="3041737" y="2383736"/>
            <a:ext cx="19204" cy="19075"/>
          </a:xfrm>
          <a:prstGeom prst="rect">
            <a:avLst/>
          </a:prstGeom>
          <a:ln w="12700">
            <a:miter lim="400000"/>
          </a:ln>
        </p:spPr>
      </p:pic>
      <p:pic>
        <p:nvPicPr>
          <p:cNvPr id="44" name="Image 24" descr="Image 24"/>
          <p:cNvPicPr>
            <a:picLocks noChangeAspect="1"/>
          </p:cNvPicPr>
          <p:nvPr/>
        </p:nvPicPr>
        <p:blipFill>
          <a:blip r:embed="rId27"/>
          <a:stretch>
            <a:fillRect/>
          </a:stretch>
        </p:blipFill>
        <p:spPr>
          <a:xfrm>
            <a:off x="3010137" y="1828800"/>
            <a:ext cx="50805" cy="38100"/>
          </a:xfrm>
          <a:prstGeom prst="rect">
            <a:avLst/>
          </a:prstGeom>
          <a:ln w="12700">
            <a:miter lim="400000"/>
          </a:ln>
        </p:spPr>
      </p:pic>
      <p:pic>
        <p:nvPicPr>
          <p:cNvPr id="45" name="Image 25" descr="Image 25"/>
          <p:cNvPicPr>
            <a:picLocks noChangeAspect="1"/>
          </p:cNvPicPr>
          <p:nvPr/>
        </p:nvPicPr>
        <p:blipFill>
          <a:blip r:embed="rId28"/>
          <a:stretch>
            <a:fillRect/>
          </a:stretch>
        </p:blipFill>
        <p:spPr>
          <a:xfrm>
            <a:off x="3477402" y="1863781"/>
            <a:ext cx="19060" cy="19075"/>
          </a:xfrm>
          <a:prstGeom prst="rect">
            <a:avLst/>
          </a:prstGeom>
          <a:ln w="12700">
            <a:miter lim="400000"/>
          </a:ln>
        </p:spPr>
      </p:pic>
      <p:pic>
        <p:nvPicPr>
          <p:cNvPr id="46" name="Image 26" descr="Image 26"/>
          <p:cNvPicPr>
            <a:picLocks noChangeAspect="1"/>
          </p:cNvPicPr>
          <p:nvPr/>
        </p:nvPicPr>
        <p:blipFill>
          <a:blip r:embed="rId29"/>
          <a:stretch>
            <a:fillRect/>
          </a:stretch>
        </p:blipFill>
        <p:spPr>
          <a:xfrm>
            <a:off x="2159169" y="1638300"/>
            <a:ext cx="127011" cy="419100"/>
          </a:xfrm>
          <a:prstGeom prst="rect">
            <a:avLst/>
          </a:prstGeom>
          <a:ln w="12700">
            <a:miter lim="400000"/>
          </a:ln>
        </p:spPr>
      </p:pic>
      <p:pic>
        <p:nvPicPr>
          <p:cNvPr id="47" name="Image 27" descr="Image 27"/>
          <p:cNvPicPr>
            <a:picLocks noChangeAspect="1"/>
          </p:cNvPicPr>
          <p:nvPr/>
        </p:nvPicPr>
        <p:blipFill>
          <a:blip r:embed="rId30"/>
          <a:stretch>
            <a:fillRect/>
          </a:stretch>
        </p:blipFill>
        <p:spPr>
          <a:xfrm>
            <a:off x="5029594" y="2755900"/>
            <a:ext cx="152413" cy="152400"/>
          </a:xfrm>
          <a:prstGeom prst="rect">
            <a:avLst/>
          </a:prstGeom>
          <a:ln w="12700">
            <a:miter lim="400000"/>
          </a:ln>
        </p:spPr>
      </p:pic>
      <p:pic>
        <p:nvPicPr>
          <p:cNvPr id="48" name="Image 28" descr="Image 28"/>
          <p:cNvPicPr>
            <a:picLocks noChangeAspect="1"/>
          </p:cNvPicPr>
          <p:nvPr/>
        </p:nvPicPr>
        <p:blipFill>
          <a:blip r:embed="rId31"/>
          <a:stretch>
            <a:fillRect/>
          </a:stretch>
        </p:blipFill>
        <p:spPr>
          <a:xfrm>
            <a:off x="4648565" y="2209800"/>
            <a:ext cx="406433" cy="762000"/>
          </a:xfrm>
          <a:prstGeom prst="rect">
            <a:avLst/>
          </a:prstGeom>
          <a:ln w="12700">
            <a:miter lim="400000"/>
          </a:ln>
        </p:spPr>
      </p:pic>
      <p:pic>
        <p:nvPicPr>
          <p:cNvPr id="49" name="Image 29" descr="Image 29"/>
          <p:cNvPicPr>
            <a:picLocks noChangeAspect="1"/>
          </p:cNvPicPr>
          <p:nvPr/>
        </p:nvPicPr>
        <p:blipFill>
          <a:blip r:embed="rId32"/>
          <a:stretch>
            <a:fillRect/>
          </a:stretch>
        </p:blipFill>
        <p:spPr>
          <a:xfrm>
            <a:off x="3873803" y="2171700"/>
            <a:ext cx="393732" cy="711200"/>
          </a:xfrm>
          <a:prstGeom prst="rect">
            <a:avLst/>
          </a:prstGeom>
          <a:ln w="12700">
            <a:miter lim="400000"/>
          </a:ln>
        </p:spPr>
      </p:pic>
      <p:pic>
        <p:nvPicPr>
          <p:cNvPr id="50" name="Image 30" descr="Image 30"/>
          <p:cNvPicPr>
            <a:picLocks noChangeAspect="1"/>
          </p:cNvPicPr>
          <p:nvPr/>
        </p:nvPicPr>
        <p:blipFill>
          <a:blip r:embed="rId33"/>
          <a:stretch>
            <a:fillRect/>
          </a:stretch>
        </p:blipFill>
        <p:spPr>
          <a:xfrm>
            <a:off x="3454670" y="2082800"/>
            <a:ext cx="381031" cy="749300"/>
          </a:xfrm>
          <a:prstGeom prst="rect">
            <a:avLst/>
          </a:prstGeom>
          <a:ln w="12700">
            <a:miter lim="400000"/>
          </a:ln>
        </p:spPr>
      </p:pic>
      <p:pic>
        <p:nvPicPr>
          <p:cNvPr id="51" name="Image 31" descr="Image 31"/>
          <p:cNvPicPr>
            <a:picLocks noChangeAspect="1"/>
          </p:cNvPicPr>
          <p:nvPr/>
        </p:nvPicPr>
        <p:blipFill>
          <a:blip r:embed="rId34"/>
          <a:stretch>
            <a:fillRect/>
          </a:stretch>
        </p:blipFill>
        <p:spPr>
          <a:xfrm>
            <a:off x="3568979" y="2260600"/>
            <a:ext cx="101609" cy="177800"/>
          </a:xfrm>
          <a:prstGeom prst="rect">
            <a:avLst/>
          </a:prstGeom>
          <a:ln w="12700">
            <a:miter lim="400000"/>
          </a:ln>
        </p:spPr>
      </p:pic>
      <p:pic>
        <p:nvPicPr>
          <p:cNvPr id="52" name="Image 32" descr="Image 32"/>
          <p:cNvPicPr>
            <a:picLocks noChangeAspect="1"/>
          </p:cNvPicPr>
          <p:nvPr/>
        </p:nvPicPr>
        <p:blipFill>
          <a:blip r:embed="rId35"/>
          <a:stretch>
            <a:fillRect/>
          </a:stretch>
        </p:blipFill>
        <p:spPr>
          <a:xfrm>
            <a:off x="4280236" y="2260600"/>
            <a:ext cx="393732" cy="749300"/>
          </a:xfrm>
          <a:prstGeom prst="rect">
            <a:avLst/>
          </a:prstGeom>
          <a:ln w="12700">
            <a:miter lim="400000"/>
          </a:ln>
        </p:spPr>
      </p:pic>
      <p:pic>
        <p:nvPicPr>
          <p:cNvPr id="53" name="Image 33" descr="Image 33"/>
          <p:cNvPicPr>
            <a:picLocks noChangeAspect="1"/>
          </p:cNvPicPr>
          <p:nvPr/>
        </p:nvPicPr>
        <p:blipFill>
          <a:blip r:embed="rId36"/>
          <a:stretch>
            <a:fillRect/>
          </a:stretch>
        </p:blipFill>
        <p:spPr>
          <a:xfrm>
            <a:off x="4381844" y="2489200"/>
            <a:ext cx="101609" cy="317500"/>
          </a:xfrm>
          <a:prstGeom prst="rect">
            <a:avLst/>
          </a:prstGeom>
          <a:ln w="12700">
            <a:miter lim="400000"/>
          </a:ln>
        </p:spPr>
      </p:pic>
      <p:pic>
        <p:nvPicPr>
          <p:cNvPr id="54" name="Image 34" descr="Image 34"/>
          <p:cNvPicPr>
            <a:picLocks noChangeAspect="1"/>
          </p:cNvPicPr>
          <p:nvPr/>
        </p:nvPicPr>
        <p:blipFill>
          <a:blip r:embed="rId37"/>
          <a:stretch>
            <a:fillRect/>
          </a:stretch>
        </p:blipFill>
        <p:spPr>
          <a:xfrm>
            <a:off x="4622620" y="2717800"/>
            <a:ext cx="25947" cy="25400"/>
          </a:xfrm>
          <a:prstGeom prst="rect">
            <a:avLst/>
          </a:prstGeom>
          <a:ln w="12700">
            <a:miter lim="400000"/>
          </a:ln>
        </p:spPr>
      </p:pic>
      <p:pic>
        <p:nvPicPr>
          <p:cNvPr id="55" name="Image 35" descr="Image 35"/>
          <p:cNvPicPr>
            <a:picLocks noChangeAspect="1"/>
          </p:cNvPicPr>
          <p:nvPr/>
        </p:nvPicPr>
        <p:blipFill>
          <a:blip r:embed="rId38"/>
          <a:stretch>
            <a:fillRect/>
          </a:stretch>
        </p:blipFill>
        <p:spPr>
          <a:xfrm>
            <a:off x="4597760" y="2697310"/>
            <a:ext cx="25403" cy="20490"/>
          </a:xfrm>
          <a:prstGeom prst="rect">
            <a:avLst/>
          </a:prstGeom>
          <a:ln w="12700">
            <a:miter lim="400000"/>
          </a:ln>
        </p:spPr>
      </p:pic>
      <p:pic>
        <p:nvPicPr>
          <p:cNvPr id="56" name="Image 36" descr="Image 36"/>
          <p:cNvPicPr>
            <a:picLocks noChangeAspect="1"/>
          </p:cNvPicPr>
          <p:nvPr/>
        </p:nvPicPr>
        <p:blipFill>
          <a:blip r:embed="rId39"/>
          <a:stretch>
            <a:fillRect/>
          </a:stretch>
        </p:blipFill>
        <p:spPr>
          <a:xfrm>
            <a:off x="1965453" y="2133009"/>
            <a:ext cx="19060" cy="19075"/>
          </a:xfrm>
          <a:prstGeom prst="rect">
            <a:avLst/>
          </a:prstGeom>
          <a:ln w="12700">
            <a:miter lim="400000"/>
          </a:ln>
        </p:spPr>
      </p:pic>
      <p:pic>
        <p:nvPicPr>
          <p:cNvPr id="57" name="Image 37" descr="Image 37"/>
          <p:cNvPicPr>
            <a:picLocks noChangeAspect="1"/>
          </p:cNvPicPr>
          <p:nvPr/>
        </p:nvPicPr>
        <p:blipFill>
          <a:blip r:embed="rId40"/>
          <a:stretch>
            <a:fillRect/>
          </a:stretch>
        </p:blipFill>
        <p:spPr>
          <a:xfrm>
            <a:off x="2854080" y="2564365"/>
            <a:ext cx="19060" cy="26435"/>
          </a:xfrm>
          <a:prstGeom prst="rect">
            <a:avLst/>
          </a:prstGeom>
          <a:ln w="12700">
            <a:miter lim="400000"/>
          </a:ln>
        </p:spPr>
      </p:pic>
      <p:pic>
        <p:nvPicPr>
          <p:cNvPr id="58" name="Image 38" descr="Image 38"/>
          <p:cNvPicPr>
            <a:picLocks noChangeAspect="1"/>
          </p:cNvPicPr>
          <p:nvPr/>
        </p:nvPicPr>
        <p:blipFill>
          <a:blip r:embed="rId41"/>
          <a:stretch>
            <a:fillRect/>
          </a:stretch>
        </p:blipFill>
        <p:spPr>
          <a:xfrm>
            <a:off x="2845024" y="2437428"/>
            <a:ext cx="38104" cy="26372"/>
          </a:xfrm>
          <a:prstGeom prst="rect">
            <a:avLst/>
          </a:prstGeom>
          <a:ln w="12700">
            <a:miter lim="400000"/>
          </a:ln>
        </p:spPr>
      </p:pic>
      <p:pic>
        <p:nvPicPr>
          <p:cNvPr id="59" name="Image 39" descr="Image 39"/>
          <p:cNvPicPr>
            <a:picLocks noChangeAspect="1"/>
          </p:cNvPicPr>
          <p:nvPr/>
        </p:nvPicPr>
        <p:blipFill>
          <a:blip r:embed="rId42"/>
          <a:stretch>
            <a:fillRect/>
          </a:stretch>
        </p:blipFill>
        <p:spPr>
          <a:xfrm>
            <a:off x="2852389" y="2451100"/>
            <a:ext cx="19060" cy="25400"/>
          </a:xfrm>
          <a:prstGeom prst="rect">
            <a:avLst/>
          </a:prstGeom>
          <a:ln w="12700">
            <a:miter lim="400000"/>
          </a:ln>
        </p:spPr>
      </p:pic>
      <p:pic>
        <p:nvPicPr>
          <p:cNvPr id="60" name="Image 40" descr="Image 40"/>
          <p:cNvPicPr>
            <a:picLocks noChangeAspect="1"/>
          </p:cNvPicPr>
          <p:nvPr/>
        </p:nvPicPr>
        <p:blipFill>
          <a:blip r:embed="rId43"/>
          <a:stretch>
            <a:fillRect/>
          </a:stretch>
        </p:blipFill>
        <p:spPr>
          <a:xfrm>
            <a:off x="2832323" y="2527300"/>
            <a:ext cx="25403" cy="25400"/>
          </a:xfrm>
          <a:prstGeom prst="rect">
            <a:avLst/>
          </a:prstGeom>
          <a:ln w="12700">
            <a:miter lim="400000"/>
          </a:ln>
        </p:spPr>
      </p:pic>
      <p:pic>
        <p:nvPicPr>
          <p:cNvPr id="61" name="Image 41" descr="Image 41"/>
          <p:cNvPicPr>
            <a:picLocks noChangeAspect="1"/>
          </p:cNvPicPr>
          <p:nvPr/>
        </p:nvPicPr>
        <p:blipFill>
          <a:blip r:embed="rId44"/>
          <a:stretch>
            <a:fillRect/>
          </a:stretch>
        </p:blipFill>
        <p:spPr>
          <a:xfrm>
            <a:off x="4127824" y="12204700"/>
            <a:ext cx="2159170" cy="1511300"/>
          </a:xfrm>
          <a:prstGeom prst="rect">
            <a:avLst/>
          </a:prstGeom>
          <a:ln w="12700">
            <a:miter lim="400000"/>
          </a:ln>
        </p:spPr>
      </p:pic>
      <p:pic>
        <p:nvPicPr>
          <p:cNvPr id="62" name="Image 42" descr="Image 42"/>
          <p:cNvPicPr>
            <a:picLocks noChangeAspect="1"/>
          </p:cNvPicPr>
          <p:nvPr/>
        </p:nvPicPr>
        <p:blipFill>
          <a:blip r:embed="rId45"/>
          <a:stretch>
            <a:fillRect/>
          </a:stretch>
        </p:blipFill>
        <p:spPr>
          <a:xfrm>
            <a:off x="6226838" y="13107218"/>
            <a:ext cx="32574" cy="32560"/>
          </a:xfrm>
          <a:prstGeom prst="rect">
            <a:avLst/>
          </a:prstGeom>
          <a:ln w="12700">
            <a:miter lim="400000"/>
          </a:ln>
        </p:spPr>
      </p:pic>
      <p:pic>
        <p:nvPicPr>
          <p:cNvPr id="63" name="Image 43" descr="Image 43"/>
          <p:cNvPicPr>
            <a:picLocks noChangeAspect="1"/>
          </p:cNvPicPr>
          <p:nvPr/>
        </p:nvPicPr>
        <p:blipFill>
          <a:blip r:embed="rId46"/>
          <a:stretch>
            <a:fillRect/>
          </a:stretch>
        </p:blipFill>
        <p:spPr>
          <a:xfrm>
            <a:off x="4206054" y="13201152"/>
            <a:ext cx="32574" cy="32560"/>
          </a:xfrm>
          <a:prstGeom prst="rect">
            <a:avLst/>
          </a:prstGeom>
          <a:ln w="12700">
            <a:miter lim="400000"/>
          </a:ln>
        </p:spPr>
      </p:pic>
      <p:pic>
        <p:nvPicPr>
          <p:cNvPr id="64" name="Image 44" descr="Image 44"/>
          <p:cNvPicPr>
            <a:picLocks noChangeAspect="1"/>
          </p:cNvPicPr>
          <p:nvPr/>
        </p:nvPicPr>
        <p:blipFill>
          <a:blip r:embed="rId47"/>
          <a:stretch>
            <a:fillRect/>
          </a:stretch>
        </p:blipFill>
        <p:spPr>
          <a:xfrm>
            <a:off x="5021350" y="13290689"/>
            <a:ext cx="32574" cy="32560"/>
          </a:xfrm>
          <a:prstGeom prst="rect">
            <a:avLst/>
          </a:prstGeom>
          <a:ln w="12700">
            <a:miter lim="400000"/>
          </a:ln>
        </p:spPr>
      </p:pic>
      <p:pic>
        <p:nvPicPr>
          <p:cNvPr id="65" name="Image 45" descr="Image 45"/>
          <p:cNvPicPr>
            <a:picLocks noChangeAspect="1"/>
          </p:cNvPicPr>
          <p:nvPr/>
        </p:nvPicPr>
        <p:blipFill>
          <a:blip r:embed="rId48"/>
          <a:stretch>
            <a:fillRect/>
          </a:stretch>
        </p:blipFill>
        <p:spPr>
          <a:xfrm>
            <a:off x="4554094" y="13261711"/>
            <a:ext cx="32574" cy="32560"/>
          </a:xfrm>
          <a:prstGeom prst="rect">
            <a:avLst/>
          </a:prstGeom>
          <a:ln w="12700">
            <a:miter lim="400000"/>
          </a:ln>
        </p:spPr>
      </p:pic>
      <p:pic>
        <p:nvPicPr>
          <p:cNvPr id="66" name="Image 46" descr="Image 46"/>
          <p:cNvPicPr>
            <a:picLocks noChangeAspect="1"/>
          </p:cNvPicPr>
          <p:nvPr/>
        </p:nvPicPr>
        <p:blipFill>
          <a:blip r:embed="rId49"/>
          <a:stretch>
            <a:fillRect/>
          </a:stretch>
        </p:blipFill>
        <p:spPr>
          <a:xfrm>
            <a:off x="4788275" y="13135520"/>
            <a:ext cx="38104" cy="34381"/>
          </a:xfrm>
          <a:prstGeom prst="rect">
            <a:avLst/>
          </a:prstGeom>
          <a:ln w="12700">
            <a:miter lim="400000"/>
          </a:ln>
        </p:spPr>
      </p:pic>
      <p:pic>
        <p:nvPicPr>
          <p:cNvPr id="67" name="Image 47" descr="Image 47"/>
          <p:cNvPicPr>
            <a:picLocks noChangeAspect="1"/>
          </p:cNvPicPr>
          <p:nvPr/>
        </p:nvPicPr>
        <p:blipFill>
          <a:blip r:embed="rId50"/>
          <a:stretch>
            <a:fillRect/>
          </a:stretch>
        </p:blipFill>
        <p:spPr>
          <a:xfrm>
            <a:off x="4800977" y="13169900"/>
            <a:ext cx="38104" cy="38100"/>
          </a:xfrm>
          <a:prstGeom prst="rect">
            <a:avLst/>
          </a:prstGeom>
          <a:ln w="12700">
            <a:miter lim="400000"/>
          </a:ln>
        </p:spPr>
      </p:pic>
      <p:pic>
        <p:nvPicPr>
          <p:cNvPr id="68" name="Image 48" descr="Image 48"/>
          <p:cNvPicPr>
            <a:picLocks noChangeAspect="1"/>
          </p:cNvPicPr>
          <p:nvPr/>
        </p:nvPicPr>
        <p:blipFill>
          <a:blip r:embed="rId51"/>
          <a:stretch>
            <a:fillRect/>
          </a:stretch>
        </p:blipFill>
        <p:spPr>
          <a:xfrm>
            <a:off x="4809628" y="13257804"/>
            <a:ext cx="32574" cy="32560"/>
          </a:xfrm>
          <a:prstGeom prst="rect">
            <a:avLst/>
          </a:prstGeom>
          <a:ln w="12700">
            <a:miter lim="400000"/>
          </a:ln>
        </p:spPr>
      </p:pic>
      <p:pic>
        <p:nvPicPr>
          <p:cNvPr id="69" name="Image 49" descr="Image 49"/>
          <p:cNvPicPr>
            <a:picLocks noChangeAspect="1"/>
          </p:cNvPicPr>
          <p:nvPr/>
        </p:nvPicPr>
        <p:blipFill>
          <a:blip r:embed="rId52"/>
          <a:stretch>
            <a:fillRect/>
          </a:stretch>
        </p:blipFill>
        <p:spPr>
          <a:xfrm>
            <a:off x="4815328" y="13284237"/>
            <a:ext cx="32574" cy="32560"/>
          </a:xfrm>
          <a:prstGeom prst="rect">
            <a:avLst/>
          </a:prstGeom>
          <a:ln w="12700">
            <a:miter lim="400000"/>
          </a:ln>
        </p:spPr>
      </p:pic>
      <p:pic>
        <p:nvPicPr>
          <p:cNvPr id="70" name="Image 50" descr="Image 50"/>
          <p:cNvPicPr>
            <a:picLocks noChangeAspect="1"/>
          </p:cNvPicPr>
          <p:nvPr/>
        </p:nvPicPr>
        <p:blipFill>
          <a:blip r:embed="rId53"/>
          <a:stretch>
            <a:fillRect/>
          </a:stretch>
        </p:blipFill>
        <p:spPr>
          <a:xfrm>
            <a:off x="4820865" y="13222478"/>
            <a:ext cx="32574" cy="32560"/>
          </a:xfrm>
          <a:prstGeom prst="rect">
            <a:avLst/>
          </a:prstGeom>
          <a:ln w="12700">
            <a:miter lim="400000"/>
          </a:ln>
        </p:spPr>
      </p:pic>
      <p:pic>
        <p:nvPicPr>
          <p:cNvPr id="71" name="Image 51" descr="Image 51"/>
          <p:cNvPicPr>
            <a:picLocks noChangeAspect="1"/>
          </p:cNvPicPr>
          <p:nvPr/>
        </p:nvPicPr>
        <p:blipFill>
          <a:blip r:embed="rId54"/>
          <a:stretch>
            <a:fillRect/>
          </a:stretch>
        </p:blipFill>
        <p:spPr>
          <a:xfrm>
            <a:off x="4770704" y="13099800"/>
            <a:ext cx="32574" cy="32560"/>
          </a:xfrm>
          <a:prstGeom prst="rect">
            <a:avLst/>
          </a:prstGeom>
          <a:ln w="12700">
            <a:miter lim="400000"/>
          </a:ln>
        </p:spPr>
      </p:pic>
      <p:pic>
        <p:nvPicPr>
          <p:cNvPr id="72" name="Image 52" descr="Image 52"/>
          <p:cNvPicPr>
            <a:picLocks noChangeAspect="1"/>
          </p:cNvPicPr>
          <p:nvPr/>
        </p:nvPicPr>
        <p:blipFill>
          <a:blip r:embed="rId55"/>
          <a:stretch>
            <a:fillRect/>
          </a:stretch>
        </p:blipFill>
        <p:spPr>
          <a:xfrm>
            <a:off x="4812071" y="13224431"/>
            <a:ext cx="32574" cy="32560"/>
          </a:xfrm>
          <a:prstGeom prst="rect">
            <a:avLst/>
          </a:prstGeom>
          <a:ln w="12700">
            <a:miter lim="400000"/>
          </a:ln>
        </p:spPr>
      </p:pic>
      <p:pic>
        <p:nvPicPr>
          <p:cNvPr id="73" name="Image 53" descr="Image 53"/>
          <p:cNvPicPr>
            <a:picLocks noChangeAspect="1"/>
          </p:cNvPicPr>
          <p:nvPr/>
        </p:nvPicPr>
        <p:blipFill>
          <a:blip r:embed="rId56"/>
          <a:stretch>
            <a:fillRect/>
          </a:stretch>
        </p:blipFill>
        <p:spPr>
          <a:xfrm>
            <a:off x="4820703" y="13165824"/>
            <a:ext cx="32574" cy="32560"/>
          </a:xfrm>
          <a:prstGeom prst="rect">
            <a:avLst/>
          </a:prstGeom>
          <a:ln w="12700">
            <a:miter lim="400000"/>
          </a:ln>
        </p:spPr>
      </p:pic>
      <p:pic>
        <p:nvPicPr>
          <p:cNvPr id="74" name="Image 54" descr="Image 54"/>
          <p:cNvPicPr>
            <a:picLocks noChangeAspect="1"/>
          </p:cNvPicPr>
          <p:nvPr/>
        </p:nvPicPr>
        <p:blipFill>
          <a:blip r:embed="rId57"/>
          <a:stretch>
            <a:fillRect/>
          </a:stretch>
        </p:blipFill>
        <p:spPr>
          <a:xfrm>
            <a:off x="4785524" y="13475828"/>
            <a:ext cx="32574" cy="32560"/>
          </a:xfrm>
          <a:prstGeom prst="rect">
            <a:avLst/>
          </a:prstGeom>
          <a:ln w="12700">
            <a:miter lim="400000"/>
          </a:ln>
        </p:spPr>
      </p:pic>
      <p:pic>
        <p:nvPicPr>
          <p:cNvPr id="75" name="Image 55" descr="Image 55"/>
          <p:cNvPicPr>
            <a:picLocks noChangeAspect="1"/>
          </p:cNvPicPr>
          <p:nvPr/>
        </p:nvPicPr>
        <p:blipFill>
          <a:blip r:embed="rId58"/>
          <a:stretch>
            <a:fillRect/>
          </a:stretch>
        </p:blipFill>
        <p:spPr>
          <a:xfrm>
            <a:off x="4824493" y="13340993"/>
            <a:ext cx="32574" cy="32560"/>
          </a:xfrm>
          <a:prstGeom prst="rect">
            <a:avLst/>
          </a:prstGeom>
          <a:ln w="12700">
            <a:miter lim="400000"/>
          </a:ln>
        </p:spPr>
      </p:pic>
      <p:pic>
        <p:nvPicPr>
          <p:cNvPr id="76" name="Image 56" descr="Image 56"/>
          <p:cNvPicPr>
            <a:picLocks noChangeAspect="1"/>
          </p:cNvPicPr>
          <p:nvPr/>
        </p:nvPicPr>
        <p:blipFill>
          <a:blip r:embed="rId59"/>
          <a:stretch>
            <a:fillRect/>
          </a:stretch>
        </p:blipFill>
        <p:spPr>
          <a:xfrm>
            <a:off x="4830457" y="13455929"/>
            <a:ext cx="32574" cy="32560"/>
          </a:xfrm>
          <a:prstGeom prst="rect">
            <a:avLst/>
          </a:prstGeom>
          <a:ln w="12700">
            <a:miter lim="400000"/>
          </a:ln>
        </p:spPr>
      </p:pic>
      <p:pic>
        <p:nvPicPr>
          <p:cNvPr id="77" name="Image 57" descr="Image 57"/>
          <p:cNvPicPr>
            <a:picLocks noChangeAspect="1"/>
          </p:cNvPicPr>
          <p:nvPr/>
        </p:nvPicPr>
        <p:blipFill>
          <a:blip r:embed="rId60"/>
          <a:stretch>
            <a:fillRect/>
          </a:stretch>
        </p:blipFill>
        <p:spPr>
          <a:xfrm>
            <a:off x="4795132" y="13514047"/>
            <a:ext cx="32574" cy="32560"/>
          </a:xfrm>
          <a:prstGeom prst="rect">
            <a:avLst/>
          </a:prstGeom>
          <a:ln w="12700">
            <a:miter lim="400000"/>
          </a:ln>
        </p:spPr>
      </p:pic>
      <p:pic>
        <p:nvPicPr>
          <p:cNvPr id="78" name="Image 58" descr="Image 58"/>
          <p:cNvPicPr>
            <a:picLocks noChangeAspect="1"/>
          </p:cNvPicPr>
          <p:nvPr/>
        </p:nvPicPr>
        <p:blipFill>
          <a:blip r:embed="rId61"/>
          <a:stretch>
            <a:fillRect/>
          </a:stretch>
        </p:blipFill>
        <p:spPr>
          <a:xfrm>
            <a:off x="4834058" y="13434764"/>
            <a:ext cx="32574" cy="32560"/>
          </a:xfrm>
          <a:prstGeom prst="rect">
            <a:avLst/>
          </a:prstGeom>
          <a:ln w="12700">
            <a:miter lim="400000"/>
          </a:ln>
        </p:spPr>
      </p:pic>
      <p:pic>
        <p:nvPicPr>
          <p:cNvPr id="79" name="Image 59" descr="Image 59"/>
          <p:cNvPicPr>
            <a:picLocks noChangeAspect="1"/>
          </p:cNvPicPr>
          <p:nvPr/>
        </p:nvPicPr>
        <p:blipFill>
          <a:blip r:embed="rId62"/>
          <a:stretch>
            <a:fillRect/>
          </a:stretch>
        </p:blipFill>
        <p:spPr>
          <a:xfrm>
            <a:off x="4811257" y="13459510"/>
            <a:ext cx="32574" cy="32560"/>
          </a:xfrm>
          <a:prstGeom prst="rect">
            <a:avLst/>
          </a:prstGeom>
          <a:ln w="12700">
            <a:miter lim="400000"/>
          </a:ln>
        </p:spPr>
      </p:pic>
      <p:pic>
        <p:nvPicPr>
          <p:cNvPr id="80" name="Image 60" descr="Image 60"/>
          <p:cNvPicPr>
            <a:picLocks noChangeAspect="1"/>
          </p:cNvPicPr>
          <p:nvPr/>
        </p:nvPicPr>
        <p:blipFill>
          <a:blip r:embed="rId63"/>
          <a:stretch>
            <a:fillRect/>
          </a:stretch>
        </p:blipFill>
        <p:spPr>
          <a:xfrm>
            <a:off x="4808813" y="13408880"/>
            <a:ext cx="32574" cy="32560"/>
          </a:xfrm>
          <a:prstGeom prst="rect">
            <a:avLst/>
          </a:prstGeom>
          <a:ln w="12700">
            <a:miter lim="400000"/>
          </a:ln>
        </p:spPr>
      </p:pic>
      <p:pic>
        <p:nvPicPr>
          <p:cNvPr id="81" name="Image 61" descr="Image 61"/>
          <p:cNvPicPr>
            <a:picLocks noChangeAspect="1"/>
          </p:cNvPicPr>
          <p:nvPr/>
        </p:nvPicPr>
        <p:blipFill>
          <a:blip r:embed="rId64"/>
          <a:stretch>
            <a:fillRect/>
          </a:stretch>
        </p:blipFill>
        <p:spPr>
          <a:xfrm>
            <a:off x="4797902" y="13415880"/>
            <a:ext cx="32574" cy="32560"/>
          </a:xfrm>
          <a:prstGeom prst="rect">
            <a:avLst/>
          </a:prstGeom>
          <a:ln w="12700">
            <a:miter lim="400000"/>
          </a:ln>
        </p:spPr>
      </p:pic>
      <p:pic>
        <p:nvPicPr>
          <p:cNvPr id="82" name="Image 62" descr="Image 62"/>
          <p:cNvPicPr>
            <a:picLocks noChangeAspect="1"/>
          </p:cNvPicPr>
          <p:nvPr/>
        </p:nvPicPr>
        <p:blipFill>
          <a:blip r:embed="rId65"/>
          <a:stretch>
            <a:fillRect/>
          </a:stretch>
        </p:blipFill>
        <p:spPr>
          <a:xfrm>
            <a:off x="4806858" y="13352877"/>
            <a:ext cx="32574" cy="32560"/>
          </a:xfrm>
          <a:prstGeom prst="rect">
            <a:avLst/>
          </a:prstGeom>
          <a:ln w="12700">
            <a:miter lim="400000"/>
          </a:ln>
        </p:spPr>
      </p:pic>
      <p:pic>
        <p:nvPicPr>
          <p:cNvPr id="83" name="Image 63" descr="Image 63"/>
          <p:cNvPicPr>
            <a:picLocks noChangeAspect="1"/>
          </p:cNvPicPr>
          <p:nvPr/>
        </p:nvPicPr>
        <p:blipFill>
          <a:blip r:embed="rId66"/>
          <a:stretch>
            <a:fillRect/>
          </a:stretch>
        </p:blipFill>
        <p:spPr>
          <a:xfrm>
            <a:off x="4827216" y="13423532"/>
            <a:ext cx="32574" cy="32560"/>
          </a:xfrm>
          <a:prstGeom prst="rect">
            <a:avLst/>
          </a:prstGeom>
          <a:ln w="12700">
            <a:miter lim="400000"/>
          </a:ln>
        </p:spPr>
      </p:pic>
      <p:pic>
        <p:nvPicPr>
          <p:cNvPr id="84" name="Image 64" descr="Image 64"/>
          <p:cNvPicPr>
            <a:picLocks noChangeAspect="1"/>
          </p:cNvPicPr>
          <p:nvPr/>
        </p:nvPicPr>
        <p:blipFill>
          <a:blip r:embed="rId67"/>
          <a:stretch>
            <a:fillRect/>
          </a:stretch>
        </p:blipFill>
        <p:spPr>
          <a:xfrm>
            <a:off x="4744320" y="13565979"/>
            <a:ext cx="32574" cy="32560"/>
          </a:xfrm>
          <a:prstGeom prst="rect">
            <a:avLst/>
          </a:prstGeom>
          <a:ln w="12700">
            <a:miter lim="400000"/>
          </a:ln>
        </p:spPr>
      </p:pic>
      <p:pic>
        <p:nvPicPr>
          <p:cNvPr id="85" name="Image 65" descr="Image 65"/>
          <p:cNvPicPr>
            <a:picLocks noChangeAspect="1"/>
          </p:cNvPicPr>
          <p:nvPr/>
        </p:nvPicPr>
        <p:blipFill>
          <a:blip r:embed="rId68"/>
          <a:stretch>
            <a:fillRect/>
          </a:stretch>
        </p:blipFill>
        <p:spPr>
          <a:xfrm>
            <a:off x="5296315" y="13345250"/>
            <a:ext cx="38104" cy="32560"/>
          </a:xfrm>
          <a:prstGeom prst="rect">
            <a:avLst/>
          </a:prstGeom>
          <a:ln w="12700">
            <a:miter lim="400000"/>
          </a:ln>
        </p:spPr>
      </p:pic>
      <p:pic>
        <p:nvPicPr>
          <p:cNvPr id="86" name="Image 66" descr="Image 66"/>
          <p:cNvPicPr>
            <a:picLocks noChangeAspect="1"/>
          </p:cNvPicPr>
          <p:nvPr/>
        </p:nvPicPr>
        <p:blipFill>
          <a:blip r:embed="rId69"/>
          <a:stretch>
            <a:fillRect/>
          </a:stretch>
        </p:blipFill>
        <p:spPr>
          <a:xfrm>
            <a:off x="5270703" y="13182592"/>
            <a:ext cx="32574" cy="32560"/>
          </a:xfrm>
          <a:prstGeom prst="rect">
            <a:avLst/>
          </a:prstGeom>
          <a:ln w="12700">
            <a:miter lim="400000"/>
          </a:ln>
        </p:spPr>
      </p:pic>
      <p:pic>
        <p:nvPicPr>
          <p:cNvPr id="87" name="Image 67" descr="Image 67"/>
          <p:cNvPicPr>
            <a:picLocks noChangeAspect="1"/>
          </p:cNvPicPr>
          <p:nvPr/>
        </p:nvPicPr>
        <p:blipFill>
          <a:blip r:embed="rId70"/>
          <a:stretch>
            <a:fillRect/>
          </a:stretch>
        </p:blipFill>
        <p:spPr>
          <a:xfrm>
            <a:off x="5294843" y="13403915"/>
            <a:ext cx="32574" cy="32686"/>
          </a:xfrm>
          <a:prstGeom prst="rect">
            <a:avLst/>
          </a:prstGeom>
          <a:ln w="12700">
            <a:miter lim="400000"/>
          </a:ln>
        </p:spPr>
      </p:pic>
      <p:pic>
        <p:nvPicPr>
          <p:cNvPr id="88" name="Image 68" descr="Image 68"/>
          <p:cNvPicPr>
            <a:picLocks noChangeAspect="1"/>
          </p:cNvPicPr>
          <p:nvPr/>
        </p:nvPicPr>
        <p:blipFill>
          <a:blip r:embed="rId71"/>
          <a:stretch>
            <a:fillRect/>
          </a:stretch>
        </p:blipFill>
        <p:spPr>
          <a:xfrm>
            <a:off x="5316949" y="13286945"/>
            <a:ext cx="32574" cy="32560"/>
          </a:xfrm>
          <a:prstGeom prst="rect">
            <a:avLst/>
          </a:prstGeom>
          <a:ln w="12700">
            <a:miter lim="400000"/>
          </a:ln>
        </p:spPr>
      </p:pic>
      <p:pic>
        <p:nvPicPr>
          <p:cNvPr id="89" name="Image 69" descr="Image 69"/>
          <p:cNvPicPr>
            <a:picLocks noChangeAspect="1"/>
          </p:cNvPicPr>
          <p:nvPr/>
        </p:nvPicPr>
        <p:blipFill>
          <a:blip r:embed="rId72"/>
          <a:stretch>
            <a:fillRect/>
          </a:stretch>
        </p:blipFill>
        <p:spPr>
          <a:xfrm>
            <a:off x="5292030" y="13279716"/>
            <a:ext cx="32574" cy="32560"/>
          </a:xfrm>
          <a:prstGeom prst="rect">
            <a:avLst/>
          </a:prstGeom>
          <a:ln w="12700">
            <a:miter lim="400000"/>
          </a:ln>
        </p:spPr>
      </p:pic>
      <p:pic>
        <p:nvPicPr>
          <p:cNvPr id="90" name="Image 70" descr="Image 70"/>
          <p:cNvPicPr>
            <a:picLocks noChangeAspect="1"/>
          </p:cNvPicPr>
          <p:nvPr/>
        </p:nvPicPr>
        <p:blipFill>
          <a:blip r:embed="rId73"/>
          <a:stretch>
            <a:fillRect/>
          </a:stretch>
        </p:blipFill>
        <p:spPr>
          <a:xfrm>
            <a:off x="5301341" y="13220687"/>
            <a:ext cx="32574" cy="32560"/>
          </a:xfrm>
          <a:prstGeom prst="rect">
            <a:avLst/>
          </a:prstGeom>
          <a:ln w="12700">
            <a:miter lim="400000"/>
          </a:ln>
        </p:spPr>
      </p:pic>
      <p:pic>
        <p:nvPicPr>
          <p:cNvPr id="91" name="Image 71" descr="Image 71"/>
          <p:cNvPicPr>
            <a:picLocks noChangeAspect="1"/>
          </p:cNvPicPr>
          <p:nvPr/>
        </p:nvPicPr>
        <p:blipFill>
          <a:blip r:embed="rId74"/>
          <a:stretch>
            <a:fillRect/>
          </a:stretch>
        </p:blipFill>
        <p:spPr>
          <a:xfrm>
            <a:off x="5266625" y="13215478"/>
            <a:ext cx="32574" cy="32560"/>
          </a:xfrm>
          <a:prstGeom prst="rect">
            <a:avLst/>
          </a:prstGeom>
          <a:ln w="12700">
            <a:miter lim="400000"/>
          </a:ln>
        </p:spPr>
      </p:pic>
      <p:pic>
        <p:nvPicPr>
          <p:cNvPr id="92" name="Image 72" descr="Image 72"/>
          <p:cNvPicPr>
            <a:picLocks noChangeAspect="1"/>
          </p:cNvPicPr>
          <p:nvPr/>
        </p:nvPicPr>
        <p:blipFill>
          <a:blip r:embed="rId75"/>
          <a:stretch>
            <a:fillRect/>
          </a:stretch>
        </p:blipFill>
        <p:spPr>
          <a:xfrm>
            <a:off x="5287633" y="13202127"/>
            <a:ext cx="32574" cy="32560"/>
          </a:xfrm>
          <a:prstGeom prst="rect">
            <a:avLst/>
          </a:prstGeom>
          <a:ln w="12700">
            <a:miter lim="400000"/>
          </a:ln>
        </p:spPr>
      </p:pic>
      <p:pic>
        <p:nvPicPr>
          <p:cNvPr id="93" name="Image 73" descr="Image 73"/>
          <p:cNvPicPr>
            <a:picLocks noChangeAspect="1"/>
          </p:cNvPicPr>
          <p:nvPr/>
        </p:nvPicPr>
        <p:blipFill>
          <a:blip r:embed="rId76"/>
          <a:stretch>
            <a:fillRect/>
          </a:stretch>
        </p:blipFill>
        <p:spPr>
          <a:xfrm>
            <a:off x="4585060" y="12445772"/>
            <a:ext cx="38104" cy="32560"/>
          </a:xfrm>
          <a:prstGeom prst="rect">
            <a:avLst/>
          </a:prstGeom>
          <a:ln w="12700">
            <a:miter lim="400000"/>
          </a:ln>
        </p:spPr>
      </p:pic>
      <p:pic>
        <p:nvPicPr>
          <p:cNvPr id="94" name="Image 74" descr="Image 74"/>
          <p:cNvPicPr>
            <a:picLocks noChangeAspect="1"/>
          </p:cNvPicPr>
          <p:nvPr/>
        </p:nvPicPr>
        <p:blipFill>
          <a:blip r:embed="rId77"/>
          <a:stretch>
            <a:fillRect/>
          </a:stretch>
        </p:blipFill>
        <p:spPr>
          <a:xfrm>
            <a:off x="4564555" y="12454890"/>
            <a:ext cx="33208" cy="32560"/>
          </a:xfrm>
          <a:prstGeom prst="rect">
            <a:avLst/>
          </a:prstGeom>
          <a:ln w="12700">
            <a:miter lim="400000"/>
          </a:ln>
        </p:spPr>
      </p:pic>
      <p:pic>
        <p:nvPicPr>
          <p:cNvPr id="95" name="Image 75" descr="Image 75"/>
          <p:cNvPicPr>
            <a:picLocks noChangeAspect="1"/>
          </p:cNvPicPr>
          <p:nvPr/>
        </p:nvPicPr>
        <p:blipFill>
          <a:blip r:embed="rId78"/>
          <a:stretch>
            <a:fillRect/>
          </a:stretch>
        </p:blipFill>
        <p:spPr>
          <a:xfrm>
            <a:off x="4735250" y="12445448"/>
            <a:ext cx="32574" cy="32560"/>
          </a:xfrm>
          <a:prstGeom prst="rect">
            <a:avLst/>
          </a:prstGeom>
          <a:ln w="12700">
            <a:miter lim="400000"/>
          </a:ln>
        </p:spPr>
      </p:pic>
      <p:pic>
        <p:nvPicPr>
          <p:cNvPr id="96" name="Image 76" descr="Image 76"/>
          <p:cNvPicPr>
            <a:picLocks noChangeAspect="1"/>
          </p:cNvPicPr>
          <p:nvPr/>
        </p:nvPicPr>
        <p:blipFill>
          <a:blip r:embed="rId79"/>
          <a:stretch>
            <a:fillRect/>
          </a:stretch>
        </p:blipFill>
        <p:spPr>
          <a:xfrm>
            <a:off x="4608734" y="12433300"/>
            <a:ext cx="32574" cy="33849"/>
          </a:xfrm>
          <a:prstGeom prst="rect">
            <a:avLst/>
          </a:prstGeom>
          <a:ln w="12700">
            <a:miter lim="400000"/>
          </a:ln>
        </p:spPr>
      </p:pic>
      <p:pic>
        <p:nvPicPr>
          <p:cNvPr id="97" name="Image 77" descr="Image 77"/>
          <p:cNvPicPr>
            <a:picLocks noChangeAspect="1"/>
          </p:cNvPicPr>
          <p:nvPr/>
        </p:nvPicPr>
        <p:blipFill>
          <a:blip r:embed="rId80"/>
          <a:stretch>
            <a:fillRect/>
          </a:stretch>
        </p:blipFill>
        <p:spPr>
          <a:xfrm>
            <a:off x="4718913" y="12500871"/>
            <a:ext cx="32574" cy="32560"/>
          </a:xfrm>
          <a:prstGeom prst="rect">
            <a:avLst/>
          </a:prstGeom>
          <a:ln w="12700">
            <a:miter lim="400000"/>
          </a:ln>
        </p:spPr>
      </p:pic>
      <p:pic>
        <p:nvPicPr>
          <p:cNvPr id="98" name="Image 78" descr="Image 78"/>
          <p:cNvPicPr>
            <a:picLocks noChangeAspect="1"/>
          </p:cNvPicPr>
          <p:nvPr/>
        </p:nvPicPr>
        <p:blipFill>
          <a:blip r:embed="rId81"/>
          <a:stretch>
            <a:fillRect/>
          </a:stretch>
        </p:blipFill>
        <p:spPr>
          <a:xfrm>
            <a:off x="4601388" y="12457399"/>
            <a:ext cx="34477" cy="32560"/>
          </a:xfrm>
          <a:prstGeom prst="rect">
            <a:avLst/>
          </a:prstGeom>
          <a:ln w="12700">
            <a:miter lim="400000"/>
          </a:ln>
        </p:spPr>
      </p:pic>
      <p:pic>
        <p:nvPicPr>
          <p:cNvPr id="99" name="Image 79" descr="Image 79"/>
          <p:cNvPicPr>
            <a:picLocks noChangeAspect="1"/>
          </p:cNvPicPr>
          <p:nvPr/>
        </p:nvPicPr>
        <p:blipFill>
          <a:blip r:embed="rId82"/>
          <a:stretch>
            <a:fillRect/>
          </a:stretch>
        </p:blipFill>
        <p:spPr>
          <a:xfrm>
            <a:off x="4729336" y="12489239"/>
            <a:ext cx="32574" cy="32560"/>
          </a:xfrm>
          <a:prstGeom prst="rect">
            <a:avLst/>
          </a:prstGeom>
          <a:ln w="12700">
            <a:miter lim="400000"/>
          </a:ln>
        </p:spPr>
      </p:pic>
      <p:pic>
        <p:nvPicPr>
          <p:cNvPr id="100" name="Image 80" descr="Image 80"/>
          <p:cNvPicPr>
            <a:picLocks noChangeAspect="1"/>
          </p:cNvPicPr>
          <p:nvPr/>
        </p:nvPicPr>
        <p:blipFill>
          <a:blip r:embed="rId83"/>
          <a:stretch>
            <a:fillRect/>
          </a:stretch>
        </p:blipFill>
        <p:spPr>
          <a:xfrm>
            <a:off x="4654582" y="12451633"/>
            <a:ext cx="32574" cy="32560"/>
          </a:xfrm>
          <a:prstGeom prst="rect">
            <a:avLst/>
          </a:prstGeom>
          <a:ln w="12700">
            <a:miter lim="400000"/>
          </a:ln>
        </p:spPr>
      </p:pic>
      <p:pic>
        <p:nvPicPr>
          <p:cNvPr id="101" name="Image 81" descr="Image 81"/>
          <p:cNvPicPr>
            <a:picLocks noChangeAspect="1"/>
          </p:cNvPicPr>
          <p:nvPr/>
        </p:nvPicPr>
        <p:blipFill>
          <a:blip r:embed="rId84"/>
          <a:stretch>
            <a:fillRect/>
          </a:stretch>
        </p:blipFill>
        <p:spPr>
          <a:xfrm>
            <a:off x="4726566" y="12477356"/>
            <a:ext cx="32574" cy="32560"/>
          </a:xfrm>
          <a:prstGeom prst="rect">
            <a:avLst/>
          </a:prstGeom>
          <a:ln w="12700">
            <a:miter lim="400000"/>
          </a:ln>
        </p:spPr>
      </p:pic>
      <p:pic>
        <p:nvPicPr>
          <p:cNvPr id="102" name="Image 82" descr="Image 82"/>
          <p:cNvPicPr>
            <a:picLocks noChangeAspect="1"/>
          </p:cNvPicPr>
          <p:nvPr/>
        </p:nvPicPr>
        <p:blipFill>
          <a:blip r:embed="rId85"/>
          <a:stretch>
            <a:fillRect/>
          </a:stretch>
        </p:blipFill>
        <p:spPr>
          <a:xfrm>
            <a:off x="4725753" y="12449679"/>
            <a:ext cx="32574" cy="32560"/>
          </a:xfrm>
          <a:prstGeom prst="rect">
            <a:avLst/>
          </a:prstGeom>
          <a:ln w="12700">
            <a:miter lim="400000"/>
          </a:ln>
        </p:spPr>
      </p:pic>
      <p:pic>
        <p:nvPicPr>
          <p:cNvPr id="103" name="Image 83" descr="Image 83"/>
          <p:cNvPicPr>
            <a:picLocks noChangeAspect="1"/>
          </p:cNvPicPr>
          <p:nvPr/>
        </p:nvPicPr>
        <p:blipFill>
          <a:blip r:embed="rId86"/>
          <a:stretch>
            <a:fillRect/>
          </a:stretch>
        </p:blipFill>
        <p:spPr>
          <a:xfrm>
            <a:off x="6147282" y="13246100"/>
            <a:ext cx="63506" cy="50800"/>
          </a:xfrm>
          <a:prstGeom prst="rect">
            <a:avLst/>
          </a:prstGeom>
          <a:ln w="12700">
            <a:miter lim="400000"/>
          </a:ln>
        </p:spPr>
      </p:pic>
      <p:pic>
        <p:nvPicPr>
          <p:cNvPr id="104" name="Image 84" descr="Image 84"/>
          <p:cNvPicPr>
            <a:picLocks noChangeAspect="1"/>
          </p:cNvPicPr>
          <p:nvPr/>
        </p:nvPicPr>
        <p:blipFill>
          <a:blip r:embed="rId87"/>
          <a:stretch>
            <a:fillRect/>
          </a:stretch>
        </p:blipFill>
        <p:spPr>
          <a:xfrm>
            <a:off x="6147282" y="13220700"/>
            <a:ext cx="63506" cy="38100"/>
          </a:xfrm>
          <a:prstGeom prst="rect">
            <a:avLst/>
          </a:prstGeom>
          <a:ln w="12700">
            <a:miter lim="400000"/>
          </a:ln>
        </p:spPr>
      </p:pic>
      <p:pic>
        <p:nvPicPr>
          <p:cNvPr id="105" name="Image 85" descr="Image 85"/>
          <p:cNvPicPr>
            <a:picLocks noChangeAspect="1"/>
          </p:cNvPicPr>
          <p:nvPr/>
        </p:nvPicPr>
        <p:blipFill>
          <a:blip r:embed="rId88"/>
          <a:stretch>
            <a:fillRect/>
          </a:stretch>
        </p:blipFill>
        <p:spPr>
          <a:xfrm>
            <a:off x="6203255" y="13232246"/>
            <a:ext cx="32574" cy="32560"/>
          </a:xfrm>
          <a:prstGeom prst="rect">
            <a:avLst/>
          </a:prstGeom>
          <a:ln w="12700">
            <a:miter lim="400000"/>
          </a:ln>
        </p:spPr>
      </p:pic>
      <p:pic>
        <p:nvPicPr>
          <p:cNvPr id="106" name="Image 86" descr="Image 86"/>
          <p:cNvPicPr>
            <a:picLocks noChangeAspect="1"/>
          </p:cNvPicPr>
          <p:nvPr/>
        </p:nvPicPr>
        <p:blipFill>
          <a:blip r:embed="rId89"/>
          <a:stretch>
            <a:fillRect/>
          </a:stretch>
        </p:blipFill>
        <p:spPr>
          <a:xfrm>
            <a:off x="6219054" y="13233711"/>
            <a:ext cx="32574" cy="32560"/>
          </a:xfrm>
          <a:prstGeom prst="rect">
            <a:avLst/>
          </a:prstGeom>
          <a:ln w="12700">
            <a:miter lim="400000"/>
          </a:ln>
        </p:spPr>
      </p:pic>
      <p:pic>
        <p:nvPicPr>
          <p:cNvPr id="107" name="Image 87" descr="Image 87"/>
          <p:cNvPicPr>
            <a:picLocks noChangeAspect="1"/>
          </p:cNvPicPr>
          <p:nvPr/>
        </p:nvPicPr>
        <p:blipFill>
          <a:blip r:embed="rId90"/>
          <a:stretch>
            <a:fillRect/>
          </a:stretch>
        </p:blipFill>
        <p:spPr>
          <a:xfrm>
            <a:off x="5922803" y="12923745"/>
            <a:ext cx="32574" cy="32560"/>
          </a:xfrm>
          <a:prstGeom prst="rect">
            <a:avLst/>
          </a:prstGeom>
          <a:ln w="12700">
            <a:miter lim="400000"/>
          </a:ln>
        </p:spPr>
      </p:pic>
      <p:pic>
        <p:nvPicPr>
          <p:cNvPr id="108" name="Image 88" descr="Image 88"/>
          <p:cNvPicPr>
            <a:picLocks noChangeAspect="1"/>
          </p:cNvPicPr>
          <p:nvPr/>
        </p:nvPicPr>
        <p:blipFill>
          <a:blip r:embed="rId91"/>
          <a:stretch>
            <a:fillRect/>
          </a:stretch>
        </p:blipFill>
        <p:spPr>
          <a:xfrm>
            <a:off x="5956353" y="12917722"/>
            <a:ext cx="32574" cy="32560"/>
          </a:xfrm>
          <a:prstGeom prst="rect">
            <a:avLst/>
          </a:prstGeom>
          <a:ln w="12700">
            <a:miter lim="400000"/>
          </a:ln>
        </p:spPr>
      </p:pic>
      <p:pic>
        <p:nvPicPr>
          <p:cNvPr id="109" name="Image 89" descr="Image 89"/>
          <p:cNvPicPr>
            <a:picLocks noChangeAspect="1"/>
          </p:cNvPicPr>
          <p:nvPr/>
        </p:nvPicPr>
        <p:blipFill>
          <a:blip r:embed="rId92"/>
          <a:stretch>
            <a:fillRect/>
          </a:stretch>
        </p:blipFill>
        <p:spPr>
          <a:xfrm>
            <a:off x="6159984" y="13411200"/>
            <a:ext cx="63506" cy="50800"/>
          </a:xfrm>
          <a:prstGeom prst="rect">
            <a:avLst/>
          </a:prstGeom>
          <a:ln w="12700">
            <a:miter lim="400000"/>
          </a:ln>
        </p:spPr>
      </p:pic>
      <p:pic>
        <p:nvPicPr>
          <p:cNvPr id="110" name="Image 90" descr="Image 90"/>
          <p:cNvPicPr>
            <a:picLocks noChangeAspect="1"/>
          </p:cNvPicPr>
          <p:nvPr/>
        </p:nvPicPr>
        <p:blipFill>
          <a:blip r:embed="rId93"/>
          <a:stretch>
            <a:fillRect/>
          </a:stretch>
        </p:blipFill>
        <p:spPr>
          <a:xfrm>
            <a:off x="6201464" y="13398298"/>
            <a:ext cx="32574" cy="32560"/>
          </a:xfrm>
          <a:prstGeom prst="rect">
            <a:avLst/>
          </a:prstGeom>
          <a:ln w="12700">
            <a:miter lim="400000"/>
          </a:ln>
        </p:spPr>
      </p:pic>
      <p:pic>
        <p:nvPicPr>
          <p:cNvPr id="111" name="Image 91" descr="Image 91"/>
          <p:cNvPicPr>
            <a:picLocks noChangeAspect="1"/>
          </p:cNvPicPr>
          <p:nvPr/>
        </p:nvPicPr>
        <p:blipFill>
          <a:blip r:embed="rId94"/>
          <a:stretch>
            <a:fillRect/>
          </a:stretch>
        </p:blipFill>
        <p:spPr>
          <a:xfrm>
            <a:off x="6116449" y="13062123"/>
            <a:ext cx="32574" cy="32560"/>
          </a:xfrm>
          <a:prstGeom prst="rect">
            <a:avLst/>
          </a:prstGeom>
          <a:ln w="12700">
            <a:miter lim="400000"/>
          </a:ln>
        </p:spPr>
      </p:pic>
      <p:pic>
        <p:nvPicPr>
          <p:cNvPr id="112" name="Image 92" descr="Image 92"/>
          <p:cNvPicPr>
            <a:picLocks noChangeAspect="1"/>
          </p:cNvPicPr>
          <p:nvPr/>
        </p:nvPicPr>
        <p:blipFill>
          <a:blip r:embed="rId95"/>
          <a:stretch>
            <a:fillRect/>
          </a:stretch>
        </p:blipFill>
        <p:spPr>
          <a:xfrm>
            <a:off x="5639242" y="12268200"/>
            <a:ext cx="38104" cy="38100"/>
          </a:xfrm>
          <a:prstGeom prst="rect">
            <a:avLst/>
          </a:prstGeom>
          <a:ln w="12700">
            <a:miter lim="400000"/>
          </a:ln>
        </p:spPr>
      </p:pic>
      <p:pic>
        <p:nvPicPr>
          <p:cNvPr id="113" name="Image 93" descr="Image 93"/>
          <p:cNvPicPr>
            <a:picLocks noChangeAspect="1"/>
          </p:cNvPicPr>
          <p:nvPr/>
        </p:nvPicPr>
        <p:blipFill>
          <a:blip r:embed="rId96"/>
          <a:stretch>
            <a:fillRect/>
          </a:stretch>
        </p:blipFill>
        <p:spPr>
          <a:xfrm>
            <a:off x="5612548" y="12241625"/>
            <a:ext cx="32574" cy="32560"/>
          </a:xfrm>
          <a:prstGeom prst="rect">
            <a:avLst/>
          </a:prstGeom>
          <a:ln w="12700">
            <a:miter lim="400000"/>
          </a:ln>
        </p:spPr>
      </p:pic>
      <p:pic>
        <p:nvPicPr>
          <p:cNvPr id="114" name="Image 94" descr="Image 94"/>
          <p:cNvPicPr>
            <a:picLocks noChangeAspect="1"/>
          </p:cNvPicPr>
          <p:nvPr/>
        </p:nvPicPr>
        <p:blipFill>
          <a:blip r:embed="rId97"/>
          <a:stretch>
            <a:fillRect/>
          </a:stretch>
        </p:blipFill>
        <p:spPr>
          <a:xfrm>
            <a:off x="4720704" y="13036889"/>
            <a:ext cx="32574" cy="32560"/>
          </a:xfrm>
          <a:prstGeom prst="rect">
            <a:avLst/>
          </a:prstGeom>
          <a:ln w="12700">
            <a:miter lim="400000"/>
          </a:ln>
        </p:spPr>
      </p:pic>
      <p:pic>
        <p:nvPicPr>
          <p:cNvPr id="115" name="Image 95" descr="Image 95"/>
          <p:cNvPicPr>
            <a:picLocks noChangeAspect="1"/>
          </p:cNvPicPr>
          <p:nvPr/>
        </p:nvPicPr>
        <p:blipFill>
          <a:blip r:embed="rId98"/>
          <a:stretch>
            <a:fillRect/>
          </a:stretch>
        </p:blipFill>
        <p:spPr>
          <a:xfrm>
            <a:off x="5547728" y="12272557"/>
            <a:ext cx="32574" cy="32560"/>
          </a:xfrm>
          <a:prstGeom prst="rect">
            <a:avLst/>
          </a:prstGeom>
          <a:ln w="12700">
            <a:miter lim="400000"/>
          </a:ln>
        </p:spPr>
      </p:pic>
      <p:pic>
        <p:nvPicPr>
          <p:cNvPr id="116" name="Image 96" descr="Image 96"/>
          <p:cNvPicPr>
            <a:picLocks noChangeAspect="1"/>
          </p:cNvPicPr>
          <p:nvPr/>
        </p:nvPicPr>
        <p:blipFill>
          <a:blip r:embed="rId99"/>
          <a:stretch>
            <a:fillRect/>
          </a:stretch>
        </p:blipFill>
        <p:spPr>
          <a:xfrm>
            <a:off x="5536327" y="12284116"/>
            <a:ext cx="32574" cy="32560"/>
          </a:xfrm>
          <a:prstGeom prst="rect">
            <a:avLst/>
          </a:prstGeom>
          <a:ln w="12700">
            <a:miter lim="400000"/>
          </a:ln>
        </p:spPr>
      </p:pic>
      <p:pic>
        <p:nvPicPr>
          <p:cNvPr id="117" name="Image 97" descr="Image 97"/>
          <p:cNvPicPr>
            <a:picLocks noChangeAspect="1"/>
          </p:cNvPicPr>
          <p:nvPr/>
        </p:nvPicPr>
        <p:blipFill>
          <a:blip r:embed="rId100"/>
          <a:stretch>
            <a:fillRect/>
          </a:stretch>
        </p:blipFill>
        <p:spPr>
          <a:xfrm>
            <a:off x="4655558" y="12989677"/>
            <a:ext cx="32574" cy="32560"/>
          </a:xfrm>
          <a:prstGeom prst="rect">
            <a:avLst/>
          </a:prstGeom>
          <a:ln w="12700">
            <a:miter lim="400000"/>
          </a:ln>
        </p:spPr>
      </p:pic>
      <p:pic>
        <p:nvPicPr>
          <p:cNvPr id="118" name="Image 98" descr="Image 98"/>
          <p:cNvPicPr>
            <a:picLocks noChangeAspect="1"/>
          </p:cNvPicPr>
          <p:nvPr/>
        </p:nvPicPr>
        <p:blipFill>
          <a:blip r:embed="rId101"/>
          <a:stretch>
            <a:fillRect/>
          </a:stretch>
        </p:blipFill>
        <p:spPr>
          <a:xfrm>
            <a:off x="5577018" y="12254975"/>
            <a:ext cx="32574" cy="32560"/>
          </a:xfrm>
          <a:prstGeom prst="rect">
            <a:avLst/>
          </a:prstGeom>
          <a:ln w="12700">
            <a:miter lim="400000"/>
          </a:ln>
        </p:spPr>
      </p:pic>
      <p:pic>
        <p:nvPicPr>
          <p:cNvPr id="119" name="Image 99" descr="Image 99"/>
          <p:cNvPicPr>
            <a:picLocks noChangeAspect="1"/>
          </p:cNvPicPr>
          <p:nvPr/>
        </p:nvPicPr>
        <p:blipFill>
          <a:blip r:embed="rId102"/>
          <a:stretch>
            <a:fillRect/>
          </a:stretch>
        </p:blipFill>
        <p:spPr>
          <a:xfrm>
            <a:off x="5592086" y="12255138"/>
            <a:ext cx="32574" cy="32560"/>
          </a:xfrm>
          <a:prstGeom prst="rect">
            <a:avLst/>
          </a:prstGeom>
          <a:ln w="12700">
            <a:miter lim="400000"/>
          </a:ln>
        </p:spPr>
      </p:pic>
      <p:pic>
        <p:nvPicPr>
          <p:cNvPr id="120" name="Image 100" descr="Image 100"/>
          <p:cNvPicPr>
            <a:picLocks noChangeAspect="1"/>
          </p:cNvPicPr>
          <p:nvPr/>
        </p:nvPicPr>
        <p:blipFill>
          <a:blip r:embed="rId103"/>
          <a:stretch>
            <a:fillRect/>
          </a:stretch>
        </p:blipFill>
        <p:spPr>
          <a:xfrm>
            <a:off x="2908529" y="11722100"/>
            <a:ext cx="1231998" cy="2274752"/>
          </a:xfrm>
          <a:prstGeom prst="rect">
            <a:avLst/>
          </a:prstGeom>
          <a:ln w="12700">
            <a:miter lim="400000"/>
          </a:ln>
        </p:spPr>
      </p:pic>
      <p:pic>
        <p:nvPicPr>
          <p:cNvPr id="121" name="Image 101" descr="Image 101"/>
          <p:cNvPicPr>
            <a:picLocks noChangeAspect="1"/>
          </p:cNvPicPr>
          <p:nvPr/>
        </p:nvPicPr>
        <p:blipFill>
          <a:blip r:embed="rId104"/>
          <a:stretch>
            <a:fillRect/>
          </a:stretch>
        </p:blipFill>
        <p:spPr>
          <a:xfrm>
            <a:off x="3439931" y="11841212"/>
            <a:ext cx="27604" cy="27636"/>
          </a:xfrm>
          <a:prstGeom prst="rect">
            <a:avLst/>
          </a:prstGeom>
          <a:ln w="12700">
            <a:miter lim="400000"/>
          </a:ln>
        </p:spPr>
      </p:pic>
      <p:pic>
        <p:nvPicPr>
          <p:cNvPr id="122" name="Image 102" descr="Image 102"/>
          <p:cNvPicPr>
            <a:picLocks noChangeAspect="1"/>
          </p:cNvPicPr>
          <p:nvPr/>
        </p:nvPicPr>
        <p:blipFill>
          <a:blip r:embed="rId105"/>
          <a:stretch>
            <a:fillRect/>
          </a:stretch>
        </p:blipFill>
        <p:spPr>
          <a:xfrm>
            <a:off x="3530877" y="13385800"/>
            <a:ext cx="32457" cy="29353"/>
          </a:xfrm>
          <a:prstGeom prst="rect">
            <a:avLst/>
          </a:prstGeom>
          <a:ln w="12700">
            <a:miter lim="400000"/>
          </a:ln>
        </p:spPr>
      </p:pic>
      <p:pic>
        <p:nvPicPr>
          <p:cNvPr id="123" name="Image 103" descr="Image 103"/>
          <p:cNvPicPr>
            <a:picLocks noChangeAspect="1"/>
          </p:cNvPicPr>
          <p:nvPr/>
        </p:nvPicPr>
        <p:blipFill>
          <a:blip r:embed="rId106"/>
          <a:stretch>
            <a:fillRect/>
          </a:stretch>
        </p:blipFill>
        <p:spPr>
          <a:xfrm>
            <a:off x="3530877" y="13549309"/>
            <a:ext cx="28989" cy="27636"/>
          </a:xfrm>
          <a:prstGeom prst="rect">
            <a:avLst/>
          </a:prstGeom>
          <a:ln w="12700">
            <a:miter lim="400000"/>
          </a:ln>
        </p:spPr>
      </p:pic>
      <p:pic>
        <p:nvPicPr>
          <p:cNvPr id="124" name="Image 104" descr="Image 104"/>
          <p:cNvPicPr>
            <a:picLocks noChangeAspect="1"/>
          </p:cNvPicPr>
          <p:nvPr/>
        </p:nvPicPr>
        <p:blipFill>
          <a:blip r:embed="rId107"/>
          <a:stretch>
            <a:fillRect/>
          </a:stretch>
        </p:blipFill>
        <p:spPr>
          <a:xfrm>
            <a:off x="3539576" y="13579581"/>
            <a:ext cx="29404" cy="27636"/>
          </a:xfrm>
          <a:prstGeom prst="rect">
            <a:avLst/>
          </a:prstGeom>
          <a:ln w="12700">
            <a:miter lim="400000"/>
          </a:ln>
        </p:spPr>
      </p:pic>
      <p:pic>
        <p:nvPicPr>
          <p:cNvPr id="125" name="Image 105" descr="Image 105"/>
          <p:cNvPicPr>
            <a:picLocks noChangeAspect="1"/>
          </p:cNvPicPr>
          <p:nvPr/>
        </p:nvPicPr>
        <p:blipFill>
          <a:blip r:embed="rId108"/>
          <a:stretch>
            <a:fillRect/>
          </a:stretch>
        </p:blipFill>
        <p:spPr>
          <a:xfrm>
            <a:off x="3924608" y="12895751"/>
            <a:ext cx="38104" cy="27636"/>
          </a:xfrm>
          <a:prstGeom prst="rect">
            <a:avLst/>
          </a:prstGeom>
          <a:ln w="12700">
            <a:miter lim="400000"/>
          </a:ln>
        </p:spPr>
      </p:pic>
      <p:pic>
        <p:nvPicPr>
          <p:cNvPr id="126" name="Image 106" descr="Image 106"/>
          <p:cNvPicPr>
            <a:picLocks noChangeAspect="1"/>
          </p:cNvPicPr>
          <p:nvPr/>
        </p:nvPicPr>
        <p:blipFill>
          <a:blip r:embed="rId109"/>
          <a:stretch>
            <a:fillRect/>
          </a:stretch>
        </p:blipFill>
        <p:spPr>
          <a:xfrm>
            <a:off x="3899206" y="12916337"/>
            <a:ext cx="27774" cy="27636"/>
          </a:xfrm>
          <a:prstGeom prst="rect">
            <a:avLst/>
          </a:prstGeom>
          <a:ln w="12700">
            <a:miter lim="400000"/>
          </a:ln>
        </p:spPr>
      </p:pic>
      <p:pic>
        <p:nvPicPr>
          <p:cNvPr id="127" name="Image 107" descr="Image 107"/>
          <p:cNvPicPr>
            <a:picLocks noChangeAspect="1"/>
          </p:cNvPicPr>
          <p:nvPr/>
        </p:nvPicPr>
        <p:blipFill>
          <a:blip r:embed="rId110"/>
          <a:stretch>
            <a:fillRect/>
          </a:stretch>
        </p:blipFill>
        <p:spPr>
          <a:xfrm>
            <a:off x="4005333" y="12503200"/>
            <a:ext cx="27604" cy="27636"/>
          </a:xfrm>
          <a:prstGeom prst="rect">
            <a:avLst/>
          </a:prstGeom>
          <a:ln w="12700">
            <a:miter lim="400000"/>
          </a:ln>
        </p:spPr>
      </p:pic>
      <p:pic>
        <p:nvPicPr>
          <p:cNvPr id="128" name="Image 108" descr="Image 108"/>
          <p:cNvPicPr>
            <a:picLocks noChangeAspect="1"/>
          </p:cNvPicPr>
          <p:nvPr/>
        </p:nvPicPr>
        <p:blipFill>
          <a:blip r:embed="rId111"/>
          <a:stretch>
            <a:fillRect/>
          </a:stretch>
        </p:blipFill>
        <p:spPr>
          <a:xfrm>
            <a:off x="3861103" y="12039600"/>
            <a:ext cx="28197" cy="29598"/>
          </a:xfrm>
          <a:prstGeom prst="rect">
            <a:avLst/>
          </a:prstGeom>
          <a:ln w="12700">
            <a:miter lim="400000"/>
          </a:ln>
        </p:spPr>
      </p:pic>
      <p:pic>
        <p:nvPicPr>
          <p:cNvPr id="129" name="Image 109" descr="Image 109"/>
          <p:cNvPicPr>
            <a:picLocks noChangeAspect="1"/>
          </p:cNvPicPr>
          <p:nvPr/>
        </p:nvPicPr>
        <p:blipFill>
          <a:blip r:embed="rId112"/>
          <a:stretch>
            <a:fillRect/>
          </a:stretch>
        </p:blipFill>
        <p:spPr>
          <a:xfrm>
            <a:off x="3866943" y="12065000"/>
            <a:ext cx="27604" cy="28241"/>
          </a:xfrm>
          <a:prstGeom prst="rect">
            <a:avLst/>
          </a:prstGeom>
          <a:ln w="12700">
            <a:miter lim="400000"/>
          </a:ln>
        </p:spPr>
      </p:pic>
      <p:pic>
        <p:nvPicPr>
          <p:cNvPr id="130" name="Image 110" descr="Image 110"/>
          <p:cNvPicPr>
            <a:picLocks noChangeAspect="1"/>
          </p:cNvPicPr>
          <p:nvPr/>
        </p:nvPicPr>
        <p:blipFill>
          <a:blip r:embed="rId113"/>
          <a:stretch>
            <a:fillRect/>
          </a:stretch>
        </p:blipFill>
        <p:spPr>
          <a:xfrm>
            <a:off x="4028556" y="12225195"/>
            <a:ext cx="27604" cy="27636"/>
          </a:xfrm>
          <a:prstGeom prst="rect">
            <a:avLst/>
          </a:prstGeom>
          <a:ln w="12700">
            <a:miter lim="400000"/>
          </a:ln>
        </p:spPr>
      </p:pic>
      <p:pic>
        <p:nvPicPr>
          <p:cNvPr id="131" name="Image 111" descr="Image 111"/>
          <p:cNvPicPr>
            <a:picLocks noChangeAspect="1"/>
          </p:cNvPicPr>
          <p:nvPr/>
        </p:nvPicPr>
        <p:blipFill>
          <a:blip r:embed="rId114"/>
          <a:stretch>
            <a:fillRect/>
          </a:stretch>
        </p:blipFill>
        <p:spPr>
          <a:xfrm>
            <a:off x="0" y="0"/>
            <a:ext cx="19394424" cy="13716000"/>
          </a:xfrm>
          <a:prstGeom prst="rect">
            <a:avLst/>
          </a:prstGeom>
          <a:ln w="12700">
            <a:miter lim="400000"/>
          </a:ln>
        </p:spPr>
      </p:pic>
      <p:pic>
        <p:nvPicPr>
          <p:cNvPr id="132" name="Image 112" descr="Image 112"/>
          <p:cNvPicPr>
            <a:picLocks noChangeAspect="1"/>
          </p:cNvPicPr>
          <p:nvPr/>
        </p:nvPicPr>
        <p:blipFill>
          <a:blip r:embed="rId115"/>
          <a:stretch>
            <a:fillRect/>
          </a:stretch>
        </p:blipFill>
        <p:spPr>
          <a:xfrm>
            <a:off x="4003300" y="12439760"/>
            <a:ext cx="27604" cy="27636"/>
          </a:xfrm>
          <a:prstGeom prst="rect">
            <a:avLst/>
          </a:prstGeom>
          <a:ln w="12700">
            <a:miter lim="400000"/>
          </a:ln>
        </p:spPr>
      </p:pic>
      <p:pic>
        <p:nvPicPr>
          <p:cNvPr id="133" name="Image 113" descr="Image 113"/>
          <p:cNvPicPr>
            <a:picLocks noChangeAspect="1"/>
          </p:cNvPicPr>
          <p:nvPr/>
        </p:nvPicPr>
        <p:blipFill>
          <a:blip r:embed="rId116"/>
          <a:stretch>
            <a:fillRect/>
          </a:stretch>
        </p:blipFill>
        <p:spPr>
          <a:xfrm>
            <a:off x="3937308" y="12166600"/>
            <a:ext cx="30219" cy="38100"/>
          </a:xfrm>
          <a:prstGeom prst="rect">
            <a:avLst/>
          </a:prstGeom>
          <a:ln w="12700">
            <a:miter lim="400000"/>
          </a:ln>
        </p:spPr>
      </p:pic>
      <p:pic>
        <p:nvPicPr>
          <p:cNvPr id="134" name="Image 114" descr="Image 114"/>
          <p:cNvPicPr>
            <a:picLocks noChangeAspect="1"/>
          </p:cNvPicPr>
          <p:nvPr/>
        </p:nvPicPr>
        <p:blipFill>
          <a:blip r:embed="rId117"/>
          <a:stretch>
            <a:fillRect/>
          </a:stretch>
        </p:blipFill>
        <p:spPr>
          <a:xfrm>
            <a:off x="3899206" y="12136903"/>
            <a:ext cx="28092" cy="29698"/>
          </a:xfrm>
          <a:prstGeom prst="rect">
            <a:avLst/>
          </a:prstGeom>
          <a:ln w="12700">
            <a:miter lim="400000"/>
          </a:ln>
        </p:spPr>
      </p:pic>
      <p:pic>
        <p:nvPicPr>
          <p:cNvPr id="135" name="Image 115" descr="Image 115"/>
          <p:cNvPicPr>
            <a:picLocks noChangeAspect="1"/>
          </p:cNvPicPr>
          <p:nvPr/>
        </p:nvPicPr>
        <p:blipFill>
          <a:blip r:embed="rId118"/>
          <a:stretch>
            <a:fillRect/>
          </a:stretch>
        </p:blipFill>
        <p:spPr>
          <a:xfrm>
            <a:off x="3880193" y="12144916"/>
            <a:ext cx="27604" cy="27636"/>
          </a:xfrm>
          <a:prstGeom prst="rect">
            <a:avLst/>
          </a:prstGeom>
          <a:ln w="12700">
            <a:miter lim="400000"/>
          </a:ln>
        </p:spPr>
      </p:pic>
      <p:pic>
        <p:nvPicPr>
          <p:cNvPr id="136" name="Image 116" descr="Image 116"/>
          <p:cNvPicPr>
            <a:picLocks noChangeAspect="1"/>
          </p:cNvPicPr>
          <p:nvPr/>
        </p:nvPicPr>
        <p:blipFill>
          <a:blip r:embed="rId119"/>
          <a:stretch>
            <a:fillRect/>
          </a:stretch>
        </p:blipFill>
        <p:spPr>
          <a:xfrm>
            <a:off x="3886505" y="12142154"/>
            <a:ext cx="31504" cy="27636"/>
          </a:xfrm>
          <a:prstGeom prst="rect">
            <a:avLst/>
          </a:prstGeom>
          <a:ln w="12700">
            <a:miter lim="400000"/>
          </a:ln>
        </p:spPr>
      </p:pic>
      <p:pic>
        <p:nvPicPr>
          <p:cNvPr id="137" name="Image 117" descr="Image 117"/>
          <p:cNvPicPr>
            <a:picLocks noChangeAspect="1"/>
          </p:cNvPicPr>
          <p:nvPr/>
        </p:nvPicPr>
        <p:blipFill>
          <a:blip r:embed="rId120"/>
          <a:stretch>
            <a:fillRect/>
          </a:stretch>
        </p:blipFill>
        <p:spPr>
          <a:xfrm>
            <a:off x="1435212" y="11087100"/>
            <a:ext cx="1574926" cy="2908923"/>
          </a:xfrm>
          <a:prstGeom prst="rect">
            <a:avLst/>
          </a:prstGeom>
          <a:ln w="12700">
            <a:miter lim="400000"/>
          </a:ln>
        </p:spPr>
      </p:pic>
      <p:pic>
        <p:nvPicPr>
          <p:cNvPr id="138" name="Image 118" descr="Image 118"/>
          <p:cNvPicPr>
            <a:picLocks noChangeAspect="1"/>
          </p:cNvPicPr>
          <p:nvPr/>
        </p:nvPicPr>
        <p:blipFill>
          <a:blip r:embed="rId121"/>
          <a:stretch>
            <a:fillRect/>
          </a:stretch>
        </p:blipFill>
        <p:spPr>
          <a:xfrm>
            <a:off x="2114455" y="11233666"/>
            <a:ext cx="27604" cy="27636"/>
          </a:xfrm>
          <a:prstGeom prst="rect">
            <a:avLst/>
          </a:prstGeom>
          <a:ln w="12700">
            <a:miter lim="400000"/>
          </a:ln>
        </p:spPr>
      </p:pic>
      <p:pic>
        <p:nvPicPr>
          <p:cNvPr id="139" name="Image 119" descr="Image 119"/>
          <p:cNvPicPr>
            <a:picLocks noChangeAspect="1"/>
          </p:cNvPicPr>
          <p:nvPr/>
        </p:nvPicPr>
        <p:blipFill>
          <a:blip r:embed="rId122"/>
          <a:stretch>
            <a:fillRect/>
          </a:stretch>
        </p:blipFill>
        <p:spPr>
          <a:xfrm>
            <a:off x="2235375" y="13218830"/>
            <a:ext cx="29804" cy="27636"/>
          </a:xfrm>
          <a:prstGeom prst="rect">
            <a:avLst/>
          </a:prstGeom>
          <a:ln w="12700">
            <a:miter lim="400000"/>
          </a:ln>
        </p:spPr>
      </p:pic>
      <p:pic>
        <p:nvPicPr>
          <p:cNvPr id="140" name="Image 120" descr="Image 120"/>
          <p:cNvPicPr>
            <a:picLocks noChangeAspect="1"/>
          </p:cNvPicPr>
          <p:nvPr/>
        </p:nvPicPr>
        <p:blipFill>
          <a:blip r:embed="rId123"/>
          <a:stretch>
            <a:fillRect/>
          </a:stretch>
        </p:blipFill>
        <p:spPr>
          <a:xfrm>
            <a:off x="2233146" y="13426217"/>
            <a:ext cx="27633" cy="27636"/>
          </a:xfrm>
          <a:prstGeom prst="rect">
            <a:avLst/>
          </a:prstGeom>
          <a:ln w="12700">
            <a:miter lim="400000"/>
          </a:ln>
        </p:spPr>
      </p:pic>
      <p:pic>
        <p:nvPicPr>
          <p:cNvPr id="141" name="Image 121" descr="Image 121"/>
          <p:cNvPicPr>
            <a:picLocks noChangeAspect="1"/>
          </p:cNvPicPr>
          <p:nvPr/>
        </p:nvPicPr>
        <p:blipFill>
          <a:blip r:embed="rId124"/>
          <a:stretch>
            <a:fillRect/>
          </a:stretch>
        </p:blipFill>
        <p:spPr>
          <a:xfrm>
            <a:off x="2241979" y="13465568"/>
            <a:ext cx="27604" cy="27636"/>
          </a:xfrm>
          <a:prstGeom prst="rect">
            <a:avLst/>
          </a:prstGeom>
          <a:ln w="12700">
            <a:miter lim="400000"/>
          </a:ln>
        </p:spPr>
      </p:pic>
      <p:pic>
        <p:nvPicPr>
          <p:cNvPr id="142" name="Image 122" descr="Image 122"/>
          <p:cNvPicPr>
            <a:picLocks noChangeAspect="1"/>
          </p:cNvPicPr>
          <p:nvPr/>
        </p:nvPicPr>
        <p:blipFill>
          <a:blip r:embed="rId125"/>
          <a:stretch>
            <a:fillRect/>
          </a:stretch>
        </p:blipFill>
        <p:spPr>
          <a:xfrm>
            <a:off x="2743416" y="12585700"/>
            <a:ext cx="28258" cy="29272"/>
          </a:xfrm>
          <a:prstGeom prst="rect">
            <a:avLst/>
          </a:prstGeom>
          <a:ln w="12700">
            <a:miter lim="400000"/>
          </a:ln>
        </p:spPr>
      </p:pic>
      <p:pic>
        <p:nvPicPr>
          <p:cNvPr id="143" name="Image 123" descr="Image 123"/>
          <p:cNvPicPr>
            <a:picLocks noChangeAspect="1"/>
          </p:cNvPicPr>
          <p:nvPr/>
        </p:nvPicPr>
        <p:blipFill>
          <a:blip r:embed="rId126"/>
          <a:stretch>
            <a:fillRect/>
          </a:stretch>
        </p:blipFill>
        <p:spPr>
          <a:xfrm>
            <a:off x="2704183" y="12613877"/>
            <a:ext cx="27604" cy="27636"/>
          </a:xfrm>
          <a:prstGeom prst="rect">
            <a:avLst/>
          </a:prstGeom>
          <a:ln w="12700">
            <a:miter lim="400000"/>
          </a:ln>
        </p:spPr>
      </p:pic>
      <p:pic>
        <p:nvPicPr>
          <p:cNvPr id="144" name="Image 124" descr="Image 124"/>
          <p:cNvPicPr>
            <a:picLocks noChangeAspect="1"/>
          </p:cNvPicPr>
          <p:nvPr/>
        </p:nvPicPr>
        <p:blipFill>
          <a:blip r:embed="rId127"/>
          <a:stretch>
            <a:fillRect/>
          </a:stretch>
        </p:blipFill>
        <p:spPr>
          <a:xfrm>
            <a:off x="2840367" y="12083291"/>
            <a:ext cx="30059" cy="27636"/>
          </a:xfrm>
          <a:prstGeom prst="rect">
            <a:avLst/>
          </a:prstGeom>
          <a:ln w="12700">
            <a:miter lim="400000"/>
          </a:ln>
        </p:spPr>
      </p:pic>
      <p:pic>
        <p:nvPicPr>
          <p:cNvPr id="145" name="Image 125" descr="Image 125"/>
          <p:cNvPicPr>
            <a:picLocks noChangeAspect="1"/>
          </p:cNvPicPr>
          <p:nvPr/>
        </p:nvPicPr>
        <p:blipFill>
          <a:blip r:embed="rId128"/>
          <a:stretch>
            <a:fillRect/>
          </a:stretch>
        </p:blipFill>
        <p:spPr>
          <a:xfrm>
            <a:off x="2654509" y="11490944"/>
            <a:ext cx="38104" cy="27957"/>
          </a:xfrm>
          <a:prstGeom prst="rect">
            <a:avLst/>
          </a:prstGeom>
          <a:ln w="12700">
            <a:miter lim="400000"/>
          </a:ln>
        </p:spPr>
      </p:pic>
      <p:pic>
        <p:nvPicPr>
          <p:cNvPr id="146" name="Image 126" descr="Image 126"/>
          <p:cNvPicPr>
            <a:picLocks noChangeAspect="1"/>
          </p:cNvPicPr>
          <p:nvPr/>
        </p:nvPicPr>
        <p:blipFill>
          <a:blip r:embed="rId129"/>
          <a:stretch>
            <a:fillRect/>
          </a:stretch>
        </p:blipFill>
        <p:spPr>
          <a:xfrm>
            <a:off x="2662213" y="11521895"/>
            <a:ext cx="27604" cy="27636"/>
          </a:xfrm>
          <a:prstGeom prst="rect">
            <a:avLst/>
          </a:prstGeom>
          <a:ln w="12700">
            <a:miter lim="400000"/>
          </a:ln>
        </p:spPr>
      </p:pic>
      <p:pic>
        <p:nvPicPr>
          <p:cNvPr id="147" name="Image 127" descr="Image 127"/>
          <p:cNvPicPr>
            <a:picLocks noChangeAspect="1"/>
          </p:cNvPicPr>
          <p:nvPr/>
        </p:nvPicPr>
        <p:blipFill>
          <a:blip r:embed="rId130"/>
          <a:stretch>
            <a:fillRect/>
          </a:stretch>
        </p:blipFill>
        <p:spPr>
          <a:xfrm>
            <a:off x="2869960" y="11726391"/>
            <a:ext cx="27604" cy="27636"/>
          </a:xfrm>
          <a:prstGeom prst="rect">
            <a:avLst/>
          </a:prstGeom>
          <a:ln w="12700">
            <a:miter lim="400000"/>
          </a:ln>
        </p:spPr>
      </p:pic>
      <p:pic>
        <p:nvPicPr>
          <p:cNvPr id="148" name="Image 128" descr="Image 128"/>
          <p:cNvPicPr>
            <a:picLocks noChangeAspect="1"/>
          </p:cNvPicPr>
          <p:nvPr/>
        </p:nvPicPr>
        <p:blipFill>
          <a:blip r:embed="rId114"/>
          <a:stretch>
            <a:fillRect/>
          </a:stretch>
        </p:blipFill>
        <p:spPr>
          <a:xfrm>
            <a:off x="-1324814" y="-138257"/>
            <a:ext cx="19724132" cy="12593137"/>
          </a:xfrm>
          <a:prstGeom prst="rect">
            <a:avLst/>
          </a:prstGeom>
          <a:ln w="12700">
            <a:miter lim="400000"/>
          </a:ln>
        </p:spPr>
      </p:pic>
      <p:pic>
        <p:nvPicPr>
          <p:cNvPr id="149" name="Image 129" descr="Image 129"/>
          <p:cNvPicPr>
            <a:picLocks noChangeAspect="1"/>
          </p:cNvPicPr>
          <p:nvPr/>
        </p:nvPicPr>
        <p:blipFill>
          <a:blip r:embed="rId131"/>
          <a:stretch>
            <a:fillRect/>
          </a:stretch>
        </p:blipFill>
        <p:spPr>
          <a:xfrm>
            <a:off x="2837366" y="12001493"/>
            <a:ext cx="27604" cy="27636"/>
          </a:xfrm>
          <a:prstGeom prst="rect">
            <a:avLst/>
          </a:prstGeom>
          <a:ln w="12700">
            <a:miter lim="400000"/>
          </a:ln>
        </p:spPr>
      </p:pic>
      <p:pic>
        <p:nvPicPr>
          <p:cNvPr id="150" name="Image 130" descr="Image 130"/>
          <p:cNvPicPr>
            <a:picLocks noChangeAspect="1"/>
          </p:cNvPicPr>
          <p:nvPr/>
        </p:nvPicPr>
        <p:blipFill>
          <a:blip r:embed="rId132"/>
          <a:stretch>
            <a:fillRect/>
          </a:stretch>
        </p:blipFill>
        <p:spPr>
          <a:xfrm>
            <a:off x="2756117" y="11658600"/>
            <a:ext cx="27849" cy="38100"/>
          </a:xfrm>
          <a:prstGeom prst="rect">
            <a:avLst/>
          </a:prstGeom>
          <a:ln w="12700">
            <a:miter lim="400000"/>
          </a:ln>
        </p:spPr>
      </p:pic>
      <p:pic>
        <p:nvPicPr>
          <p:cNvPr id="151" name="Image 131" descr="Image 131"/>
          <p:cNvPicPr>
            <a:picLocks noChangeAspect="1"/>
          </p:cNvPicPr>
          <p:nvPr/>
        </p:nvPicPr>
        <p:blipFill>
          <a:blip r:embed="rId133"/>
          <a:stretch>
            <a:fillRect/>
          </a:stretch>
        </p:blipFill>
        <p:spPr>
          <a:xfrm>
            <a:off x="2704314" y="11613504"/>
            <a:ext cx="27604" cy="32397"/>
          </a:xfrm>
          <a:prstGeom prst="rect">
            <a:avLst/>
          </a:prstGeom>
          <a:ln w="12700">
            <a:miter lim="400000"/>
          </a:ln>
        </p:spPr>
      </p:pic>
      <p:pic>
        <p:nvPicPr>
          <p:cNvPr id="152" name="Image 132" descr="Image 132"/>
          <p:cNvPicPr>
            <a:picLocks noChangeAspect="1"/>
          </p:cNvPicPr>
          <p:nvPr/>
        </p:nvPicPr>
        <p:blipFill>
          <a:blip r:embed="rId134"/>
          <a:stretch>
            <a:fillRect/>
          </a:stretch>
        </p:blipFill>
        <p:spPr>
          <a:xfrm>
            <a:off x="2679756" y="11623651"/>
            <a:ext cx="27604" cy="27636"/>
          </a:xfrm>
          <a:prstGeom prst="rect">
            <a:avLst/>
          </a:prstGeom>
          <a:ln w="12700">
            <a:miter lim="400000"/>
          </a:ln>
        </p:spPr>
      </p:pic>
      <p:pic>
        <p:nvPicPr>
          <p:cNvPr id="153" name="Image 133" descr="Image 133"/>
          <p:cNvPicPr>
            <a:picLocks noChangeAspect="1"/>
          </p:cNvPicPr>
          <p:nvPr/>
        </p:nvPicPr>
        <p:blipFill>
          <a:blip r:embed="rId135"/>
          <a:stretch>
            <a:fillRect/>
          </a:stretch>
        </p:blipFill>
        <p:spPr>
          <a:xfrm>
            <a:off x="2692452" y="11620135"/>
            <a:ext cx="27604" cy="27636"/>
          </a:xfrm>
          <a:prstGeom prst="rect">
            <a:avLst/>
          </a:prstGeom>
          <a:ln w="12700">
            <a:miter lim="400000"/>
          </a:ln>
        </p:spPr>
      </p:pic>
      <p:sp>
        <p:nvSpPr>
          <p:cNvPr id="154" name="Text 0"/>
          <p:cNvSpPr txBox="1"/>
          <p:nvPr/>
        </p:nvSpPr>
        <p:spPr>
          <a:xfrm>
            <a:off x="2832323" y="4163764"/>
            <a:ext cx="14047007" cy="34490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lgn="ctr">
              <a:lnSpc>
                <a:spcPts val="9300"/>
              </a:lnSpc>
              <a:defRPr sz="7500">
                <a:solidFill>
                  <a:srgbClr val="253165"/>
                </a:solidFill>
                <a:latin typeface="AlvaniaRegular"/>
                <a:ea typeface="AlvaniaRegular"/>
                <a:cs typeface="AlvaniaRegular"/>
                <a:sym typeface="AlvaniaRegular"/>
              </a:defRPr>
            </a:pPr>
            <a:r>
              <a:rPr lang="en-GB" sz="8800" dirty="0"/>
              <a:t>JU:MP</a:t>
            </a:r>
          </a:p>
          <a:p>
            <a:pPr algn="ctr">
              <a:lnSpc>
                <a:spcPts val="9300"/>
              </a:lnSpc>
              <a:defRPr sz="7500">
                <a:solidFill>
                  <a:srgbClr val="253165"/>
                </a:solidFill>
                <a:latin typeface="AlvaniaRegular"/>
                <a:ea typeface="AlvaniaRegular"/>
                <a:cs typeface="AlvaniaRegular"/>
                <a:sym typeface="AlvaniaRegular"/>
              </a:defRPr>
            </a:pPr>
            <a:r>
              <a:rPr lang="en-GB" sz="4400" dirty="0"/>
              <a:t>A Whole Systems Approach to Physical Activity for Children and Young People in Bradford</a:t>
            </a:r>
            <a:endParaRPr sz="4400" dirty="0"/>
          </a:p>
        </p:txBody>
      </p:sp>
      <p:sp>
        <p:nvSpPr>
          <p:cNvPr id="155" name="Text 1"/>
          <p:cNvSpPr txBox="1"/>
          <p:nvPr/>
        </p:nvSpPr>
        <p:spPr>
          <a:xfrm>
            <a:off x="1848003" y="8318607"/>
            <a:ext cx="16236675" cy="38760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lgn="ctr">
              <a:lnSpc>
                <a:spcPts val="5100"/>
              </a:lnSpc>
              <a:defRPr sz="3000">
                <a:solidFill>
                  <a:srgbClr val="FFFFFF"/>
                </a:solidFill>
                <a:latin typeface="AlvaniaRegular"/>
                <a:ea typeface="AlvaniaRegular"/>
                <a:cs typeface="AlvaniaRegular"/>
                <a:sym typeface="AlvaniaRegular"/>
              </a:defRPr>
            </a:pPr>
            <a:endParaRPr lang="en-GB" sz="3600" dirty="0">
              <a:solidFill>
                <a:schemeClr val="bg1"/>
              </a:solidFill>
            </a:endParaRPr>
          </a:p>
          <a:p>
            <a:pPr marL="0" marR="0" lvl="0" indent="0" algn="ctr" defTabSz="914400" rtl="0" eaLnBrk="1" fontAlgn="auto" latinLnBrk="0" hangingPunct="0">
              <a:lnSpc>
                <a:spcPts val="5100"/>
              </a:lnSpc>
              <a:spcBef>
                <a:spcPts val="0"/>
              </a:spcBef>
              <a:spcAft>
                <a:spcPts val="0"/>
              </a:spcAft>
              <a:buClrTx/>
              <a:buSzTx/>
              <a:buFontTx/>
              <a:buNone/>
              <a:tabLst/>
              <a:defRPr sz="3000">
                <a:solidFill>
                  <a:srgbClr val="FFFFFF"/>
                </a:solidFill>
                <a:latin typeface="AlvaniaRegular"/>
                <a:ea typeface="AlvaniaRegular"/>
                <a:cs typeface="AlvaniaRegular"/>
                <a:sym typeface="AlvaniaRegular"/>
              </a:defRPr>
            </a:pPr>
            <a:r>
              <a:rPr lang="en-GB" sz="3600" dirty="0">
                <a:solidFill>
                  <a:schemeClr val="bg1"/>
                </a:solidFill>
              </a:rPr>
              <a:t>Sally Barber , Director of Physical Activity, </a:t>
            </a:r>
            <a:r>
              <a:rPr kumimoji="0" lang="en-GB" sz="3600" b="0" i="0" u="none" strike="noStrike" kern="0" cap="none" spc="0" normalizeH="0" baseline="0" noProof="0" dirty="0">
                <a:ln>
                  <a:noFill/>
                </a:ln>
                <a:solidFill>
                  <a:srgbClr val="FFFFFF"/>
                </a:solidFill>
                <a:effectLst/>
                <a:uLnTx/>
                <a:uFillTx/>
                <a:latin typeface="AlvaniaRegular"/>
                <a:sym typeface="AlvaniaRegular"/>
              </a:rPr>
              <a:t>Born in Bradford </a:t>
            </a:r>
          </a:p>
          <a:p>
            <a:pPr algn="ctr">
              <a:lnSpc>
                <a:spcPts val="5100"/>
              </a:lnSpc>
              <a:defRPr sz="3000">
                <a:solidFill>
                  <a:srgbClr val="FFFFFF"/>
                </a:solidFill>
                <a:latin typeface="AlvaniaRegular"/>
                <a:ea typeface="AlvaniaRegular"/>
                <a:cs typeface="AlvaniaRegular"/>
                <a:sym typeface="AlvaniaRegular"/>
              </a:defRPr>
            </a:pPr>
            <a:endParaRPr lang="en-GB" sz="3600" dirty="0">
              <a:solidFill>
                <a:schemeClr val="bg1"/>
              </a:solidFill>
            </a:endParaRPr>
          </a:p>
          <a:p>
            <a:pPr algn="ctr">
              <a:lnSpc>
                <a:spcPts val="5100"/>
              </a:lnSpc>
              <a:defRPr sz="3000">
                <a:solidFill>
                  <a:srgbClr val="FFFFFF"/>
                </a:solidFill>
                <a:latin typeface="AlvaniaRegular"/>
                <a:ea typeface="AlvaniaRegular"/>
                <a:cs typeface="AlvaniaRegular"/>
                <a:sym typeface="AlvaniaRegular"/>
              </a:defRPr>
            </a:pPr>
            <a:r>
              <a:rPr lang="en-GB" sz="3600" dirty="0">
                <a:solidFill>
                  <a:schemeClr val="bg1"/>
                </a:solidFill>
              </a:rPr>
              <a:t>Jan Burkhardt, Knowledge Mobilisation Lead</a:t>
            </a:r>
          </a:p>
          <a:p>
            <a:pPr algn="ctr">
              <a:lnSpc>
                <a:spcPts val="5100"/>
              </a:lnSpc>
              <a:defRPr sz="3000">
                <a:solidFill>
                  <a:srgbClr val="FFFFFF"/>
                </a:solidFill>
                <a:latin typeface="AlvaniaRegular"/>
                <a:ea typeface="AlvaniaRegular"/>
                <a:cs typeface="AlvaniaRegular"/>
                <a:sym typeface="AlvaniaRegular"/>
              </a:defRPr>
            </a:pPr>
            <a:r>
              <a:rPr lang="en-GB" sz="3600" dirty="0">
                <a:solidFill>
                  <a:schemeClr val="bg1"/>
                </a:solidFill>
              </a:rPr>
              <a:t>Born in Bradford </a:t>
            </a:r>
          </a:p>
          <a:p>
            <a:pPr>
              <a:lnSpc>
                <a:spcPts val="5100"/>
              </a:lnSpc>
              <a:defRPr sz="3000">
                <a:solidFill>
                  <a:srgbClr val="FFFFFF"/>
                </a:solidFill>
                <a:latin typeface="AlvaniaRegular"/>
                <a:ea typeface="AlvaniaRegular"/>
                <a:cs typeface="AlvaniaRegular"/>
                <a:sym typeface="AlvaniaRegular"/>
              </a:defRPr>
            </a:pPr>
            <a:endParaRPr lang="en-GB" dirty="0">
              <a:solidFill>
                <a:schemeClr val="tx1"/>
              </a:solidFill>
            </a:endParaRPr>
          </a:p>
        </p:txBody>
      </p:sp>
      <p:pic>
        <p:nvPicPr>
          <p:cNvPr id="157" name="Image 135" descr="Image 135"/>
          <p:cNvPicPr>
            <a:picLocks noChangeAspect="1"/>
          </p:cNvPicPr>
          <p:nvPr/>
        </p:nvPicPr>
        <p:blipFill>
          <a:blip r:embed="rId136"/>
          <a:stretch>
            <a:fillRect/>
          </a:stretch>
        </p:blipFill>
        <p:spPr>
          <a:xfrm>
            <a:off x="17400367" y="12039600"/>
            <a:ext cx="215918" cy="266700"/>
          </a:xfrm>
          <a:prstGeom prst="rect">
            <a:avLst/>
          </a:prstGeom>
          <a:ln w="12700">
            <a:miter lim="400000"/>
          </a:ln>
        </p:spPr>
      </p:pic>
      <p:pic>
        <p:nvPicPr>
          <p:cNvPr id="158" name="Image 136" descr="Image 136"/>
          <p:cNvPicPr>
            <a:picLocks noChangeAspect="1"/>
          </p:cNvPicPr>
          <p:nvPr/>
        </p:nvPicPr>
        <p:blipFill>
          <a:blip r:embed="rId137"/>
          <a:stretch>
            <a:fillRect/>
          </a:stretch>
        </p:blipFill>
        <p:spPr>
          <a:xfrm>
            <a:off x="17895706" y="12026900"/>
            <a:ext cx="190516" cy="279400"/>
          </a:xfrm>
          <a:prstGeom prst="rect">
            <a:avLst/>
          </a:prstGeom>
          <a:ln w="12700">
            <a:miter lim="400000"/>
          </a:ln>
        </p:spPr>
      </p:pic>
      <p:pic>
        <p:nvPicPr>
          <p:cNvPr id="159" name="Image 137" descr="Image 137"/>
          <p:cNvPicPr>
            <a:picLocks noChangeAspect="1"/>
          </p:cNvPicPr>
          <p:nvPr/>
        </p:nvPicPr>
        <p:blipFill>
          <a:blip r:embed="rId138"/>
          <a:stretch>
            <a:fillRect/>
          </a:stretch>
        </p:blipFill>
        <p:spPr>
          <a:xfrm>
            <a:off x="18327540" y="12039600"/>
            <a:ext cx="228619" cy="266700"/>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FE3A429-E0BD-430A-A327-94CB6224FC00}"/>
              </a:ext>
            </a:extLst>
          </p:cNvPr>
          <p:cNvPicPr>
            <a:picLocks noChangeAspect="1"/>
          </p:cNvPicPr>
          <p:nvPr/>
        </p:nvPicPr>
        <p:blipFill>
          <a:blip r:embed="rId3"/>
          <a:stretch>
            <a:fillRect/>
          </a:stretch>
        </p:blipFill>
        <p:spPr>
          <a:xfrm>
            <a:off x="163935" y="3014662"/>
            <a:ext cx="19065029" cy="8192480"/>
          </a:xfrm>
          <a:prstGeom prst="rect">
            <a:avLst/>
          </a:prstGeom>
        </p:spPr>
      </p:pic>
      <p:sp>
        <p:nvSpPr>
          <p:cNvPr id="12" name="TextBox 11">
            <a:extLst>
              <a:ext uri="{FF2B5EF4-FFF2-40B4-BE49-F238E27FC236}">
                <a16:creationId xmlns:a16="http://schemas.microsoft.com/office/drawing/2014/main" id="{A6D4672C-285F-2558-F3D9-EA495CC33AD7}"/>
              </a:ext>
            </a:extLst>
          </p:cNvPr>
          <p:cNvSpPr txBox="1"/>
          <p:nvPr/>
        </p:nvSpPr>
        <p:spPr>
          <a:xfrm>
            <a:off x="4479324" y="1062307"/>
            <a:ext cx="9700054" cy="24314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GB" sz="4800" i="0" u="none" strike="noStrike" kern="0" cap="none" spc="0" normalizeH="0" baseline="0" noProof="0" dirty="0">
                <a:ln>
                  <a:noFill/>
                </a:ln>
                <a:solidFill>
                  <a:schemeClr val="accent1">
                    <a:lumMod val="75000"/>
                  </a:schemeClr>
                </a:solidFill>
                <a:effectLst/>
                <a:uLnTx/>
                <a:uFillTx/>
                <a:latin typeface="Roboto Condensed" panose="02000000000000000000" pitchFamily="2" charset="0"/>
                <a:ea typeface="Roboto Condensed" panose="02000000000000000000" pitchFamily="2" charset="0"/>
                <a:cs typeface="Helvetica"/>
                <a:sym typeface="Arial"/>
              </a:rPr>
              <a:t>JU:MP Resource Hub</a:t>
            </a:r>
          </a:p>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endParaRPr kumimoji="0" lang="en-GB" sz="800" i="0" u="none" strike="noStrike" kern="0" cap="none" spc="0" normalizeH="0" baseline="0" noProof="0" dirty="0">
              <a:ln>
                <a:noFill/>
              </a:ln>
              <a:solidFill>
                <a:schemeClr val="accent1">
                  <a:lumMod val="75000"/>
                </a:schemeClr>
              </a:solidFill>
              <a:effectLst/>
              <a:uLnTx/>
              <a:uFillTx/>
              <a:latin typeface="Roboto Condensed" panose="02000000000000000000" pitchFamily="2" charset="0"/>
              <a:ea typeface="Roboto Condensed" panose="02000000000000000000" pitchFamily="2" charset="0"/>
              <a:cs typeface="Helvetica"/>
              <a:sym typeface="Arial"/>
            </a:endParaRPr>
          </a:p>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GB" sz="4800" i="0" u="none" strike="noStrike" kern="0" cap="none" spc="0" normalizeH="0" baseline="0" noProof="0" dirty="0">
                <a:ln>
                  <a:noFill/>
                </a:ln>
                <a:solidFill>
                  <a:schemeClr val="accent1">
                    <a:lumMod val="75000"/>
                  </a:schemeClr>
                </a:solidFill>
                <a:effectLst/>
                <a:uLnTx/>
                <a:uFillTx/>
                <a:latin typeface="Roboto Condensed" panose="02000000000000000000" pitchFamily="2" charset="0"/>
                <a:ea typeface="Roboto Condensed" panose="02000000000000000000" pitchFamily="2" charset="0"/>
                <a:cs typeface="Helvetica"/>
                <a:sym typeface="Arial"/>
              </a:rPr>
              <a:t> www.jump.borninbradford.nhs</a:t>
            </a:r>
            <a:r>
              <a:rPr kumimoji="0" lang="en-GB" sz="4800" i="0" u="none" strike="noStrike" kern="0" cap="none" spc="0" normalizeH="0" baseline="0" noProof="0">
                <a:ln>
                  <a:noFill/>
                </a:ln>
                <a:solidFill>
                  <a:schemeClr val="accent1">
                    <a:lumMod val="75000"/>
                  </a:schemeClr>
                </a:solidFill>
                <a:effectLst/>
                <a:uLnTx/>
                <a:uFillTx/>
                <a:latin typeface="Roboto Condensed" panose="02000000000000000000" pitchFamily="2" charset="0"/>
                <a:ea typeface="Roboto Condensed" panose="02000000000000000000" pitchFamily="2" charset="0"/>
                <a:cs typeface="Helvetica"/>
                <a:sym typeface="Arial"/>
              </a:rPr>
              <a:t>.uk</a:t>
            </a:r>
            <a:endParaRPr kumimoji="0" lang="en-GB" sz="4800" i="0" u="none" strike="noStrike" kern="0" cap="none" spc="0" normalizeH="0" baseline="0" noProof="0" dirty="0">
              <a:ln>
                <a:noFill/>
              </a:ln>
              <a:solidFill>
                <a:schemeClr val="accent1">
                  <a:lumMod val="75000"/>
                </a:schemeClr>
              </a:solidFill>
              <a:effectLst/>
              <a:uLnTx/>
              <a:uFillTx/>
              <a:latin typeface="Roboto Condensed" panose="02000000000000000000" pitchFamily="2" charset="0"/>
              <a:ea typeface="Roboto Condensed" panose="02000000000000000000" pitchFamily="2" charset="0"/>
              <a:cs typeface="Helvetica"/>
              <a:sym typeface="Arial"/>
            </a:endParaRPr>
          </a:p>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GB" sz="4800" i="0" u="none" strike="noStrike" kern="0" cap="none" spc="0" normalizeH="0" baseline="0" noProof="0" dirty="0">
                <a:ln>
                  <a:noFill/>
                </a:ln>
                <a:solidFill>
                  <a:schemeClr val="accent1">
                    <a:lumMod val="75000"/>
                  </a:schemeClr>
                </a:solidFill>
                <a:effectLst/>
                <a:uLnTx/>
                <a:uFillTx/>
                <a:latin typeface="Roboto Condensed" panose="02000000000000000000" pitchFamily="2" charset="0"/>
                <a:ea typeface="Roboto Condensed" panose="02000000000000000000" pitchFamily="2" charset="0"/>
                <a:cs typeface="Helvetica"/>
                <a:sym typeface="Arial"/>
              </a:rPr>
              <a:t> </a:t>
            </a:r>
          </a:p>
        </p:txBody>
      </p:sp>
    </p:spTree>
    <p:extLst>
      <p:ext uri="{BB962C8B-B14F-4D97-AF65-F5344CB8AC3E}">
        <p14:creationId xmlns:p14="http://schemas.microsoft.com/office/powerpoint/2010/main" val="2645676803"/>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iagram of a physical activity&#10;&#10;Description automatically generated">
            <a:extLst>
              <a:ext uri="{FF2B5EF4-FFF2-40B4-BE49-F238E27FC236}">
                <a16:creationId xmlns:a16="http://schemas.microsoft.com/office/drawing/2014/main" id="{6E105ADA-D103-E993-EBF2-99B4C5289569}"/>
              </a:ext>
            </a:extLst>
          </p:cNvPr>
          <p:cNvPicPr>
            <a:picLocks noChangeAspect="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65981" y="1683766"/>
            <a:ext cx="19642454" cy="11163423"/>
          </a:xfrm>
          <a:prstGeom prst="rect">
            <a:avLst/>
          </a:prstGeom>
          <a:noFill/>
          <a:ln>
            <a:noFill/>
          </a:ln>
        </p:spPr>
      </p:pic>
    </p:spTree>
    <p:extLst>
      <p:ext uri="{BB962C8B-B14F-4D97-AF65-F5344CB8AC3E}">
        <p14:creationId xmlns:p14="http://schemas.microsoft.com/office/powerpoint/2010/main" val="4245483795"/>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66F904-F900-419A-8632-27E9ACCDF041}"/>
            </a:ext>
          </a:extLst>
        </p:cNvPr>
        <p:cNvGrpSpPr/>
        <p:nvPr/>
      </p:nvGrpSpPr>
      <p:grpSpPr>
        <a:xfrm>
          <a:off x="0" y="0"/>
          <a:ext cx="0" cy="0"/>
          <a:chOff x="0" y="0"/>
          <a:chExt cx="0" cy="0"/>
        </a:xfrm>
      </p:grpSpPr>
      <p:pic>
        <p:nvPicPr>
          <p:cNvPr id="476" name="Image 1" descr="Image 1">
            <a:extLst>
              <a:ext uri="{FF2B5EF4-FFF2-40B4-BE49-F238E27FC236}">
                <a16:creationId xmlns:a16="http://schemas.microsoft.com/office/drawing/2014/main" id="{7AAD0C13-F16C-2FBD-8445-E996B4D259AA}"/>
              </a:ext>
            </a:extLst>
          </p:cNvPr>
          <p:cNvPicPr>
            <a:picLocks noChangeAspect="1"/>
          </p:cNvPicPr>
          <p:nvPr/>
        </p:nvPicPr>
        <p:blipFill>
          <a:blip r:embed="rId3"/>
          <a:stretch>
            <a:fillRect/>
          </a:stretch>
        </p:blipFill>
        <p:spPr>
          <a:xfrm>
            <a:off x="3784896" y="12293600"/>
            <a:ext cx="21689677" cy="1820817"/>
          </a:xfrm>
          <a:prstGeom prst="rect">
            <a:avLst/>
          </a:prstGeom>
          <a:ln w="12700">
            <a:miter lim="400000"/>
          </a:ln>
        </p:spPr>
      </p:pic>
      <p:pic>
        <p:nvPicPr>
          <p:cNvPr id="477" name="Image 2" descr="Image 2">
            <a:extLst>
              <a:ext uri="{FF2B5EF4-FFF2-40B4-BE49-F238E27FC236}">
                <a16:creationId xmlns:a16="http://schemas.microsoft.com/office/drawing/2014/main" id="{47927206-1369-EE90-F57C-A34FD7C2BFC9}"/>
              </a:ext>
            </a:extLst>
          </p:cNvPr>
          <p:cNvPicPr>
            <a:picLocks noChangeAspect="1"/>
          </p:cNvPicPr>
          <p:nvPr/>
        </p:nvPicPr>
        <p:blipFill>
          <a:blip r:embed="rId4"/>
          <a:stretch>
            <a:fillRect/>
          </a:stretch>
        </p:blipFill>
        <p:spPr>
          <a:xfrm>
            <a:off x="-11543174" y="12293600"/>
            <a:ext cx="35468444" cy="1657531"/>
          </a:xfrm>
          <a:prstGeom prst="rect">
            <a:avLst/>
          </a:prstGeom>
          <a:ln w="12700">
            <a:miter lim="400000"/>
          </a:ln>
        </p:spPr>
      </p:pic>
      <p:pic>
        <p:nvPicPr>
          <p:cNvPr id="478" name="Image 3" descr="Image 3">
            <a:extLst>
              <a:ext uri="{FF2B5EF4-FFF2-40B4-BE49-F238E27FC236}">
                <a16:creationId xmlns:a16="http://schemas.microsoft.com/office/drawing/2014/main" id="{C090B867-A0D1-EFF4-8565-0674401162DF}"/>
              </a:ext>
            </a:extLst>
          </p:cNvPr>
          <p:cNvPicPr>
            <a:picLocks noChangeAspect="1"/>
          </p:cNvPicPr>
          <p:nvPr/>
        </p:nvPicPr>
        <p:blipFill>
          <a:blip r:embed="rId5"/>
          <a:stretch>
            <a:fillRect/>
          </a:stretch>
        </p:blipFill>
        <p:spPr>
          <a:xfrm>
            <a:off x="-2645437" y="12128500"/>
            <a:ext cx="22404563" cy="1822631"/>
          </a:xfrm>
          <a:prstGeom prst="rect">
            <a:avLst/>
          </a:prstGeom>
          <a:ln w="12700">
            <a:miter lim="400000"/>
          </a:ln>
        </p:spPr>
      </p:pic>
      <p:sp>
        <p:nvSpPr>
          <p:cNvPr id="2" name="Google Shape;816;p24">
            <a:extLst>
              <a:ext uri="{FF2B5EF4-FFF2-40B4-BE49-F238E27FC236}">
                <a16:creationId xmlns:a16="http://schemas.microsoft.com/office/drawing/2014/main" id="{44818EAE-7254-F8F0-01DB-4EBF59F942A0}"/>
              </a:ext>
            </a:extLst>
          </p:cNvPr>
          <p:cNvSpPr/>
          <p:nvPr/>
        </p:nvSpPr>
        <p:spPr>
          <a:xfrm>
            <a:off x="3015196" y="1540379"/>
            <a:ext cx="13362508" cy="2337636"/>
          </a:xfrm>
          <a:prstGeom prst="rect">
            <a:avLst/>
          </a:prstGeom>
          <a:solidFill>
            <a:srgbClr val="FFC000"/>
          </a:solidFill>
          <a:ln w="12700" cap="flat" cmpd="sng">
            <a:solidFill>
              <a:srgbClr val="FFC000"/>
            </a:solidFill>
            <a:prstDash val="solid"/>
            <a:miter lim="800000"/>
            <a:headEnd type="none" w="sm" len="sm"/>
            <a:tailEnd type="none" w="sm" len="sm"/>
          </a:ln>
        </p:spPr>
        <p:txBody>
          <a:bodyPr spcFirstLastPara="1" wrap="square" lIns="145422" tIns="72688" rIns="145422" bIns="72688" anchor="ctr" anchorCtr="0">
            <a:noAutofit/>
          </a:bodyPr>
          <a:lstStyle/>
          <a:p>
            <a:pPr marL="0" marR="0" lvl="0" indent="0" algn="ctr" defTabSz="1658539" eaLnBrk="1" fontAlgn="auto" latinLnBrk="0" hangingPunct="1">
              <a:lnSpc>
                <a:spcPct val="100000"/>
              </a:lnSpc>
              <a:spcBef>
                <a:spcPts val="0"/>
              </a:spcBef>
              <a:spcAft>
                <a:spcPts val="0"/>
              </a:spcAft>
              <a:buClr>
                <a:srgbClr val="000000"/>
              </a:buClr>
              <a:buSzTx/>
              <a:buFontTx/>
              <a:buNone/>
              <a:tabLst/>
              <a:defRPr/>
            </a:pPr>
            <a:r>
              <a:rPr kumimoji="0" lang="en-US" sz="5804" b="0" i="1" u="none" strike="noStrike" kern="0" cap="none" spc="0" normalizeH="0" baseline="0" noProof="0" dirty="0">
                <a:ln>
                  <a:noFill/>
                </a:ln>
                <a:solidFill>
                  <a:sysClr val="windowText" lastClr="000000"/>
                </a:solidFill>
                <a:effectLst/>
                <a:uLnTx/>
                <a:uFillTx/>
              </a:rPr>
              <a:t>Every Move Counts! </a:t>
            </a:r>
            <a:endParaRPr kumimoji="0" sz="2539" b="0" i="0" u="none" strike="noStrike" kern="0" cap="none" spc="0" normalizeH="0" baseline="0" noProof="0" dirty="0">
              <a:ln>
                <a:noFill/>
              </a:ln>
              <a:solidFill>
                <a:sysClr val="windowText" lastClr="000000"/>
              </a:solidFill>
              <a:effectLst/>
              <a:uLnTx/>
              <a:uFillTx/>
              <a:latin typeface="Arial"/>
              <a:cs typeface="Arial"/>
              <a:sym typeface="Arial"/>
            </a:endParaRPr>
          </a:p>
          <a:p>
            <a:pPr marL="0" marR="0" lvl="0" indent="0" algn="ctr" defTabSz="1658539" eaLnBrk="1" fontAlgn="auto" latinLnBrk="0" hangingPunct="1">
              <a:lnSpc>
                <a:spcPct val="100000"/>
              </a:lnSpc>
              <a:spcBef>
                <a:spcPts val="0"/>
              </a:spcBef>
              <a:spcAft>
                <a:spcPts val="0"/>
              </a:spcAft>
              <a:buClr>
                <a:srgbClr val="000000"/>
              </a:buClr>
              <a:buSzTx/>
              <a:buFontTx/>
              <a:buNone/>
              <a:tabLst/>
              <a:defRPr/>
            </a:pPr>
            <a:r>
              <a:rPr kumimoji="0" lang="en-US" sz="3818" b="1" i="0" u="none" strike="noStrike" kern="0" cap="none" spc="0" normalizeH="0" baseline="0" noProof="0" dirty="0">
                <a:ln>
                  <a:noFill/>
                </a:ln>
                <a:solidFill>
                  <a:sysClr val="windowText" lastClr="000000"/>
                </a:solidFill>
                <a:effectLst/>
                <a:uLnTx/>
                <a:uFillTx/>
              </a:rPr>
              <a:t>Bradford – the Active District</a:t>
            </a:r>
            <a:r>
              <a:rPr kumimoji="0" lang="en-US" sz="3818" b="0" i="0" u="none" strike="noStrike" kern="0" cap="none" spc="0" normalizeH="0" baseline="0" noProof="0" dirty="0">
                <a:ln>
                  <a:noFill/>
                </a:ln>
                <a:solidFill>
                  <a:sysClr val="windowText" lastClr="000000"/>
                </a:solidFill>
                <a:effectLst/>
                <a:uLnTx/>
                <a:uFillTx/>
              </a:rPr>
              <a:t>: creating a place where it’s easy for everyone to move and be active every day</a:t>
            </a:r>
            <a:r>
              <a:rPr kumimoji="0" lang="en-US" sz="3181" b="0" i="0" u="none" strike="noStrike" kern="0" cap="none" spc="0" normalizeH="0" baseline="0" noProof="0" dirty="0">
                <a:ln>
                  <a:noFill/>
                </a:ln>
                <a:solidFill>
                  <a:sysClr val="windowText" lastClr="000000"/>
                </a:solidFill>
                <a:effectLst/>
                <a:uLnTx/>
                <a:uFillTx/>
              </a:rPr>
              <a:t>.</a:t>
            </a:r>
            <a:endParaRPr kumimoji="0" sz="2539" b="0" i="0" u="none" strike="noStrike" kern="0" cap="none" spc="0" normalizeH="0" baseline="0" noProof="0" dirty="0">
              <a:ln>
                <a:noFill/>
              </a:ln>
              <a:solidFill>
                <a:sysClr val="windowText" lastClr="000000"/>
              </a:solidFill>
              <a:effectLst/>
              <a:uLnTx/>
              <a:uFillTx/>
              <a:latin typeface="Arial"/>
              <a:cs typeface="Arial"/>
              <a:sym typeface="Arial"/>
            </a:endParaRPr>
          </a:p>
        </p:txBody>
      </p:sp>
      <p:grpSp>
        <p:nvGrpSpPr>
          <p:cNvPr id="3" name="Google Shape;818;p24">
            <a:extLst>
              <a:ext uri="{FF2B5EF4-FFF2-40B4-BE49-F238E27FC236}">
                <a16:creationId xmlns:a16="http://schemas.microsoft.com/office/drawing/2014/main" id="{094E3C8B-AEA6-BA2D-9F50-6246788FF535}"/>
              </a:ext>
            </a:extLst>
          </p:cNvPr>
          <p:cNvGrpSpPr/>
          <p:nvPr/>
        </p:nvGrpSpPr>
        <p:grpSpPr>
          <a:xfrm>
            <a:off x="4299348" y="4370734"/>
            <a:ext cx="10716108" cy="7265047"/>
            <a:chOff x="376495" y="2273"/>
            <a:chExt cx="4786250" cy="2991405"/>
          </a:xfrm>
        </p:grpSpPr>
        <p:sp>
          <p:nvSpPr>
            <p:cNvPr id="5" name="Google Shape;819;p24">
              <a:extLst>
                <a:ext uri="{FF2B5EF4-FFF2-40B4-BE49-F238E27FC236}">
                  <a16:creationId xmlns:a16="http://schemas.microsoft.com/office/drawing/2014/main" id="{0DD53D85-FEEE-680C-8B5D-2372774FD7A2}"/>
                </a:ext>
              </a:extLst>
            </p:cNvPr>
            <p:cNvSpPr/>
            <p:nvPr/>
          </p:nvSpPr>
          <p:spPr>
            <a:xfrm>
              <a:off x="376495" y="2273"/>
              <a:ext cx="1495703" cy="897421"/>
            </a:xfrm>
            <a:prstGeom prst="rect">
              <a:avLst/>
            </a:prstGeom>
            <a:solidFill>
              <a:srgbClr val="4372C3"/>
            </a:solidFill>
            <a:ln w="12700" cap="flat" cmpd="sng">
              <a:solidFill>
                <a:srgbClr val="FFFFFF"/>
              </a:solidFill>
              <a:prstDash val="solid"/>
              <a:miter lim="800000"/>
              <a:headEnd type="none" w="sm" len="sm"/>
              <a:tailEnd type="none" w="sm" len="sm"/>
            </a:ln>
          </p:spPr>
          <p:txBody>
            <a:bodyPr spcFirstLastPara="1" wrap="square" lIns="165827" tIns="165827" rIns="165827" bIns="165827" anchor="ctr" anchorCtr="0">
              <a:noAutofit/>
            </a:bodyPr>
            <a:lstStyle/>
            <a:p>
              <a:pPr marL="0" marR="0" lvl="0" indent="0" defTabSz="1658539" eaLnBrk="1" fontAlgn="auto" latinLnBrk="0" hangingPunct="1">
                <a:lnSpc>
                  <a:spcPct val="100000"/>
                </a:lnSpc>
                <a:spcBef>
                  <a:spcPts val="0"/>
                </a:spcBef>
                <a:spcAft>
                  <a:spcPts val="0"/>
                </a:spcAft>
                <a:buClr>
                  <a:srgbClr val="000000"/>
                </a:buClr>
                <a:buSzTx/>
                <a:buFontTx/>
                <a:buNone/>
                <a:tabLst/>
                <a:defRPr/>
              </a:pPr>
              <a:endParaRPr kumimoji="0" sz="2539"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 name="Google Shape;820;p24">
              <a:extLst>
                <a:ext uri="{FF2B5EF4-FFF2-40B4-BE49-F238E27FC236}">
                  <a16:creationId xmlns:a16="http://schemas.microsoft.com/office/drawing/2014/main" id="{6132928D-E379-DC83-0CD6-43058F3348B4}"/>
                </a:ext>
              </a:extLst>
            </p:cNvPr>
            <p:cNvSpPr txBox="1"/>
            <p:nvPr/>
          </p:nvSpPr>
          <p:spPr>
            <a:xfrm>
              <a:off x="376495" y="2273"/>
              <a:ext cx="1495703" cy="897421"/>
            </a:xfrm>
            <a:prstGeom prst="rect">
              <a:avLst/>
            </a:prstGeom>
            <a:noFill/>
            <a:ln>
              <a:noFill/>
            </a:ln>
          </p:spPr>
          <p:txBody>
            <a:bodyPr spcFirstLastPara="1" wrap="square" lIns="96721" tIns="96721" rIns="96721" bIns="96721" anchor="ctr" anchorCtr="0">
              <a:noAutofit/>
            </a:bodyPr>
            <a:lstStyle/>
            <a:p>
              <a:pPr marL="0" marR="0" lvl="0" indent="0" algn="ctr" defTabSz="1658539" eaLnBrk="1" fontAlgn="auto" latinLnBrk="0" hangingPunct="1">
                <a:lnSpc>
                  <a:spcPct val="90000"/>
                </a:lnSpc>
                <a:spcBef>
                  <a:spcPts val="0"/>
                </a:spcBef>
                <a:spcAft>
                  <a:spcPts val="0"/>
                </a:spcAft>
                <a:buClr>
                  <a:srgbClr val="000000"/>
                </a:buClr>
                <a:buSzTx/>
                <a:buFontTx/>
                <a:buNone/>
                <a:tabLst/>
                <a:defRPr/>
              </a:pPr>
              <a:r>
                <a:rPr kumimoji="0" lang="en-US" sz="2539" b="0" i="0" u="none" strike="noStrike" kern="0" cap="none" spc="0" normalizeH="0" baseline="0" noProof="0">
                  <a:ln>
                    <a:noFill/>
                  </a:ln>
                  <a:solidFill>
                    <a:srgbClr val="FFFFFF"/>
                  </a:solidFill>
                  <a:effectLst/>
                  <a:uLnTx/>
                  <a:uFillTx/>
                  <a:latin typeface="Arial"/>
                  <a:ea typeface="Arial"/>
                  <a:cs typeface="Arial"/>
                  <a:sym typeface="Arial"/>
                </a:rPr>
                <a:t>1.Active schools, children and young people </a:t>
              </a:r>
              <a:endParaRPr kumimoji="0" sz="2539"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7" name="Google Shape;821;p24">
              <a:extLst>
                <a:ext uri="{FF2B5EF4-FFF2-40B4-BE49-F238E27FC236}">
                  <a16:creationId xmlns:a16="http://schemas.microsoft.com/office/drawing/2014/main" id="{AEB1035F-74D9-A11A-D703-34046781D884}"/>
                </a:ext>
              </a:extLst>
            </p:cNvPr>
            <p:cNvSpPr/>
            <p:nvPr/>
          </p:nvSpPr>
          <p:spPr>
            <a:xfrm>
              <a:off x="2021768" y="2273"/>
              <a:ext cx="1495703" cy="897421"/>
            </a:xfrm>
            <a:prstGeom prst="rect">
              <a:avLst/>
            </a:prstGeom>
            <a:solidFill>
              <a:srgbClr val="4372C3"/>
            </a:solidFill>
            <a:ln w="12700" cap="flat" cmpd="sng">
              <a:solidFill>
                <a:srgbClr val="FFFFFF"/>
              </a:solidFill>
              <a:prstDash val="solid"/>
              <a:miter lim="800000"/>
              <a:headEnd type="none" w="sm" len="sm"/>
              <a:tailEnd type="none" w="sm" len="sm"/>
            </a:ln>
          </p:spPr>
          <p:txBody>
            <a:bodyPr spcFirstLastPara="1" wrap="square" lIns="165827" tIns="165827" rIns="165827" bIns="165827" anchor="ctr" anchorCtr="0">
              <a:noAutofit/>
            </a:bodyPr>
            <a:lstStyle/>
            <a:p>
              <a:pPr marL="0" marR="0" lvl="0" indent="0" defTabSz="1658539" eaLnBrk="1" fontAlgn="auto" latinLnBrk="0" hangingPunct="1">
                <a:lnSpc>
                  <a:spcPct val="100000"/>
                </a:lnSpc>
                <a:spcBef>
                  <a:spcPts val="0"/>
                </a:spcBef>
                <a:spcAft>
                  <a:spcPts val="0"/>
                </a:spcAft>
                <a:buClr>
                  <a:srgbClr val="000000"/>
                </a:buClr>
                <a:buSzTx/>
                <a:buFontTx/>
                <a:buNone/>
                <a:tabLst/>
                <a:defRPr/>
              </a:pPr>
              <a:endParaRPr kumimoji="0" sz="2539"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 name="Google Shape;822;p24">
              <a:extLst>
                <a:ext uri="{FF2B5EF4-FFF2-40B4-BE49-F238E27FC236}">
                  <a16:creationId xmlns:a16="http://schemas.microsoft.com/office/drawing/2014/main" id="{36770736-7582-1D25-7D71-471635161C6E}"/>
                </a:ext>
              </a:extLst>
            </p:cNvPr>
            <p:cNvSpPr txBox="1"/>
            <p:nvPr/>
          </p:nvSpPr>
          <p:spPr>
            <a:xfrm>
              <a:off x="2021768" y="2273"/>
              <a:ext cx="1495703" cy="897421"/>
            </a:xfrm>
            <a:prstGeom prst="rect">
              <a:avLst/>
            </a:prstGeom>
            <a:noFill/>
            <a:ln>
              <a:noFill/>
            </a:ln>
          </p:spPr>
          <p:txBody>
            <a:bodyPr spcFirstLastPara="1" wrap="square" lIns="96721" tIns="96721" rIns="96721" bIns="96721" anchor="ctr" anchorCtr="0">
              <a:noAutofit/>
            </a:bodyPr>
            <a:lstStyle/>
            <a:p>
              <a:pPr marL="0" marR="0" lvl="0" indent="0" algn="ctr" defTabSz="1658539" eaLnBrk="1" fontAlgn="auto" latinLnBrk="0" hangingPunct="1">
                <a:lnSpc>
                  <a:spcPct val="90000"/>
                </a:lnSpc>
                <a:spcBef>
                  <a:spcPts val="0"/>
                </a:spcBef>
                <a:spcAft>
                  <a:spcPts val="0"/>
                </a:spcAft>
                <a:buClr>
                  <a:srgbClr val="000000"/>
                </a:buClr>
                <a:buSzTx/>
                <a:buFontTx/>
                <a:buNone/>
                <a:tabLst/>
                <a:defRPr/>
              </a:pPr>
              <a:r>
                <a:rPr kumimoji="0" lang="en-US" sz="2539" b="0" i="0" u="none" strike="noStrike" kern="0" cap="none" spc="0" normalizeH="0" baseline="0" noProof="0">
                  <a:ln>
                    <a:noFill/>
                  </a:ln>
                  <a:solidFill>
                    <a:srgbClr val="FFFFFF"/>
                  </a:solidFill>
                  <a:effectLst/>
                  <a:uLnTx/>
                  <a:uFillTx/>
                  <a:latin typeface="Arial"/>
                  <a:ea typeface="Arial"/>
                  <a:cs typeface="Arial"/>
                  <a:sym typeface="Arial"/>
                </a:rPr>
                <a:t>2. Neighbourhoods and Communities </a:t>
              </a:r>
              <a:endParaRPr kumimoji="0" sz="2539"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9" name="Google Shape;823;p24">
              <a:extLst>
                <a:ext uri="{FF2B5EF4-FFF2-40B4-BE49-F238E27FC236}">
                  <a16:creationId xmlns:a16="http://schemas.microsoft.com/office/drawing/2014/main" id="{A37A4F1C-DD3A-BA7E-A092-E39213F2ABD8}"/>
                </a:ext>
              </a:extLst>
            </p:cNvPr>
            <p:cNvSpPr/>
            <p:nvPr/>
          </p:nvSpPr>
          <p:spPr>
            <a:xfrm>
              <a:off x="3667042" y="2273"/>
              <a:ext cx="1495703" cy="897421"/>
            </a:xfrm>
            <a:prstGeom prst="rect">
              <a:avLst/>
            </a:prstGeom>
            <a:solidFill>
              <a:srgbClr val="4372C3"/>
            </a:solidFill>
            <a:ln w="12700" cap="flat" cmpd="sng">
              <a:solidFill>
                <a:srgbClr val="FFFFFF"/>
              </a:solidFill>
              <a:prstDash val="solid"/>
              <a:miter lim="800000"/>
              <a:headEnd type="none" w="sm" len="sm"/>
              <a:tailEnd type="none" w="sm" len="sm"/>
            </a:ln>
          </p:spPr>
          <p:txBody>
            <a:bodyPr spcFirstLastPara="1" wrap="square" lIns="165827" tIns="165827" rIns="165827" bIns="165827" anchor="ctr" anchorCtr="0">
              <a:noAutofit/>
            </a:bodyPr>
            <a:lstStyle/>
            <a:p>
              <a:pPr marL="0" marR="0" lvl="0" indent="0" defTabSz="1658539" eaLnBrk="1" fontAlgn="auto" latinLnBrk="0" hangingPunct="1">
                <a:lnSpc>
                  <a:spcPct val="100000"/>
                </a:lnSpc>
                <a:spcBef>
                  <a:spcPts val="0"/>
                </a:spcBef>
                <a:spcAft>
                  <a:spcPts val="0"/>
                </a:spcAft>
                <a:buClr>
                  <a:srgbClr val="000000"/>
                </a:buClr>
                <a:buSzTx/>
                <a:buFontTx/>
                <a:buNone/>
                <a:tabLst/>
                <a:defRPr/>
              </a:pPr>
              <a:endParaRPr kumimoji="0" sz="2539"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 name="Google Shape;824;p24">
              <a:extLst>
                <a:ext uri="{FF2B5EF4-FFF2-40B4-BE49-F238E27FC236}">
                  <a16:creationId xmlns:a16="http://schemas.microsoft.com/office/drawing/2014/main" id="{DCE191A7-3C3B-23F4-D716-725B31526FF8}"/>
                </a:ext>
              </a:extLst>
            </p:cNvPr>
            <p:cNvSpPr txBox="1"/>
            <p:nvPr/>
          </p:nvSpPr>
          <p:spPr>
            <a:xfrm>
              <a:off x="3667042" y="2273"/>
              <a:ext cx="1495703" cy="897421"/>
            </a:xfrm>
            <a:prstGeom prst="rect">
              <a:avLst/>
            </a:prstGeom>
            <a:noFill/>
            <a:ln>
              <a:noFill/>
            </a:ln>
          </p:spPr>
          <p:txBody>
            <a:bodyPr spcFirstLastPara="1" wrap="square" lIns="96721" tIns="96721" rIns="96721" bIns="96721" anchor="ctr" anchorCtr="0">
              <a:noAutofit/>
            </a:bodyPr>
            <a:lstStyle/>
            <a:p>
              <a:pPr marL="0" marR="0" lvl="0" indent="0" algn="ctr" defTabSz="1658539" eaLnBrk="1" fontAlgn="auto" latinLnBrk="0" hangingPunct="1">
                <a:lnSpc>
                  <a:spcPct val="90000"/>
                </a:lnSpc>
                <a:spcBef>
                  <a:spcPts val="0"/>
                </a:spcBef>
                <a:spcAft>
                  <a:spcPts val="0"/>
                </a:spcAft>
                <a:buClr>
                  <a:srgbClr val="000000"/>
                </a:buClr>
                <a:buSzTx/>
                <a:buFontTx/>
                <a:buNone/>
                <a:tabLst/>
                <a:defRPr/>
              </a:pPr>
              <a:r>
                <a:rPr kumimoji="0" lang="en-US" sz="2539" b="0" i="0" u="none" strike="noStrike" kern="0" cap="none" spc="0" normalizeH="0" baseline="0" noProof="0">
                  <a:ln>
                    <a:noFill/>
                  </a:ln>
                  <a:solidFill>
                    <a:srgbClr val="FFFFFF"/>
                  </a:solidFill>
                  <a:effectLst/>
                  <a:uLnTx/>
                  <a:uFillTx/>
                  <a:latin typeface="Arial"/>
                  <a:ea typeface="Arial"/>
                  <a:cs typeface="Arial"/>
                  <a:sym typeface="Arial"/>
                </a:rPr>
                <a:t>3.Sport &amp; active recreation</a:t>
              </a:r>
              <a:endParaRPr kumimoji="0" sz="2539"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 name="Google Shape;825;p24">
              <a:extLst>
                <a:ext uri="{FF2B5EF4-FFF2-40B4-BE49-F238E27FC236}">
                  <a16:creationId xmlns:a16="http://schemas.microsoft.com/office/drawing/2014/main" id="{6D0B665D-4CD2-1760-3C1A-0ECEDB6DE231}"/>
                </a:ext>
              </a:extLst>
            </p:cNvPr>
            <p:cNvSpPr/>
            <p:nvPr/>
          </p:nvSpPr>
          <p:spPr>
            <a:xfrm>
              <a:off x="376495" y="1049265"/>
              <a:ext cx="1495703" cy="897421"/>
            </a:xfrm>
            <a:prstGeom prst="rect">
              <a:avLst/>
            </a:prstGeom>
            <a:solidFill>
              <a:srgbClr val="4372C3"/>
            </a:solidFill>
            <a:ln w="12700" cap="flat" cmpd="sng">
              <a:solidFill>
                <a:srgbClr val="FFFFFF"/>
              </a:solidFill>
              <a:prstDash val="solid"/>
              <a:miter lim="800000"/>
              <a:headEnd type="none" w="sm" len="sm"/>
              <a:tailEnd type="none" w="sm" len="sm"/>
            </a:ln>
          </p:spPr>
          <p:txBody>
            <a:bodyPr spcFirstLastPara="1" wrap="square" lIns="165827" tIns="165827" rIns="165827" bIns="165827" anchor="ctr" anchorCtr="0">
              <a:noAutofit/>
            </a:bodyPr>
            <a:lstStyle/>
            <a:p>
              <a:pPr marL="0" marR="0" lvl="0" indent="0" defTabSz="1658539" eaLnBrk="1" fontAlgn="auto" latinLnBrk="0" hangingPunct="1">
                <a:lnSpc>
                  <a:spcPct val="100000"/>
                </a:lnSpc>
                <a:spcBef>
                  <a:spcPts val="0"/>
                </a:spcBef>
                <a:spcAft>
                  <a:spcPts val="0"/>
                </a:spcAft>
                <a:buClr>
                  <a:srgbClr val="000000"/>
                </a:buClr>
                <a:buSzTx/>
                <a:buFontTx/>
                <a:buNone/>
                <a:tabLst/>
                <a:defRPr/>
              </a:pPr>
              <a:endParaRPr kumimoji="0" sz="2539"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 name="Google Shape;826;p24">
              <a:extLst>
                <a:ext uri="{FF2B5EF4-FFF2-40B4-BE49-F238E27FC236}">
                  <a16:creationId xmlns:a16="http://schemas.microsoft.com/office/drawing/2014/main" id="{CF5EF4FA-BC51-AAF4-42CF-6D94B53AF8CE}"/>
                </a:ext>
              </a:extLst>
            </p:cNvPr>
            <p:cNvSpPr txBox="1"/>
            <p:nvPr/>
          </p:nvSpPr>
          <p:spPr>
            <a:xfrm>
              <a:off x="376495" y="1049265"/>
              <a:ext cx="1495703" cy="897421"/>
            </a:xfrm>
            <a:prstGeom prst="rect">
              <a:avLst/>
            </a:prstGeom>
            <a:noFill/>
            <a:ln>
              <a:noFill/>
            </a:ln>
          </p:spPr>
          <p:txBody>
            <a:bodyPr spcFirstLastPara="1" wrap="square" lIns="96721" tIns="96721" rIns="96721" bIns="96721" anchor="ctr" anchorCtr="0">
              <a:noAutofit/>
            </a:bodyPr>
            <a:lstStyle/>
            <a:p>
              <a:pPr marL="0" marR="0" lvl="0" indent="0" algn="ctr" defTabSz="1658539" eaLnBrk="1" fontAlgn="auto" latinLnBrk="0" hangingPunct="1">
                <a:lnSpc>
                  <a:spcPct val="90000"/>
                </a:lnSpc>
                <a:spcBef>
                  <a:spcPts val="0"/>
                </a:spcBef>
                <a:spcAft>
                  <a:spcPts val="0"/>
                </a:spcAft>
                <a:buClr>
                  <a:srgbClr val="000000"/>
                </a:buClr>
                <a:buSzTx/>
                <a:buFontTx/>
                <a:buNone/>
                <a:tabLst/>
                <a:defRPr/>
              </a:pPr>
              <a:r>
                <a:rPr kumimoji="0" lang="en-US" sz="2539" b="0" i="0" u="none" strike="noStrike" kern="0" cap="none" spc="0" normalizeH="0" baseline="0" noProof="0">
                  <a:ln>
                    <a:noFill/>
                  </a:ln>
                  <a:solidFill>
                    <a:srgbClr val="FFFFFF"/>
                  </a:solidFill>
                  <a:effectLst/>
                  <a:uLnTx/>
                  <a:uFillTx/>
                  <a:latin typeface="Arial"/>
                  <a:ea typeface="Arial"/>
                  <a:cs typeface="Arial"/>
                  <a:sym typeface="Arial"/>
                </a:rPr>
                <a:t>4.Health and social care</a:t>
              </a:r>
              <a:endParaRPr kumimoji="0" sz="2539"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 name="Google Shape;827;p24">
              <a:extLst>
                <a:ext uri="{FF2B5EF4-FFF2-40B4-BE49-F238E27FC236}">
                  <a16:creationId xmlns:a16="http://schemas.microsoft.com/office/drawing/2014/main" id="{9C5FA022-F3C6-1497-F58B-46BB84D71633}"/>
                </a:ext>
              </a:extLst>
            </p:cNvPr>
            <p:cNvSpPr/>
            <p:nvPr/>
          </p:nvSpPr>
          <p:spPr>
            <a:xfrm>
              <a:off x="2021768" y="1049265"/>
              <a:ext cx="1495703" cy="897421"/>
            </a:xfrm>
            <a:prstGeom prst="rect">
              <a:avLst/>
            </a:prstGeom>
            <a:solidFill>
              <a:srgbClr val="4372C3"/>
            </a:solidFill>
            <a:ln w="12700" cap="flat" cmpd="sng">
              <a:solidFill>
                <a:srgbClr val="FFFFFF"/>
              </a:solidFill>
              <a:prstDash val="solid"/>
              <a:miter lim="800000"/>
              <a:headEnd type="none" w="sm" len="sm"/>
              <a:tailEnd type="none" w="sm" len="sm"/>
            </a:ln>
          </p:spPr>
          <p:txBody>
            <a:bodyPr spcFirstLastPara="1" wrap="square" lIns="165827" tIns="165827" rIns="165827" bIns="165827" anchor="ctr" anchorCtr="0">
              <a:noAutofit/>
            </a:bodyPr>
            <a:lstStyle/>
            <a:p>
              <a:pPr marL="0" marR="0" lvl="0" indent="0" defTabSz="1658539" eaLnBrk="1" fontAlgn="auto" latinLnBrk="0" hangingPunct="1">
                <a:lnSpc>
                  <a:spcPct val="100000"/>
                </a:lnSpc>
                <a:spcBef>
                  <a:spcPts val="0"/>
                </a:spcBef>
                <a:spcAft>
                  <a:spcPts val="0"/>
                </a:spcAft>
                <a:buClr>
                  <a:srgbClr val="000000"/>
                </a:buClr>
                <a:buSzTx/>
                <a:buFontTx/>
                <a:buNone/>
                <a:tabLst/>
                <a:defRPr/>
              </a:pPr>
              <a:endParaRPr kumimoji="0" sz="2539"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 name="Google Shape;828;p24">
              <a:extLst>
                <a:ext uri="{FF2B5EF4-FFF2-40B4-BE49-F238E27FC236}">
                  <a16:creationId xmlns:a16="http://schemas.microsoft.com/office/drawing/2014/main" id="{7A4E52C1-8A4B-23A0-88DE-E42C96D09F5B}"/>
                </a:ext>
              </a:extLst>
            </p:cNvPr>
            <p:cNvSpPr txBox="1"/>
            <p:nvPr/>
          </p:nvSpPr>
          <p:spPr>
            <a:xfrm>
              <a:off x="2021768" y="1049265"/>
              <a:ext cx="1495703" cy="897421"/>
            </a:xfrm>
            <a:prstGeom prst="rect">
              <a:avLst/>
            </a:prstGeom>
            <a:noFill/>
            <a:ln>
              <a:noFill/>
            </a:ln>
          </p:spPr>
          <p:txBody>
            <a:bodyPr spcFirstLastPara="1" wrap="square" lIns="96721" tIns="96721" rIns="96721" bIns="96721" anchor="ctr" anchorCtr="0">
              <a:noAutofit/>
            </a:bodyPr>
            <a:lstStyle/>
            <a:p>
              <a:pPr marL="0" marR="0" lvl="0" indent="0" algn="ctr" defTabSz="1658539" eaLnBrk="1" fontAlgn="auto" latinLnBrk="0" hangingPunct="1">
                <a:lnSpc>
                  <a:spcPct val="90000"/>
                </a:lnSpc>
                <a:spcBef>
                  <a:spcPts val="0"/>
                </a:spcBef>
                <a:spcAft>
                  <a:spcPts val="0"/>
                </a:spcAft>
                <a:buClr>
                  <a:srgbClr val="000000"/>
                </a:buClr>
                <a:buSzTx/>
                <a:buFontTx/>
                <a:buNone/>
                <a:tabLst/>
                <a:defRPr/>
              </a:pPr>
              <a:r>
                <a:rPr kumimoji="0" lang="en-US" sz="2539" b="0" i="0" u="none" strike="noStrike" kern="0" cap="none" spc="0" normalizeH="0" baseline="0" noProof="0">
                  <a:ln>
                    <a:noFill/>
                  </a:ln>
                  <a:solidFill>
                    <a:srgbClr val="FFFFFF"/>
                  </a:solidFill>
                  <a:effectLst/>
                  <a:uLnTx/>
                  <a:uFillTx/>
                  <a:latin typeface="Arial"/>
                  <a:ea typeface="Arial"/>
                  <a:cs typeface="Arial"/>
                  <a:sym typeface="Arial"/>
                </a:rPr>
                <a:t>5. Workplaces and workforce</a:t>
              </a:r>
              <a:endParaRPr kumimoji="0" sz="2539"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5" name="Google Shape;829;p24">
              <a:extLst>
                <a:ext uri="{FF2B5EF4-FFF2-40B4-BE49-F238E27FC236}">
                  <a16:creationId xmlns:a16="http://schemas.microsoft.com/office/drawing/2014/main" id="{11B01A72-E863-86E1-E862-AA07C964885C}"/>
                </a:ext>
              </a:extLst>
            </p:cNvPr>
            <p:cNvSpPr/>
            <p:nvPr/>
          </p:nvSpPr>
          <p:spPr>
            <a:xfrm>
              <a:off x="3667042" y="1049265"/>
              <a:ext cx="1495703" cy="897421"/>
            </a:xfrm>
            <a:prstGeom prst="rect">
              <a:avLst/>
            </a:prstGeom>
            <a:solidFill>
              <a:srgbClr val="4372C3"/>
            </a:solidFill>
            <a:ln w="12700" cap="flat" cmpd="sng">
              <a:solidFill>
                <a:srgbClr val="FFFFFF"/>
              </a:solidFill>
              <a:prstDash val="solid"/>
              <a:miter lim="800000"/>
              <a:headEnd type="none" w="sm" len="sm"/>
              <a:tailEnd type="none" w="sm" len="sm"/>
            </a:ln>
          </p:spPr>
          <p:txBody>
            <a:bodyPr spcFirstLastPara="1" wrap="square" lIns="165827" tIns="165827" rIns="165827" bIns="165827" anchor="ctr" anchorCtr="0">
              <a:noAutofit/>
            </a:bodyPr>
            <a:lstStyle/>
            <a:p>
              <a:pPr marL="0" marR="0" lvl="0" indent="0" defTabSz="1658539" eaLnBrk="1" fontAlgn="auto" latinLnBrk="0" hangingPunct="1">
                <a:lnSpc>
                  <a:spcPct val="100000"/>
                </a:lnSpc>
                <a:spcBef>
                  <a:spcPts val="0"/>
                </a:spcBef>
                <a:spcAft>
                  <a:spcPts val="0"/>
                </a:spcAft>
                <a:buClr>
                  <a:srgbClr val="000000"/>
                </a:buClr>
                <a:buSzTx/>
                <a:buFontTx/>
                <a:buNone/>
                <a:tabLst/>
                <a:defRPr/>
              </a:pPr>
              <a:endParaRPr kumimoji="0" sz="2539"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 name="Google Shape;830;p24">
              <a:extLst>
                <a:ext uri="{FF2B5EF4-FFF2-40B4-BE49-F238E27FC236}">
                  <a16:creationId xmlns:a16="http://schemas.microsoft.com/office/drawing/2014/main" id="{D17B3DA5-A071-7CD3-D306-52804E372FB2}"/>
                </a:ext>
              </a:extLst>
            </p:cNvPr>
            <p:cNvSpPr txBox="1"/>
            <p:nvPr/>
          </p:nvSpPr>
          <p:spPr>
            <a:xfrm>
              <a:off x="3667042" y="1049265"/>
              <a:ext cx="1495703" cy="897421"/>
            </a:xfrm>
            <a:prstGeom prst="rect">
              <a:avLst/>
            </a:prstGeom>
            <a:noFill/>
            <a:ln>
              <a:noFill/>
            </a:ln>
          </p:spPr>
          <p:txBody>
            <a:bodyPr spcFirstLastPara="1" wrap="square" lIns="96721" tIns="96721" rIns="96721" bIns="96721" anchor="ctr" anchorCtr="0">
              <a:noAutofit/>
            </a:bodyPr>
            <a:lstStyle/>
            <a:p>
              <a:pPr marL="0" marR="0" lvl="0" indent="0" algn="ctr" defTabSz="1658539" eaLnBrk="1" fontAlgn="auto" latinLnBrk="0" hangingPunct="1">
                <a:lnSpc>
                  <a:spcPct val="90000"/>
                </a:lnSpc>
                <a:spcBef>
                  <a:spcPts val="0"/>
                </a:spcBef>
                <a:spcAft>
                  <a:spcPts val="0"/>
                </a:spcAft>
                <a:buClr>
                  <a:srgbClr val="000000"/>
                </a:buClr>
                <a:buSzTx/>
                <a:buFontTx/>
                <a:buNone/>
                <a:tabLst/>
                <a:defRPr/>
              </a:pPr>
              <a:r>
                <a:rPr kumimoji="0" lang="en-US" sz="2539" b="0" i="0" u="none" strike="noStrike" kern="0" cap="none" spc="0" normalizeH="0" baseline="0" noProof="0">
                  <a:ln>
                    <a:noFill/>
                  </a:ln>
                  <a:solidFill>
                    <a:srgbClr val="FFFFFF"/>
                  </a:solidFill>
                  <a:effectLst/>
                  <a:uLnTx/>
                  <a:uFillTx/>
                  <a:latin typeface="Arial"/>
                  <a:ea typeface="Arial"/>
                  <a:cs typeface="Arial"/>
                  <a:sym typeface="Arial"/>
                </a:rPr>
                <a:t>6. Greenspace </a:t>
              </a:r>
              <a:endParaRPr kumimoji="0" sz="2539"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7" name="Google Shape;831;p24">
              <a:extLst>
                <a:ext uri="{FF2B5EF4-FFF2-40B4-BE49-F238E27FC236}">
                  <a16:creationId xmlns:a16="http://schemas.microsoft.com/office/drawing/2014/main" id="{9063DC63-1B4A-A62F-A35C-B02C7D797B15}"/>
                </a:ext>
              </a:extLst>
            </p:cNvPr>
            <p:cNvSpPr/>
            <p:nvPr/>
          </p:nvSpPr>
          <p:spPr>
            <a:xfrm>
              <a:off x="376495" y="2096257"/>
              <a:ext cx="1495703" cy="897421"/>
            </a:xfrm>
            <a:prstGeom prst="rect">
              <a:avLst/>
            </a:prstGeom>
            <a:solidFill>
              <a:srgbClr val="4372C3"/>
            </a:solidFill>
            <a:ln w="12700" cap="flat" cmpd="sng">
              <a:solidFill>
                <a:srgbClr val="FFFFFF"/>
              </a:solidFill>
              <a:prstDash val="solid"/>
              <a:miter lim="800000"/>
              <a:headEnd type="none" w="sm" len="sm"/>
              <a:tailEnd type="none" w="sm" len="sm"/>
            </a:ln>
          </p:spPr>
          <p:txBody>
            <a:bodyPr spcFirstLastPara="1" wrap="square" lIns="165827" tIns="165827" rIns="165827" bIns="165827" anchor="ctr" anchorCtr="0">
              <a:noAutofit/>
            </a:bodyPr>
            <a:lstStyle/>
            <a:p>
              <a:pPr marL="0" marR="0" lvl="0" indent="0" defTabSz="1658539" eaLnBrk="1" fontAlgn="auto" latinLnBrk="0" hangingPunct="1">
                <a:lnSpc>
                  <a:spcPct val="100000"/>
                </a:lnSpc>
                <a:spcBef>
                  <a:spcPts val="0"/>
                </a:spcBef>
                <a:spcAft>
                  <a:spcPts val="0"/>
                </a:spcAft>
                <a:buClr>
                  <a:srgbClr val="000000"/>
                </a:buClr>
                <a:buSzTx/>
                <a:buFontTx/>
                <a:buNone/>
                <a:tabLst/>
                <a:defRPr/>
              </a:pPr>
              <a:endParaRPr kumimoji="0" sz="2539"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 name="Google Shape;832;p24">
              <a:extLst>
                <a:ext uri="{FF2B5EF4-FFF2-40B4-BE49-F238E27FC236}">
                  <a16:creationId xmlns:a16="http://schemas.microsoft.com/office/drawing/2014/main" id="{F3270712-DB4E-FA9C-5488-9639886E25E1}"/>
                </a:ext>
              </a:extLst>
            </p:cNvPr>
            <p:cNvSpPr txBox="1"/>
            <p:nvPr/>
          </p:nvSpPr>
          <p:spPr>
            <a:xfrm>
              <a:off x="376495" y="2096257"/>
              <a:ext cx="1495703" cy="897421"/>
            </a:xfrm>
            <a:prstGeom prst="rect">
              <a:avLst/>
            </a:prstGeom>
            <a:noFill/>
            <a:ln>
              <a:noFill/>
            </a:ln>
          </p:spPr>
          <p:txBody>
            <a:bodyPr spcFirstLastPara="1" wrap="square" lIns="96721" tIns="96721" rIns="96721" bIns="96721" anchor="ctr" anchorCtr="0">
              <a:noAutofit/>
            </a:bodyPr>
            <a:lstStyle/>
            <a:p>
              <a:pPr marL="0" marR="0" lvl="0" indent="0" algn="ctr" defTabSz="1658539" eaLnBrk="1" fontAlgn="auto" latinLnBrk="0" hangingPunct="1">
                <a:lnSpc>
                  <a:spcPct val="90000"/>
                </a:lnSpc>
                <a:spcBef>
                  <a:spcPts val="0"/>
                </a:spcBef>
                <a:spcAft>
                  <a:spcPts val="0"/>
                </a:spcAft>
                <a:buClr>
                  <a:srgbClr val="000000"/>
                </a:buClr>
                <a:buSzTx/>
                <a:buFontTx/>
                <a:buNone/>
                <a:tabLst/>
                <a:defRPr/>
              </a:pPr>
              <a:r>
                <a:rPr kumimoji="0" lang="en-US" sz="2539" b="0" i="0" u="none" strike="noStrike" kern="0" cap="none" spc="0" normalizeH="0" baseline="0" noProof="0">
                  <a:ln>
                    <a:noFill/>
                  </a:ln>
                  <a:solidFill>
                    <a:srgbClr val="FFFFFF"/>
                  </a:solidFill>
                  <a:effectLst/>
                  <a:uLnTx/>
                  <a:uFillTx/>
                  <a:latin typeface="Arial"/>
                  <a:ea typeface="Arial"/>
                  <a:cs typeface="Arial"/>
                  <a:sym typeface="Arial"/>
                </a:rPr>
                <a:t>7. Built environment</a:t>
              </a:r>
              <a:endParaRPr kumimoji="0" sz="2539"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9" name="Google Shape;833;p24">
              <a:extLst>
                <a:ext uri="{FF2B5EF4-FFF2-40B4-BE49-F238E27FC236}">
                  <a16:creationId xmlns:a16="http://schemas.microsoft.com/office/drawing/2014/main" id="{DD0F304F-5899-E700-B6B9-43030BE2F5BD}"/>
                </a:ext>
              </a:extLst>
            </p:cNvPr>
            <p:cNvSpPr/>
            <p:nvPr/>
          </p:nvSpPr>
          <p:spPr>
            <a:xfrm>
              <a:off x="2021768" y="2096257"/>
              <a:ext cx="1495703" cy="897421"/>
            </a:xfrm>
            <a:prstGeom prst="rect">
              <a:avLst/>
            </a:prstGeom>
            <a:solidFill>
              <a:srgbClr val="4372C3"/>
            </a:solidFill>
            <a:ln w="12700" cap="flat" cmpd="sng">
              <a:solidFill>
                <a:srgbClr val="FFFFFF"/>
              </a:solidFill>
              <a:prstDash val="solid"/>
              <a:miter lim="800000"/>
              <a:headEnd type="none" w="sm" len="sm"/>
              <a:tailEnd type="none" w="sm" len="sm"/>
            </a:ln>
          </p:spPr>
          <p:txBody>
            <a:bodyPr spcFirstLastPara="1" wrap="square" lIns="165827" tIns="165827" rIns="165827" bIns="165827" anchor="ctr" anchorCtr="0">
              <a:noAutofit/>
            </a:bodyPr>
            <a:lstStyle/>
            <a:p>
              <a:pPr marL="0" marR="0" lvl="0" indent="0" defTabSz="1658539" eaLnBrk="1" fontAlgn="auto" latinLnBrk="0" hangingPunct="1">
                <a:lnSpc>
                  <a:spcPct val="100000"/>
                </a:lnSpc>
                <a:spcBef>
                  <a:spcPts val="0"/>
                </a:spcBef>
                <a:spcAft>
                  <a:spcPts val="0"/>
                </a:spcAft>
                <a:buClr>
                  <a:srgbClr val="000000"/>
                </a:buClr>
                <a:buSzTx/>
                <a:buFontTx/>
                <a:buNone/>
                <a:tabLst/>
                <a:defRPr/>
              </a:pPr>
              <a:endParaRPr kumimoji="0" sz="2539"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 name="Google Shape;834;p24">
              <a:extLst>
                <a:ext uri="{FF2B5EF4-FFF2-40B4-BE49-F238E27FC236}">
                  <a16:creationId xmlns:a16="http://schemas.microsoft.com/office/drawing/2014/main" id="{00BDD01B-85C1-F8FA-DFC0-4A0FCC286FFA}"/>
                </a:ext>
              </a:extLst>
            </p:cNvPr>
            <p:cNvSpPr txBox="1"/>
            <p:nvPr/>
          </p:nvSpPr>
          <p:spPr>
            <a:xfrm>
              <a:off x="2021768" y="2096257"/>
              <a:ext cx="1495703" cy="897421"/>
            </a:xfrm>
            <a:prstGeom prst="rect">
              <a:avLst/>
            </a:prstGeom>
            <a:noFill/>
            <a:ln>
              <a:noFill/>
            </a:ln>
          </p:spPr>
          <p:txBody>
            <a:bodyPr spcFirstLastPara="1" wrap="square" lIns="96721" tIns="96721" rIns="96721" bIns="96721" anchor="ctr" anchorCtr="0">
              <a:noAutofit/>
            </a:bodyPr>
            <a:lstStyle/>
            <a:p>
              <a:pPr marL="0" marR="0" lvl="0" indent="0" algn="ctr" defTabSz="1658539" eaLnBrk="1" fontAlgn="auto" latinLnBrk="0" hangingPunct="1">
                <a:lnSpc>
                  <a:spcPct val="90000"/>
                </a:lnSpc>
                <a:spcBef>
                  <a:spcPts val="0"/>
                </a:spcBef>
                <a:spcAft>
                  <a:spcPts val="0"/>
                </a:spcAft>
                <a:buClr>
                  <a:srgbClr val="000000"/>
                </a:buClr>
                <a:buSzTx/>
                <a:buFontTx/>
                <a:buNone/>
                <a:tabLst/>
                <a:defRPr/>
              </a:pPr>
              <a:r>
                <a:rPr kumimoji="0" lang="en-US" sz="2539" b="0" i="0" u="none" strike="noStrike" kern="0" cap="none" spc="0" normalizeH="0" baseline="0" noProof="0">
                  <a:ln>
                    <a:noFill/>
                  </a:ln>
                  <a:solidFill>
                    <a:srgbClr val="FFFFFF"/>
                  </a:solidFill>
                  <a:effectLst/>
                  <a:uLnTx/>
                  <a:uFillTx/>
                  <a:latin typeface="Arial"/>
                  <a:ea typeface="Arial"/>
                  <a:cs typeface="Arial"/>
                  <a:sym typeface="Arial"/>
                </a:rPr>
                <a:t>8. Active travel</a:t>
              </a:r>
              <a:endParaRPr kumimoji="0" sz="2539"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 name="Google Shape;835;p24">
              <a:extLst>
                <a:ext uri="{FF2B5EF4-FFF2-40B4-BE49-F238E27FC236}">
                  <a16:creationId xmlns:a16="http://schemas.microsoft.com/office/drawing/2014/main" id="{1C838942-E5DD-E994-3BFD-FB068CB670E7}"/>
                </a:ext>
              </a:extLst>
            </p:cNvPr>
            <p:cNvSpPr/>
            <p:nvPr/>
          </p:nvSpPr>
          <p:spPr>
            <a:xfrm>
              <a:off x="3667042" y="2096257"/>
              <a:ext cx="1495703" cy="897421"/>
            </a:xfrm>
            <a:prstGeom prst="rect">
              <a:avLst/>
            </a:prstGeom>
            <a:solidFill>
              <a:srgbClr val="4372C3"/>
            </a:solidFill>
            <a:ln w="12700" cap="flat" cmpd="sng">
              <a:solidFill>
                <a:srgbClr val="FFFFFF"/>
              </a:solidFill>
              <a:prstDash val="solid"/>
              <a:miter lim="800000"/>
              <a:headEnd type="none" w="sm" len="sm"/>
              <a:tailEnd type="none" w="sm" len="sm"/>
            </a:ln>
          </p:spPr>
          <p:txBody>
            <a:bodyPr spcFirstLastPara="1" wrap="square" lIns="165827" tIns="165827" rIns="165827" bIns="165827" anchor="ctr" anchorCtr="0">
              <a:noAutofit/>
            </a:bodyPr>
            <a:lstStyle/>
            <a:p>
              <a:pPr marL="0" marR="0" lvl="0" indent="0" defTabSz="1658539" eaLnBrk="1" fontAlgn="auto" latinLnBrk="0" hangingPunct="1">
                <a:lnSpc>
                  <a:spcPct val="100000"/>
                </a:lnSpc>
                <a:spcBef>
                  <a:spcPts val="0"/>
                </a:spcBef>
                <a:spcAft>
                  <a:spcPts val="0"/>
                </a:spcAft>
                <a:buClr>
                  <a:srgbClr val="000000"/>
                </a:buClr>
                <a:buSzTx/>
                <a:buFontTx/>
                <a:buNone/>
                <a:tabLst/>
                <a:defRPr/>
              </a:pPr>
              <a:endParaRPr kumimoji="0" sz="2539"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2" name="Google Shape;836;p24">
              <a:extLst>
                <a:ext uri="{FF2B5EF4-FFF2-40B4-BE49-F238E27FC236}">
                  <a16:creationId xmlns:a16="http://schemas.microsoft.com/office/drawing/2014/main" id="{894FE9ED-0214-ABD5-BF41-D35FE34D9A43}"/>
                </a:ext>
              </a:extLst>
            </p:cNvPr>
            <p:cNvSpPr txBox="1"/>
            <p:nvPr/>
          </p:nvSpPr>
          <p:spPr>
            <a:xfrm>
              <a:off x="3667042" y="2096257"/>
              <a:ext cx="1495703" cy="897421"/>
            </a:xfrm>
            <a:prstGeom prst="rect">
              <a:avLst/>
            </a:prstGeom>
            <a:noFill/>
            <a:ln>
              <a:noFill/>
            </a:ln>
          </p:spPr>
          <p:txBody>
            <a:bodyPr spcFirstLastPara="1" wrap="square" lIns="96721" tIns="96721" rIns="96721" bIns="96721" anchor="ctr" anchorCtr="0">
              <a:noAutofit/>
            </a:bodyPr>
            <a:lstStyle/>
            <a:p>
              <a:pPr marL="0" marR="0" lvl="0" indent="0" algn="ctr" defTabSz="1658539" eaLnBrk="1" fontAlgn="auto" latinLnBrk="0" hangingPunct="1">
                <a:lnSpc>
                  <a:spcPct val="90000"/>
                </a:lnSpc>
                <a:spcBef>
                  <a:spcPts val="0"/>
                </a:spcBef>
                <a:spcAft>
                  <a:spcPts val="0"/>
                </a:spcAft>
                <a:buClr>
                  <a:srgbClr val="000000"/>
                </a:buClr>
                <a:buSzTx/>
                <a:buFontTx/>
                <a:buNone/>
                <a:tabLst/>
                <a:defRPr/>
              </a:pPr>
              <a:r>
                <a:rPr kumimoji="0" lang="en-US" sz="2539" b="0" i="0" u="none" strike="noStrike" kern="0" cap="none" spc="0" normalizeH="0" baseline="0" noProof="0">
                  <a:ln>
                    <a:noFill/>
                  </a:ln>
                  <a:solidFill>
                    <a:srgbClr val="FFFFFF"/>
                  </a:solidFill>
                  <a:effectLst/>
                  <a:uLnTx/>
                  <a:uFillTx/>
                  <a:latin typeface="Arial"/>
                  <a:ea typeface="Arial"/>
                  <a:cs typeface="Arial"/>
                  <a:sym typeface="Arial"/>
                </a:rPr>
                <a:t>9.Communications &amp; campaigns</a:t>
              </a:r>
              <a:endParaRPr kumimoji="0" sz="2539" b="0" i="0" u="none" strike="noStrike" kern="0" cap="none" spc="0" normalizeH="0" baseline="0" noProof="0">
                <a:ln>
                  <a:noFill/>
                </a:ln>
                <a:solidFill>
                  <a:srgbClr val="FFFFFF"/>
                </a:solidFill>
                <a:effectLst/>
                <a:uLnTx/>
                <a:uFillTx/>
                <a:latin typeface="Arial"/>
                <a:ea typeface="Arial"/>
                <a:cs typeface="Arial"/>
                <a:sym typeface="Arial"/>
              </a:endParaRPr>
            </a:p>
          </p:txBody>
        </p:sp>
      </p:grpSp>
      <p:pic>
        <p:nvPicPr>
          <p:cNvPr id="23" name="Google Shape;813;p24">
            <a:extLst>
              <a:ext uri="{FF2B5EF4-FFF2-40B4-BE49-F238E27FC236}">
                <a16:creationId xmlns:a16="http://schemas.microsoft.com/office/drawing/2014/main" id="{704D1924-244F-7734-5596-9B269D163B38}"/>
              </a:ext>
            </a:extLst>
          </p:cNvPr>
          <p:cNvPicPr preferRelativeResize="0"/>
          <p:nvPr/>
        </p:nvPicPr>
        <p:blipFill rotWithShape="1">
          <a:blip r:embed="rId6">
            <a:alphaModFix/>
          </a:blip>
          <a:srcRect/>
          <a:stretch/>
        </p:blipFill>
        <p:spPr>
          <a:xfrm>
            <a:off x="16244911" y="3971785"/>
            <a:ext cx="2535563" cy="2096795"/>
          </a:xfrm>
          <a:prstGeom prst="rect">
            <a:avLst/>
          </a:prstGeom>
          <a:noFill/>
          <a:ln>
            <a:noFill/>
          </a:ln>
        </p:spPr>
      </p:pic>
      <p:pic>
        <p:nvPicPr>
          <p:cNvPr id="24" name="Google Shape;817;p24">
            <a:extLst>
              <a:ext uri="{FF2B5EF4-FFF2-40B4-BE49-F238E27FC236}">
                <a16:creationId xmlns:a16="http://schemas.microsoft.com/office/drawing/2014/main" id="{F07BC72E-8539-0B9B-33AE-2BC1A081B2D1}"/>
              </a:ext>
            </a:extLst>
          </p:cNvPr>
          <p:cNvPicPr preferRelativeResize="0"/>
          <p:nvPr/>
        </p:nvPicPr>
        <p:blipFill rotWithShape="1">
          <a:blip r:embed="rId7">
            <a:alphaModFix/>
          </a:blip>
          <a:srcRect/>
          <a:stretch/>
        </p:blipFill>
        <p:spPr>
          <a:xfrm>
            <a:off x="451970" y="6294099"/>
            <a:ext cx="3503342" cy="1595259"/>
          </a:xfrm>
          <a:prstGeom prst="rect">
            <a:avLst/>
          </a:prstGeom>
          <a:noFill/>
          <a:ln>
            <a:noFill/>
          </a:ln>
        </p:spPr>
      </p:pic>
      <p:pic>
        <p:nvPicPr>
          <p:cNvPr id="25" name="Google Shape;814;p24">
            <a:extLst>
              <a:ext uri="{FF2B5EF4-FFF2-40B4-BE49-F238E27FC236}">
                <a16:creationId xmlns:a16="http://schemas.microsoft.com/office/drawing/2014/main" id="{0B6B3B5C-20FA-2F59-63B7-55EB1F368197}"/>
              </a:ext>
            </a:extLst>
          </p:cNvPr>
          <p:cNvPicPr preferRelativeResize="0"/>
          <p:nvPr/>
        </p:nvPicPr>
        <p:blipFill rotWithShape="1">
          <a:blip r:embed="rId8">
            <a:alphaModFix/>
          </a:blip>
          <a:srcRect/>
          <a:stretch/>
        </p:blipFill>
        <p:spPr>
          <a:xfrm>
            <a:off x="16244911" y="6304955"/>
            <a:ext cx="2615791" cy="1297579"/>
          </a:xfrm>
          <a:prstGeom prst="rect">
            <a:avLst/>
          </a:prstGeom>
          <a:noFill/>
          <a:ln>
            <a:noFill/>
          </a:ln>
        </p:spPr>
      </p:pic>
      <p:pic>
        <p:nvPicPr>
          <p:cNvPr id="26" name="Image 3" descr="Image 3">
            <a:extLst>
              <a:ext uri="{FF2B5EF4-FFF2-40B4-BE49-F238E27FC236}">
                <a16:creationId xmlns:a16="http://schemas.microsoft.com/office/drawing/2014/main" id="{AB06D9C5-EE1E-04FE-E5F0-515853C470D3}"/>
              </a:ext>
            </a:extLst>
          </p:cNvPr>
          <p:cNvPicPr>
            <a:picLocks noChangeAspect="1"/>
          </p:cNvPicPr>
          <p:nvPr/>
        </p:nvPicPr>
        <p:blipFill>
          <a:blip r:embed="rId9"/>
          <a:stretch>
            <a:fillRect/>
          </a:stretch>
        </p:blipFill>
        <p:spPr>
          <a:xfrm>
            <a:off x="753299" y="4142825"/>
            <a:ext cx="2394690" cy="2394500"/>
          </a:xfrm>
          <a:prstGeom prst="rect">
            <a:avLst/>
          </a:prstGeom>
          <a:ln w="12700">
            <a:miter lim="400000"/>
          </a:ln>
        </p:spPr>
      </p:pic>
      <p:pic>
        <p:nvPicPr>
          <p:cNvPr id="27" name="Picture 26">
            <a:extLst>
              <a:ext uri="{FF2B5EF4-FFF2-40B4-BE49-F238E27FC236}">
                <a16:creationId xmlns:a16="http://schemas.microsoft.com/office/drawing/2014/main" id="{EEFFFCDF-34EB-025C-69A8-14927F0188C2}"/>
              </a:ext>
            </a:extLst>
          </p:cNvPr>
          <p:cNvPicPr>
            <a:picLocks noChangeAspect="1"/>
          </p:cNvPicPr>
          <p:nvPr/>
        </p:nvPicPr>
        <p:blipFill>
          <a:blip r:embed="rId10"/>
          <a:stretch>
            <a:fillRect/>
          </a:stretch>
        </p:blipFill>
        <p:spPr>
          <a:xfrm>
            <a:off x="15840847" y="8368528"/>
            <a:ext cx="3398496" cy="724485"/>
          </a:xfrm>
          <a:prstGeom prst="rect">
            <a:avLst/>
          </a:prstGeom>
        </p:spPr>
      </p:pic>
      <p:pic>
        <p:nvPicPr>
          <p:cNvPr id="28" name="Picture 27">
            <a:extLst>
              <a:ext uri="{FF2B5EF4-FFF2-40B4-BE49-F238E27FC236}">
                <a16:creationId xmlns:a16="http://schemas.microsoft.com/office/drawing/2014/main" id="{670C636E-BA98-E5CE-959B-5F5EE2D9D141}"/>
              </a:ext>
            </a:extLst>
          </p:cNvPr>
          <p:cNvPicPr>
            <a:picLocks noChangeAspect="1"/>
          </p:cNvPicPr>
          <p:nvPr/>
        </p:nvPicPr>
        <p:blipFill>
          <a:blip r:embed="rId11"/>
          <a:stretch>
            <a:fillRect/>
          </a:stretch>
        </p:blipFill>
        <p:spPr>
          <a:xfrm>
            <a:off x="451970" y="8368528"/>
            <a:ext cx="3178124" cy="809752"/>
          </a:xfrm>
          <a:prstGeom prst="rect">
            <a:avLst/>
          </a:prstGeom>
        </p:spPr>
      </p:pic>
    </p:spTree>
    <p:extLst>
      <p:ext uri="{BB962C8B-B14F-4D97-AF65-F5344CB8AC3E}">
        <p14:creationId xmlns:p14="http://schemas.microsoft.com/office/powerpoint/2010/main" val="1105988536"/>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 name="Shape 0"/>
          <p:cNvSpPr/>
          <p:nvPr/>
        </p:nvSpPr>
        <p:spPr>
          <a:xfrm>
            <a:off x="2860991" y="11011989"/>
            <a:ext cx="13677887" cy="1051561"/>
          </a:xfrm>
          <a:prstGeom prst="roundRect">
            <a:avLst>
              <a:gd name="adj" fmla="val 19130"/>
            </a:avLst>
          </a:prstGeom>
          <a:solidFill>
            <a:srgbClr val="4CC2F1"/>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79" name="Shape 1"/>
          <p:cNvSpPr/>
          <p:nvPr/>
        </p:nvSpPr>
        <p:spPr>
          <a:xfrm>
            <a:off x="1045111" y="2397033"/>
            <a:ext cx="17309646" cy="8784772"/>
          </a:xfrm>
          <a:prstGeom prst="roundRect">
            <a:avLst>
              <a:gd name="adj" fmla="val 6662"/>
            </a:avLst>
          </a:prstGeom>
          <a:solidFill>
            <a:srgbClr val="D8D8D8"/>
          </a:solidFill>
          <a:ln w="12700">
            <a:solidFill>
              <a:srgbClr val="979797"/>
            </a:solidFill>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pic>
        <p:nvPicPr>
          <p:cNvPr id="380" name="Image 0" descr="Image 0"/>
          <p:cNvPicPr>
            <a:picLocks noChangeAspect="1"/>
          </p:cNvPicPr>
          <p:nvPr/>
        </p:nvPicPr>
        <p:blipFill>
          <a:blip r:embed="rId3"/>
          <a:stretch>
            <a:fillRect/>
          </a:stretch>
        </p:blipFill>
        <p:spPr>
          <a:xfrm>
            <a:off x="331771" y="2079267"/>
            <a:ext cx="20061785" cy="12638314"/>
          </a:xfrm>
          <a:prstGeom prst="rect">
            <a:avLst/>
          </a:prstGeom>
          <a:ln w="12700">
            <a:miter lim="400000"/>
          </a:ln>
        </p:spPr>
      </p:pic>
      <p:pic>
        <p:nvPicPr>
          <p:cNvPr id="381" name="Image 1" descr="Image 1"/>
          <p:cNvPicPr>
            <a:picLocks noChangeAspect="1"/>
          </p:cNvPicPr>
          <p:nvPr/>
        </p:nvPicPr>
        <p:blipFill>
          <a:blip r:embed="rId4"/>
          <a:stretch>
            <a:fillRect/>
          </a:stretch>
        </p:blipFill>
        <p:spPr>
          <a:xfrm>
            <a:off x="13691675" y="5219700"/>
            <a:ext cx="3340363" cy="6197600"/>
          </a:xfrm>
          <a:prstGeom prst="rect">
            <a:avLst/>
          </a:prstGeom>
          <a:ln w="12700">
            <a:miter lim="400000"/>
          </a:ln>
        </p:spPr>
      </p:pic>
      <p:pic>
        <p:nvPicPr>
          <p:cNvPr id="382" name="Image 2" descr="Image 2"/>
          <p:cNvPicPr>
            <a:picLocks noChangeAspect="1"/>
          </p:cNvPicPr>
          <p:nvPr/>
        </p:nvPicPr>
        <p:blipFill>
          <a:blip r:embed="rId5"/>
          <a:stretch>
            <a:fillRect/>
          </a:stretch>
        </p:blipFill>
        <p:spPr>
          <a:xfrm>
            <a:off x="2527499" y="4381500"/>
            <a:ext cx="3340363" cy="7028906"/>
          </a:xfrm>
          <a:prstGeom prst="rect">
            <a:avLst/>
          </a:prstGeom>
          <a:ln w="12700">
            <a:miter lim="400000"/>
          </a:ln>
        </p:spPr>
      </p:pic>
      <p:sp>
        <p:nvSpPr>
          <p:cNvPr id="383" name="Shape 2"/>
          <p:cNvSpPr/>
          <p:nvPr/>
        </p:nvSpPr>
        <p:spPr>
          <a:xfrm>
            <a:off x="10634001" y="7844246"/>
            <a:ext cx="2665033" cy="2664824"/>
          </a:xfrm>
          <a:prstGeom prst="ellipse">
            <a:avLst/>
          </a:prstGeom>
          <a:solidFill>
            <a:srgbClr val="4CC2F1"/>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84" name="Shape 3"/>
          <p:cNvSpPr/>
          <p:nvPr/>
        </p:nvSpPr>
        <p:spPr>
          <a:xfrm>
            <a:off x="450703" y="1992086"/>
            <a:ext cx="3383548" cy="3383280"/>
          </a:xfrm>
          <a:prstGeom prst="ellipse">
            <a:avLst/>
          </a:prstGeom>
          <a:solidFill>
            <a:srgbClr val="4CC2F1"/>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85" name="Shape 4"/>
          <p:cNvSpPr/>
          <p:nvPr/>
        </p:nvSpPr>
        <p:spPr>
          <a:xfrm>
            <a:off x="14024078" y="796833"/>
            <a:ext cx="3775463" cy="3775168"/>
          </a:xfrm>
          <a:prstGeom prst="ellipse">
            <a:avLst/>
          </a:prstGeom>
          <a:solidFill>
            <a:srgbClr val="4CC2F1"/>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86" name="Shape 5"/>
          <p:cNvSpPr/>
          <p:nvPr/>
        </p:nvSpPr>
        <p:spPr>
          <a:xfrm>
            <a:off x="555214" y="2096589"/>
            <a:ext cx="3174526" cy="3174275"/>
          </a:xfrm>
          <a:prstGeom prst="ellipse">
            <a:avLst/>
          </a:prstGeom>
          <a:solidFill>
            <a:srgbClr val="D8D8D8"/>
          </a:solidFill>
          <a:ln w="12700">
            <a:solidFill>
              <a:srgbClr val="979797"/>
            </a:solidFill>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pic>
        <p:nvPicPr>
          <p:cNvPr id="387" name="Image 3" descr="Image 3"/>
          <p:cNvPicPr>
            <a:picLocks noChangeAspect="1"/>
          </p:cNvPicPr>
          <p:nvPr/>
        </p:nvPicPr>
        <p:blipFill>
          <a:blip r:embed="rId6"/>
          <a:stretch>
            <a:fillRect/>
          </a:stretch>
        </p:blipFill>
        <p:spPr>
          <a:xfrm>
            <a:off x="-117576" y="2095500"/>
            <a:ext cx="4761788" cy="3187700"/>
          </a:xfrm>
          <a:prstGeom prst="rect">
            <a:avLst/>
          </a:prstGeom>
          <a:ln w="12700">
            <a:miter lim="400000"/>
          </a:ln>
        </p:spPr>
      </p:pic>
      <p:sp>
        <p:nvSpPr>
          <p:cNvPr id="388" name="Shape 6"/>
          <p:cNvSpPr/>
          <p:nvPr/>
        </p:nvSpPr>
        <p:spPr>
          <a:xfrm>
            <a:off x="14128590" y="901336"/>
            <a:ext cx="3566441" cy="3566162"/>
          </a:xfrm>
          <a:prstGeom prst="ellipse">
            <a:avLst/>
          </a:prstGeom>
          <a:solidFill>
            <a:srgbClr val="D8D8D8"/>
          </a:solidFill>
          <a:ln w="12700">
            <a:solidFill>
              <a:srgbClr val="979797"/>
            </a:solidFill>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pic>
        <p:nvPicPr>
          <p:cNvPr id="389" name="Image 4" descr="Image 4"/>
          <p:cNvPicPr>
            <a:picLocks noChangeAspect="1"/>
          </p:cNvPicPr>
          <p:nvPr/>
        </p:nvPicPr>
        <p:blipFill>
          <a:blip r:embed="rId7"/>
          <a:stretch>
            <a:fillRect/>
          </a:stretch>
        </p:blipFill>
        <p:spPr>
          <a:xfrm>
            <a:off x="11766871" y="889000"/>
            <a:ext cx="8283346" cy="3581400"/>
          </a:xfrm>
          <a:prstGeom prst="rect">
            <a:avLst/>
          </a:prstGeom>
          <a:ln w="12700">
            <a:miter lim="400000"/>
          </a:ln>
        </p:spPr>
      </p:pic>
      <p:sp>
        <p:nvSpPr>
          <p:cNvPr id="390" name="Shape 7"/>
          <p:cNvSpPr/>
          <p:nvPr/>
        </p:nvSpPr>
        <p:spPr>
          <a:xfrm>
            <a:off x="10745044" y="7955280"/>
            <a:ext cx="2449479" cy="2449287"/>
          </a:xfrm>
          <a:prstGeom prst="ellipse">
            <a:avLst/>
          </a:prstGeom>
          <a:solidFill>
            <a:srgbClr val="D8D8D8"/>
          </a:solidFill>
          <a:ln w="12700">
            <a:solidFill>
              <a:srgbClr val="979797"/>
            </a:solidFill>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pic>
        <p:nvPicPr>
          <p:cNvPr id="391" name="Image 5" descr="Image 5"/>
          <p:cNvPicPr>
            <a:picLocks noChangeAspect="1"/>
          </p:cNvPicPr>
          <p:nvPr/>
        </p:nvPicPr>
        <p:blipFill>
          <a:blip r:embed="rId8"/>
          <a:stretch>
            <a:fillRect/>
          </a:stretch>
        </p:blipFill>
        <p:spPr>
          <a:xfrm>
            <a:off x="10745044" y="7950200"/>
            <a:ext cx="3675851" cy="2463800"/>
          </a:xfrm>
          <a:prstGeom prst="rect">
            <a:avLst/>
          </a:prstGeom>
          <a:ln w="12700">
            <a:miter lim="400000"/>
          </a:ln>
        </p:spPr>
      </p:pic>
      <p:sp>
        <p:nvSpPr>
          <p:cNvPr id="392" name="Text 8"/>
          <p:cNvSpPr txBox="1"/>
          <p:nvPr/>
        </p:nvSpPr>
        <p:spPr>
          <a:xfrm>
            <a:off x="1045110" y="1045029"/>
            <a:ext cx="11313688" cy="7924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ts val="6400"/>
              </a:lnSpc>
              <a:defRPr sz="5600">
                <a:solidFill>
                  <a:srgbClr val="253165"/>
                </a:solidFill>
                <a:latin typeface="AlvaniaRegular"/>
                <a:ea typeface="AlvaniaRegular"/>
                <a:cs typeface="AlvaniaRegular"/>
                <a:sym typeface="AlvaniaRegular"/>
              </a:defRPr>
            </a:lvl1pPr>
          </a:lstStyle>
          <a:p>
            <a:pPr marL="0" marR="0" lvl="0" indent="0" algn="l" defTabSz="914400" rtl="0" eaLnBrk="1" fontAlgn="auto" latinLnBrk="0" hangingPunct="0">
              <a:lnSpc>
                <a:spcPts val="6400"/>
              </a:lnSpc>
              <a:spcBef>
                <a:spcPts val="0"/>
              </a:spcBef>
              <a:spcAft>
                <a:spcPts val="0"/>
              </a:spcAft>
              <a:buClrTx/>
              <a:buSzTx/>
              <a:buFontTx/>
              <a:buNone/>
              <a:tabLst/>
              <a:defRPr/>
            </a:pPr>
            <a:r>
              <a:rPr kumimoji="0" sz="5600" b="0" i="0" u="none" strike="noStrike" kern="0" cap="none" spc="0" normalizeH="0" baseline="0" noProof="0">
                <a:ln>
                  <a:noFill/>
                </a:ln>
                <a:solidFill>
                  <a:srgbClr val="253165"/>
                </a:solidFill>
                <a:effectLst/>
                <a:uLnTx/>
                <a:uFillTx/>
                <a:latin typeface="AlvaniaRegular"/>
                <a:sym typeface="AlvaniaRegular"/>
              </a:rPr>
              <a:t>JU:MP neighbourhood Approach</a:t>
            </a:r>
          </a:p>
        </p:txBody>
      </p:sp>
      <p:pic>
        <p:nvPicPr>
          <p:cNvPr id="393" name="Image 6" descr="Image 6"/>
          <p:cNvPicPr>
            <a:picLocks noChangeAspect="1"/>
          </p:cNvPicPr>
          <p:nvPr/>
        </p:nvPicPr>
        <p:blipFill>
          <a:blip r:embed="rId9"/>
          <a:stretch>
            <a:fillRect/>
          </a:stretch>
        </p:blipFill>
        <p:spPr>
          <a:xfrm>
            <a:off x="3784896" y="12611100"/>
            <a:ext cx="21689677" cy="1411877"/>
          </a:xfrm>
          <a:prstGeom prst="rect">
            <a:avLst/>
          </a:prstGeom>
          <a:ln w="12700">
            <a:miter lim="400000"/>
          </a:ln>
        </p:spPr>
      </p:pic>
      <p:pic>
        <p:nvPicPr>
          <p:cNvPr id="394" name="Image 7" descr="Image 7"/>
          <p:cNvPicPr>
            <a:picLocks noChangeAspect="1"/>
          </p:cNvPicPr>
          <p:nvPr/>
        </p:nvPicPr>
        <p:blipFill>
          <a:blip r:embed="rId10"/>
          <a:stretch>
            <a:fillRect/>
          </a:stretch>
        </p:blipFill>
        <p:spPr>
          <a:xfrm>
            <a:off x="-11541942" y="12611100"/>
            <a:ext cx="35467263" cy="1285236"/>
          </a:xfrm>
          <a:prstGeom prst="rect">
            <a:avLst/>
          </a:prstGeom>
          <a:ln w="12700">
            <a:miter lim="400000"/>
          </a:ln>
        </p:spPr>
      </p:pic>
      <p:pic>
        <p:nvPicPr>
          <p:cNvPr id="395" name="Image 8" descr="Image 8"/>
          <p:cNvPicPr>
            <a:picLocks noChangeAspect="1"/>
          </p:cNvPicPr>
          <p:nvPr/>
        </p:nvPicPr>
        <p:blipFill>
          <a:blip r:embed="rId11"/>
          <a:stretch>
            <a:fillRect/>
          </a:stretch>
        </p:blipFill>
        <p:spPr>
          <a:xfrm>
            <a:off x="-2644501" y="12484100"/>
            <a:ext cx="22403815" cy="1412236"/>
          </a:xfrm>
          <a:prstGeom prst="rect">
            <a:avLst/>
          </a:prstGeom>
          <a:ln w="12700">
            <a:miter lim="400000"/>
          </a:ln>
        </p:spPr>
      </p:pic>
      <p:sp>
        <p:nvSpPr>
          <p:cNvPr id="396" name="Shape 10"/>
          <p:cNvSpPr/>
          <p:nvPr/>
        </p:nvSpPr>
        <p:spPr>
          <a:xfrm rot="600000">
            <a:off x="826633" y="6034373"/>
            <a:ext cx="4297767" cy="1064624"/>
          </a:xfrm>
          <a:prstGeom prst="roundRect">
            <a:avLst>
              <a:gd name="adj" fmla="val 13742"/>
            </a:avLst>
          </a:prstGeom>
          <a:solidFill>
            <a:srgbClr val="4CC2F1"/>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97" name="Shape 11"/>
          <p:cNvSpPr/>
          <p:nvPr/>
        </p:nvSpPr>
        <p:spPr>
          <a:xfrm rot="9945141">
            <a:off x="13970833" y="6886728"/>
            <a:ext cx="4297767" cy="1064624"/>
          </a:xfrm>
          <a:prstGeom prst="roundRect">
            <a:avLst>
              <a:gd name="adj" fmla="val 13742"/>
            </a:avLst>
          </a:prstGeom>
          <a:solidFill>
            <a:srgbClr val="4CC2F1"/>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98" name="Shape 12"/>
          <p:cNvSpPr/>
          <p:nvPr/>
        </p:nvSpPr>
        <p:spPr>
          <a:xfrm rot="430428">
            <a:off x="13797946" y="8941411"/>
            <a:ext cx="4297767" cy="1064624"/>
          </a:xfrm>
          <a:prstGeom prst="roundRect">
            <a:avLst>
              <a:gd name="adj" fmla="val 13742"/>
            </a:avLst>
          </a:prstGeom>
          <a:solidFill>
            <a:srgbClr val="4CC2F1"/>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99" name="Shape 13"/>
          <p:cNvSpPr/>
          <p:nvPr/>
        </p:nvSpPr>
        <p:spPr>
          <a:xfrm rot="20940000">
            <a:off x="2221089" y="9321002"/>
            <a:ext cx="4297767" cy="1064624"/>
          </a:xfrm>
          <a:prstGeom prst="roundRect">
            <a:avLst>
              <a:gd name="adj" fmla="val 13742"/>
            </a:avLst>
          </a:prstGeom>
          <a:solidFill>
            <a:srgbClr val="4CC2F1"/>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0" name="Text 14"/>
          <p:cNvSpPr txBox="1"/>
          <p:nvPr/>
        </p:nvSpPr>
        <p:spPr>
          <a:xfrm rot="600000">
            <a:off x="1615420" y="6269505"/>
            <a:ext cx="2720192" cy="5943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ts val="5100"/>
              </a:lnSpc>
              <a:defRPr sz="3000">
                <a:solidFill>
                  <a:srgbClr val="FFFFFF"/>
                </a:solidFill>
                <a:latin typeface="AlvaniaRegular"/>
                <a:ea typeface="AlvaniaRegular"/>
                <a:cs typeface="AlvaniaRegular"/>
                <a:sym typeface="AlvaniaRegular"/>
              </a:defRPr>
            </a:lvl1pPr>
          </a:lstStyle>
          <a:p>
            <a:pPr marL="0" marR="0" lvl="0" indent="0" algn="l" defTabSz="914400" rtl="0" eaLnBrk="1" fontAlgn="auto" latinLnBrk="0" hangingPunct="0">
              <a:lnSpc>
                <a:spcPts val="5100"/>
              </a:lnSpc>
              <a:spcBef>
                <a:spcPts val="0"/>
              </a:spcBef>
              <a:spcAft>
                <a:spcPts val="0"/>
              </a:spcAft>
              <a:buClrTx/>
              <a:buSzTx/>
              <a:buFontTx/>
              <a:buNone/>
              <a:tabLst/>
              <a:defRPr/>
            </a:pPr>
            <a:r>
              <a:rPr kumimoji="0" sz="3000" b="0" i="0" u="none" strike="noStrike" kern="0" cap="none" spc="0" normalizeH="0" baseline="0" noProof="0">
                <a:ln>
                  <a:noFill/>
                </a:ln>
                <a:solidFill>
                  <a:srgbClr val="FFFFFF"/>
                </a:solidFill>
                <a:effectLst/>
                <a:uLnTx/>
                <a:uFillTx/>
                <a:latin typeface="AlvaniaRegular"/>
                <a:sym typeface="AlvaniaRegular"/>
              </a:rPr>
              <a:t>ACTIVE STREETS</a:t>
            </a:r>
          </a:p>
        </p:txBody>
      </p:sp>
      <p:sp>
        <p:nvSpPr>
          <p:cNvPr id="401" name="Text 15"/>
          <p:cNvSpPr txBox="1"/>
          <p:nvPr/>
        </p:nvSpPr>
        <p:spPr>
          <a:xfrm rot="20760000">
            <a:off x="14759621" y="7020887"/>
            <a:ext cx="2720192" cy="5943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ts val="5100"/>
              </a:lnSpc>
              <a:defRPr sz="3000">
                <a:solidFill>
                  <a:srgbClr val="FFFFFF"/>
                </a:solidFill>
                <a:latin typeface="AlvaniaRegular"/>
                <a:ea typeface="AlvaniaRegular"/>
                <a:cs typeface="AlvaniaRegular"/>
                <a:sym typeface="AlvaniaRegular"/>
              </a:defRPr>
            </a:lvl1pPr>
          </a:lstStyle>
          <a:p>
            <a:pPr marL="0" marR="0" lvl="0" indent="0" algn="l" defTabSz="914400" rtl="0" eaLnBrk="1" fontAlgn="auto" latinLnBrk="0" hangingPunct="0">
              <a:lnSpc>
                <a:spcPts val="5100"/>
              </a:lnSpc>
              <a:spcBef>
                <a:spcPts val="0"/>
              </a:spcBef>
              <a:spcAft>
                <a:spcPts val="0"/>
              </a:spcAft>
              <a:buClrTx/>
              <a:buSzTx/>
              <a:buFontTx/>
              <a:buNone/>
              <a:tabLst/>
              <a:defRPr/>
            </a:pPr>
            <a:r>
              <a:rPr kumimoji="0" sz="3000" b="0" i="0" u="none" strike="noStrike" kern="0" cap="none" spc="0" normalizeH="0" baseline="0" noProof="0">
                <a:ln>
                  <a:noFill/>
                </a:ln>
                <a:solidFill>
                  <a:srgbClr val="FFFFFF"/>
                </a:solidFill>
                <a:effectLst/>
                <a:uLnTx/>
                <a:uFillTx/>
                <a:latin typeface="AlvaniaRegular"/>
                <a:sym typeface="AlvaniaRegular"/>
              </a:rPr>
              <a:t>ACTIVE STREETS</a:t>
            </a:r>
          </a:p>
        </p:txBody>
      </p:sp>
      <p:sp>
        <p:nvSpPr>
          <p:cNvPr id="402" name="Text 16"/>
          <p:cNvSpPr txBox="1"/>
          <p:nvPr/>
        </p:nvSpPr>
        <p:spPr>
          <a:xfrm rot="480000">
            <a:off x="14431054" y="9176543"/>
            <a:ext cx="2961511" cy="5943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ts val="5100"/>
              </a:lnSpc>
              <a:defRPr sz="3000">
                <a:solidFill>
                  <a:srgbClr val="FFFFFF"/>
                </a:solidFill>
                <a:latin typeface="AlvaniaRegular"/>
                <a:ea typeface="AlvaniaRegular"/>
                <a:cs typeface="AlvaniaRegular"/>
                <a:sym typeface="AlvaniaRegular"/>
              </a:defRPr>
            </a:lvl1pPr>
          </a:lstStyle>
          <a:p>
            <a:pPr marL="0" marR="0" lvl="0" indent="0" algn="l" defTabSz="914400" rtl="0" eaLnBrk="1" fontAlgn="auto" latinLnBrk="0" hangingPunct="0">
              <a:lnSpc>
                <a:spcPts val="5100"/>
              </a:lnSpc>
              <a:spcBef>
                <a:spcPts val="0"/>
              </a:spcBef>
              <a:spcAft>
                <a:spcPts val="0"/>
              </a:spcAft>
              <a:buClrTx/>
              <a:buSzTx/>
              <a:buFontTx/>
              <a:buNone/>
              <a:tabLst/>
              <a:defRPr/>
            </a:pPr>
            <a:r>
              <a:rPr kumimoji="0" sz="3000" b="0" i="0" u="none" strike="noStrike" kern="0" cap="none" spc="0" normalizeH="0" baseline="0" noProof="0">
                <a:ln>
                  <a:noFill/>
                </a:ln>
                <a:solidFill>
                  <a:srgbClr val="FFFFFF"/>
                </a:solidFill>
                <a:effectLst/>
                <a:uLnTx/>
                <a:uFillTx/>
                <a:latin typeface="AlvaniaRegular"/>
                <a:sym typeface="AlvaniaRegular"/>
              </a:rPr>
              <a:t>PLAYFUL STREETS</a:t>
            </a:r>
          </a:p>
        </p:txBody>
      </p:sp>
      <p:sp>
        <p:nvSpPr>
          <p:cNvPr id="403" name="Text 17"/>
          <p:cNvSpPr txBox="1"/>
          <p:nvPr/>
        </p:nvSpPr>
        <p:spPr>
          <a:xfrm rot="20940000">
            <a:off x="2889217" y="9502958"/>
            <a:ext cx="2961511" cy="5943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ts val="5100"/>
              </a:lnSpc>
              <a:defRPr sz="3000">
                <a:solidFill>
                  <a:srgbClr val="FFFFFF"/>
                </a:solidFill>
                <a:latin typeface="AlvaniaRegular"/>
                <a:ea typeface="AlvaniaRegular"/>
                <a:cs typeface="AlvaniaRegular"/>
                <a:sym typeface="AlvaniaRegular"/>
              </a:defRPr>
            </a:lvl1pPr>
          </a:lstStyle>
          <a:p>
            <a:pPr marL="0" marR="0" lvl="0" indent="0" algn="l" defTabSz="914400" rtl="0" eaLnBrk="1" fontAlgn="auto" latinLnBrk="0" hangingPunct="0">
              <a:lnSpc>
                <a:spcPts val="5100"/>
              </a:lnSpc>
              <a:spcBef>
                <a:spcPts val="0"/>
              </a:spcBef>
              <a:spcAft>
                <a:spcPts val="0"/>
              </a:spcAft>
              <a:buClrTx/>
              <a:buSzTx/>
              <a:buFontTx/>
              <a:buNone/>
              <a:tabLst/>
              <a:defRPr/>
            </a:pPr>
            <a:r>
              <a:rPr kumimoji="0" sz="3000" b="0" i="0" u="none" strike="noStrike" kern="0" cap="none" spc="0" normalizeH="0" baseline="0" noProof="0">
                <a:ln>
                  <a:noFill/>
                </a:ln>
                <a:solidFill>
                  <a:srgbClr val="FFFFFF"/>
                </a:solidFill>
                <a:effectLst/>
                <a:uLnTx/>
                <a:uFillTx/>
                <a:latin typeface="AlvaniaRegular"/>
                <a:sym typeface="AlvaniaRegular"/>
              </a:rPr>
              <a:t>PLAYFUL STREETS</a:t>
            </a:r>
          </a:p>
        </p:txBody>
      </p:sp>
      <p:pic>
        <p:nvPicPr>
          <p:cNvPr id="404" name="Image 9" descr="Image 9"/>
          <p:cNvPicPr>
            <a:picLocks noChangeAspect="1"/>
          </p:cNvPicPr>
          <p:nvPr/>
        </p:nvPicPr>
        <p:blipFill>
          <a:blip r:embed="rId12"/>
          <a:stretch>
            <a:fillRect/>
          </a:stretch>
        </p:blipFill>
        <p:spPr>
          <a:xfrm>
            <a:off x="3340361" y="3086100"/>
            <a:ext cx="3581682" cy="1955800"/>
          </a:xfrm>
          <a:prstGeom prst="rect">
            <a:avLst/>
          </a:prstGeom>
          <a:ln w="12700">
            <a:miter lim="400000"/>
          </a:ln>
        </p:spPr>
      </p:pic>
      <p:pic>
        <p:nvPicPr>
          <p:cNvPr id="405" name="Image 10" descr="Image 10"/>
          <p:cNvPicPr>
            <a:picLocks noChangeAspect="1"/>
          </p:cNvPicPr>
          <p:nvPr/>
        </p:nvPicPr>
        <p:blipFill>
          <a:blip r:embed="rId13"/>
          <a:stretch>
            <a:fillRect/>
          </a:stretch>
        </p:blipFill>
        <p:spPr>
          <a:xfrm>
            <a:off x="12294565" y="3632200"/>
            <a:ext cx="3581682" cy="1955800"/>
          </a:xfrm>
          <a:prstGeom prst="rect">
            <a:avLst/>
          </a:prstGeom>
          <a:ln w="12700">
            <a:miter lim="400000"/>
          </a:ln>
        </p:spPr>
      </p:pic>
      <p:pic>
        <p:nvPicPr>
          <p:cNvPr id="406" name="Image 11" descr="Image 11"/>
          <p:cNvPicPr>
            <a:picLocks noChangeAspect="1"/>
          </p:cNvPicPr>
          <p:nvPr/>
        </p:nvPicPr>
        <p:blipFill>
          <a:blip r:embed="rId14"/>
          <a:stretch>
            <a:fillRect/>
          </a:stretch>
        </p:blipFill>
        <p:spPr>
          <a:xfrm>
            <a:off x="7709506" y="8940800"/>
            <a:ext cx="3784898" cy="1955800"/>
          </a:xfrm>
          <a:prstGeom prst="rect">
            <a:avLst/>
          </a:prstGeom>
          <a:ln w="12700">
            <a:miter lim="400000"/>
          </a:ln>
        </p:spPr>
      </p:pic>
      <p:sp>
        <p:nvSpPr>
          <p:cNvPr id="407" name="Text 18"/>
          <p:cNvSpPr txBox="1"/>
          <p:nvPr/>
        </p:nvSpPr>
        <p:spPr>
          <a:xfrm>
            <a:off x="4578891" y="3500846"/>
            <a:ext cx="1297680" cy="5943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ts val="5100"/>
              </a:lnSpc>
              <a:defRPr sz="3000">
                <a:solidFill>
                  <a:srgbClr val="4CC2F1"/>
                </a:solidFill>
                <a:latin typeface="AlvaniaRegular"/>
                <a:ea typeface="AlvaniaRegular"/>
                <a:cs typeface="AlvaniaRegular"/>
                <a:sym typeface="AlvaniaRegular"/>
              </a:defRPr>
            </a:lvl1pPr>
          </a:lstStyle>
          <a:p>
            <a:pPr marL="0" marR="0" lvl="0" indent="0" algn="l" defTabSz="914400" rtl="0" eaLnBrk="1" fontAlgn="auto" latinLnBrk="0" hangingPunct="0">
              <a:lnSpc>
                <a:spcPts val="5100"/>
              </a:lnSpc>
              <a:spcBef>
                <a:spcPts val="0"/>
              </a:spcBef>
              <a:spcAft>
                <a:spcPts val="0"/>
              </a:spcAft>
              <a:buClrTx/>
              <a:buSzTx/>
              <a:buFontTx/>
              <a:buNone/>
              <a:tabLst/>
              <a:defRPr/>
            </a:pPr>
            <a:r>
              <a:rPr kumimoji="0" sz="3000" b="0" i="0" u="none" strike="noStrike" kern="0" cap="none" spc="0" normalizeH="0" baseline="0" noProof="0">
                <a:ln>
                  <a:noFill/>
                </a:ln>
                <a:solidFill>
                  <a:srgbClr val="4CC2F1"/>
                </a:solidFill>
                <a:effectLst/>
                <a:uLnTx/>
                <a:uFillTx/>
                <a:latin typeface="AlvaniaRegular"/>
                <a:sym typeface="AlvaniaRegular"/>
              </a:rPr>
              <a:t>ACTIVE</a:t>
            </a:r>
          </a:p>
        </p:txBody>
      </p:sp>
      <p:sp>
        <p:nvSpPr>
          <p:cNvPr id="408" name="Text 19"/>
          <p:cNvSpPr txBox="1"/>
          <p:nvPr/>
        </p:nvSpPr>
        <p:spPr>
          <a:xfrm>
            <a:off x="13285970" y="4049486"/>
            <a:ext cx="1767617" cy="5943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ts val="5100"/>
              </a:lnSpc>
              <a:defRPr sz="3000">
                <a:solidFill>
                  <a:srgbClr val="4CC2F1"/>
                </a:solidFill>
                <a:latin typeface="AlvaniaRegular"/>
                <a:ea typeface="AlvaniaRegular"/>
                <a:cs typeface="AlvaniaRegular"/>
                <a:sym typeface="AlvaniaRegular"/>
              </a:defRPr>
            </a:lvl1pPr>
          </a:lstStyle>
          <a:p>
            <a:pPr marL="0" marR="0" lvl="0" indent="0" algn="l" defTabSz="914400" rtl="0" eaLnBrk="1" fontAlgn="auto" latinLnBrk="0" hangingPunct="0">
              <a:lnSpc>
                <a:spcPts val="5100"/>
              </a:lnSpc>
              <a:spcBef>
                <a:spcPts val="0"/>
              </a:spcBef>
              <a:spcAft>
                <a:spcPts val="0"/>
              </a:spcAft>
              <a:buClrTx/>
              <a:buSzTx/>
              <a:buFontTx/>
              <a:buNone/>
              <a:tabLst/>
              <a:defRPr/>
            </a:pPr>
            <a:r>
              <a:rPr kumimoji="0" sz="3000" b="0" i="0" u="none" strike="noStrike" kern="0" cap="none" spc="0" normalizeH="0" baseline="0" noProof="0">
                <a:ln>
                  <a:noFill/>
                </a:ln>
                <a:solidFill>
                  <a:srgbClr val="4CC2F1"/>
                </a:solidFill>
                <a:effectLst/>
                <a:uLnTx/>
                <a:uFillTx/>
                <a:latin typeface="AlvaniaRegular"/>
                <a:sym typeface="AlvaniaRegular"/>
              </a:rPr>
              <a:t>CREATInG</a:t>
            </a:r>
          </a:p>
        </p:txBody>
      </p:sp>
      <p:sp>
        <p:nvSpPr>
          <p:cNvPr id="409" name="Text 20"/>
          <p:cNvSpPr txBox="1"/>
          <p:nvPr/>
        </p:nvSpPr>
        <p:spPr>
          <a:xfrm>
            <a:off x="9053270" y="9111343"/>
            <a:ext cx="1297680" cy="5943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ts val="5100"/>
              </a:lnSpc>
              <a:defRPr sz="3000">
                <a:solidFill>
                  <a:srgbClr val="4CC2F1"/>
                </a:solidFill>
                <a:latin typeface="AlvaniaRegular"/>
                <a:ea typeface="AlvaniaRegular"/>
                <a:cs typeface="AlvaniaRegular"/>
                <a:sym typeface="AlvaniaRegular"/>
              </a:defRPr>
            </a:lvl1pPr>
          </a:lstStyle>
          <a:p>
            <a:pPr marL="0" marR="0" lvl="0" indent="0" algn="l" defTabSz="914400" rtl="0" eaLnBrk="1" fontAlgn="auto" latinLnBrk="0" hangingPunct="0">
              <a:lnSpc>
                <a:spcPts val="5100"/>
              </a:lnSpc>
              <a:spcBef>
                <a:spcPts val="0"/>
              </a:spcBef>
              <a:spcAft>
                <a:spcPts val="0"/>
              </a:spcAft>
              <a:buClrTx/>
              <a:buSzTx/>
              <a:buFontTx/>
              <a:buNone/>
              <a:tabLst/>
              <a:defRPr/>
            </a:pPr>
            <a:r>
              <a:rPr kumimoji="0" sz="3000" b="0" i="0" u="none" strike="noStrike" kern="0" cap="none" spc="0" normalizeH="0" baseline="0" noProof="0">
                <a:ln>
                  <a:noFill/>
                </a:ln>
                <a:solidFill>
                  <a:srgbClr val="4CC2F1"/>
                </a:solidFill>
                <a:effectLst/>
                <a:uLnTx/>
                <a:uFillTx/>
                <a:latin typeface="AlvaniaRegular"/>
                <a:sym typeface="AlvaniaRegular"/>
              </a:rPr>
              <a:t>ACTIVE</a:t>
            </a:r>
          </a:p>
        </p:txBody>
      </p:sp>
      <p:sp>
        <p:nvSpPr>
          <p:cNvPr id="410" name="Text 21"/>
          <p:cNvSpPr txBox="1"/>
          <p:nvPr/>
        </p:nvSpPr>
        <p:spPr>
          <a:xfrm>
            <a:off x="3971421" y="3977640"/>
            <a:ext cx="2516976" cy="5943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ts val="5100"/>
              </a:lnSpc>
              <a:defRPr sz="3000">
                <a:solidFill>
                  <a:srgbClr val="253165"/>
                </a:solidFill>
                <a:latin typeface="AlvaniaRegular"/>
                <a:ea typeface="AlvaniaRegular"/>
                <a:cs typeface="AlvaniaRegular"/>
                <a:sym typeface="AlvaniaRegular"/>
              </a:defRPr>
            </a:lvl1pPr>
          </a:lstStyle>
          <a:p>
            <a:pPr marL="0" marR="0" lvl="0" indent="0" algn="l" defTabSz="914400" rtl="0" eaLnBrk="1" fontAlgn="auto" latinLnBrk="0" hangingPunct="0">
              <a:lnSpc>
                <a:spcPts val="5100"/>
              </a:lnSpc>
              <a:spcBef>
                <a:spcPts val="0"/>
              </a:spcBef>
              <a:spcAft>
                <a:spcPts val="0"/>
              </a:spcAft>
              <a:buClrTx/>
              <a:buSzTx/>
              <a:buFontTx/>
              <a:buNone/>
              <a:tabLst/>
              <a:defRPr/>
            </a:pPr>
            <a:r>
              <a:rPr kumimoji="0" sz="3000" b="0" i="0" u="none" strike="noStrike" kern="0" cap="none" spc="0" normalizeH="0" baseline="0" noProof="0">
                <a:ln>
                  <a:noFill/>
                </a:ln>
                <a:solidFill>
                  <a:srgbClr val="253165"/>
                </a:solidFill>
                <a:effectLst/>
                <a:uLnTx/>
                <a:uFillTx/>
                <a:latin typeface="AlvaniaRegular"/>
                <a:sym typeface="AlvaniaRegular"/>
              </a:rPr>
              <a:t>FAITH SETTInG</a:t>
            </a:r>
          </a:p>
        </p:txBody>
      </p:sp>
      <p:sp>
        <p:nvSpPr>
          <p:cNvPr id="411" name="Text 22"/>
          <p:cNvSpPr txBox="1"/>
          <p:nvPr/>
        </p:nvSpPr>
        <p:spPr>
          <a:xfrm>
            <a:off x="3448865" y="11299370"/>
            <a:ext cx="12797164" cy="5765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ts val="5100"/>
              </a:lnSpc>
              <a:defRPr sz="2300">
                <a:solidFill>
                  <a:srgbClr val="253165"/>
                </a:solidFill>
                <a:latin typeface="AlvaniaRegular"/>
                <a:ea typeface="AlvaniaRegular"/>
                <a:cs typeface="AlvaniaRegular"/>
                <a:sym typeface="AlvaniaRegular"/>
              </a:defRPr>
            </a:lvl1pPr>
          </a:lstStyle>
          <a:p>
            <a:pPr marL="0" marR="0" lvl="0" indent="0" algn="l" defTabSz="914400" rtl="0" eaLnBrk="1" fontAlgn="auto" latinLnBrk="0" hangingPunct="0">
              <a:lnSpc>
                <a:spcPts val="5100"/>
              </a:lnSpc>
              <a:spcBef>
                <a:spcPts val="0"/>
              </a:spcBef>
              <a:spcAft>
                <a:spcPts val="0"/>
              </a:spcAft>
              <a:buClrTx/>
              <a:buSzTx/>
              <a:buFontTx/>
              <a:buNone/>
              <a:tabLst/>
              <a:defRPr/>
            </a:pPr>
            <a:r>
              <a:rPr kumimoji="0" sz="2300" b="0" i="0" u="none" strike="noStrike" kern="0" cap="none" spc="0" normalizeH="0" baseline="0" noProof="0" dirty="0">
                <a:ln>
                  <a:noFill/>
                </a:ln>
                <a:solidFill>
                  <a:srgbClr val="253165"/>
                </a:solidFill>
                <a:effectLst/>
                <a:uLnTx/>
                <a:uFillTx/>
                <a:latin typeface="AlvaniaRegular"/>
                <a:sym typeface="AlvaniaRegular"/>
              </a:rPr>
              <a:t>Community Engagement Manager - </a:t>
            </a:r>
            <a:r>
              <a:rPr kumimoji="0" sz="2300" b="0" i="0" u="none" strike="noStrike" kern="0" cap="none" spc="0" normalizeH="0" baseline="0" noProof="0" dirty="0" err="1">
                <a:ln>
                  <a:noFill/>
                </a:ln>
                <a:solidFill>
                  <a:srgbClr val="253165"/>
                </a:solidFill>
                <a:effectLst/>
                <a:uLnTx/>
                <a:uFillTx/>
                <a:latin typeface="AlvaniaRegular"/>
                <a:sym typeface="AlvaniaRegular"/>
              </a:rPr>
              <a:t>Ju:MP</a:t>
            </a:r>
            <a:r>
              <a:rPr kumimoji="0" sz="2300" b="0" i="0" u="none" strike="noStrike" kern="0" cap="none" spc="0" normalizeH="0" baseline="0" noProof="0" dirty="0">
                <a:ln>
                  <a:noFill/>
                </a:ln>
                <a:solidFill>
                  <a:srgbClr val="253165"/>
                </a:solidFill>
                <a:effectLst/>
                <a:uLnTx/>
                <a:uFillTx/>
                <a:latin typeface="AlvaniaRegular"/>
                <a:sym typeface="AlvaniaRegular"/>
              </a:rPr>
              <a:t> Connector - Social Marketing &amp; Communications</a:t>
            </a:r>
          </a:p>
        </p:txBody>
      </p:sp>
      <p:pic>
        <p:nvPicPr>
          <p:cNvPr id="412" name="Image 12" descr="Image 12"/>
          <p:cNvPicPr>
            <a:picLocks noChangeAspect="1"/>
          </p:cNvPicPr>
          <p:nvPr/>
        </p:nvPicPr>
        <p:blipFill>
          <a:blip r:embed="rId15"/>
          <a:stretch>
            <a:fillRect/>
          </a:stretch>
        </p:blipFill>
        <p:spPr>
          <a:xfrm>
            <a:off x="6680724" y="4686300"/>
            <a:ext cx="6045676" cy="4356100"/>
          </a:xfrm>
          <a:prstGeom prst="rect">
            <a:avLst/>
          </a:prstGeom>
          <a:ln w="12700">
            <a:miter lim="400000"/>
          </a:ln>
        </p:spPr>
      </p:pic>
      <p:sp>
        <p:nvSpPr>
          <p:cNvPr id="413" name="Text 23"/>
          <p:cNvSpPr txBox="1"/>
          <p:nvPr/>
        </p:nvSpPr>
        <p:spPr>
          <a:xfrm>
            <a:off x="12678498" y="4526279"/>
            <a:ext cx="2999615" cy="5943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ts val="5100"/>
              </a:lnSpc>
              <a:defRPr sz="3000">
                <a:solidFill>
                  <a:srgbClr val="253165"/>
                </a:solidFill>
                <a:latin typeface="AlvaniaRegular"/>
                <a:ea typeface="AlvaniaRegular"/>
                <a:cs typeface="AlvaniaRegular"/>
                <a:sym typeface="AlvaniaRegular"/>
              </a:defRPr>
            </a:lvl1pPr>
          </a:lstStyle>
          <a:p>
            <a:pPr marL="0" marR="0" lvl="0" indent="0" algn="l" defTabSz="914400" rtl="0" eaLnBrk="1" fontAlgn="auto" latinLnBrk="0" hangingPunct="0">
              <a:lnSpc>
                <a:spcPts val="5100"/>
              </a:lnSpc>
              <a:spcBef>
                <a:spcPts val="0"/>
              </a:spcBef>
              <a:spcAft>
                <a:spcPts val="0"/>
              </a:spcAft>
              <a:buClrTx/>
              <a:buSzTx/>
              <a:buFontTx/>
              <a:buNone/>
              <a:tabLst/>
              <a:defRPr/>
            </a:pPr>
            <a:r>
              <a:rPr kumimoji="0" sz="3000" b="0" i="0" u="none" strike="noStrike" kern="0" cap="none" spc="0" normalizeH="0" baseline="0" noProof="0">
                <a:ln>
                  <a:noFill/>
                </a:ln>
                <a:solidFill>
                  <a:srgbClr val="253165"/>
                </a:solidFill>
                <a:effectLst/>
                <a:uLnTx/>
                <a:uFillTx/>
                <a:latin typeface="AlvaniaRegular"/>
                <a:sym typeface="AlvaniaRegular"/>
              </a:rPr>
              <a:t>ACTIVE SCHOOLS</a:t>
            </a:r>
          </a:p>
        </p:txBody>
      </p:sp>
      <p:sp>
        <p:nvSpPr>
          <p:cNvPr id="414" name="Text 24"/>
          <p:cNvSpPr txBox="1"/>
          <p:nvPr/>
        </p:nvSpPr>
        <p:spPr>
          <a:xfrm>
            <a:off x="8337298" y="6289766"/>
            <a:ext cx="2725272" cy="9728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L="0" marR="0" lvl="0" indent="0" algn="ctr" defTabSz="914400" rtl="0" eaLnBrk="1" fontAlgn="auto" latinLnBrk="0" hangingPunct="0">
              <a:lnSpc>
                <a:spcPts val="4000"/>
              </a:lnSpc>
              <a:spcBef>
                <a:spcPts val="0"/>
              </a:spcBef>
              <a:spcAft>
                <a:spcPts val="0"/>
              </a:spcAft>
              <a:buClrTx/>
              <a:buSzTx/>
              <a:buFontTx/>
              <a:buNone/>
              <a:tabLst/>
              <a:defRPr sz="2300" spc="145">
                <a:solidFill>
                  <a:srgbClr val="FFFFFF"/>
                </a:solidFill>
                <a:latin typeface="AlvaniaRegular"/>
                <a:ea typeface="AlvaniaRegular"/>
                <a:cs typeface="AlvaniaRegular"/>
                <a:sym typeface="AlvaniaRegular"/>
              </a:defRPr>
            </a:pPr>
            <a:r>
              <a:rPr kumimoji="0" sz="2300" b="0" i="0" u="none" strike="noStrike" kern="0" cap="none" spc="145" normalizeH="0" baseline="0" noProof="0" dirty="0">
                <a:ln>
                  <a:noFill/>
                </a:ln>
                <a:solidFill>
                  <a:srgbClr val="FFFFFF"/>
                </a:solidFill>
                <a:effectLst/>
                <a:uLnTx/>
                <a:uFillTx/>
                <a:latin typeface="AlvaniaRegular"/>
                <a:sym typeface="AlvaniaRegular"/>
              </a:rPr>
              <a:t>ACTIVE PLAYFUL</a:t>
            </a:r>
          </a:p>
          <a:p>
            <a:pPr marL="0" marR="0" lvl="0" indent="0" algn="ctr" defTabSz="914400" rtl="0" eaLnBrk="1" fontAlgn="auto" latinLnBrk="0" hangingPunct="0">
              <a:lnSpc>
                <a:spcPts val="4000"/>
              </a:lnSpc>
              <a:spcBef>
                <a:spcPts val="0"/>
              </a:spcBef>
              <a:spcAft>
                <a:spcPts val="0"/>
              </a:spcAft>
              <a:buClrTx/>
              <a:buSzTx/>
              <a:buFontTx/>
              <a:buNone/>
              <a:tabLst/>
              <a:defRPr sz="2300" spc="145">
                <a:solidFill>
                  <a:srgbClr val="FFFFFF"/>
                </a:solidFill>
                <a:latin typeface="AlvaniaRegular"/>
                <a:ea typeface="AlvaniaRegular"/>
                <a:cs typeface="AlvaniaRegular"/>
                <a:sym typeface="AlvaniaRegular"/>
              </a:defRPr>
            </a:pPr>
            <a:r>
              <a:rPr kumimoji="0" sz="2300" b="0" i="0" u="none" strike="noStrike" kern="0" cap="none" spc="145" normalizeH="0" baseline="0" noProof="0" dirty="0">
                <a:ln>
                  <a:noFill/>
                </a:ln>
                <a:solidFill>
                  <a:srgbClr val="FFFFFF"/>
                </a:solidFill>
                <a:effectLst/>
                <a:uLnTx/>
                <a:uFillTx/>
                <a:latin typeface="AlvaniaRegular"/>
                <a:sym typeface="AlvaniaRegular"/>
              </a:rPr>
              <a:t>PARK/GREENSPACE</a:t>
            </a:r>
          </a:p>
        </p:txBody>
      </p:sp>
      <p:sp>
        <p:nvSpPr>
          <p:cNvPr id="415" name="Text 25"/>
          <p:cNvSpPr txBox="1"/>
          <p:nvPr/>
        </p:nvSpPr>
        <p:spPr>
          <a:xfrm>
            <a:off x="8609099" y="9588137"/>
            <a:ext cx="2199451" cy="5943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ts val="5100"/>
              </a:lnSpc>
              <a:defRPr sz="3000">
                <a:solidFill>
                  <a:srgbClr val="253165"/>
                </a:solidFill>
                <a:latin typeface="AlvaniaRegular"/>
                <a:ea typeface="AlvaniaRegular"/>
                <a:cs typeface="AlvaniaRegular"/>
                <a:sym typeface="AlvaniaRegular"/>
              </a:defRPr>
            </a:lvl1pPr>
          </a:lstStyle>
          <a:p>
            <a:pPr marL="0" marR="0" lvl="0" indent="0" algn="l" defTabSz="914400" rtl="0" eaLnBrk="1" fontAlgn="auto" latinLnBrk="0" hangingPunct="0">
              <a:lnSpc>
                <a:spcPts val="5100"/>
              </a:lnSpc>
              <a:spcBef>
                <a:spcPts val="0"/>
              </a:spcBef>
              <a:spcAft>
                <a:spcPts val="0"/>
              </a:spcAft>
              <a:buClrTx/>
              <a:buSzTx/>
              <a:buFontTx/>
              <a:buNone/>
              <a:tabLst/>
              <a:defRPr/>
            </a:pPr>
            <a:r>
              <a:rPr kumimoji="0" sz="3000" b="0" i="0" u="none" strike="noStrike" kern="0" cap="none" spc="0" normalizeH="0" baseline="0" noProof="0">
                <a:ln>
                  <a:noFill/>
                </a:ln>
                <a:solidFill>
                  <a:srgbClr val="253165"/>
                </a:solidFill>
                <a:effectLst/>
                <a:uLnTx/>
                <a:uFillTx/>
                <a:latin typeface="AlvaniaRegular"/>
                <a:sym typeface="AlvaniaRegular"/>
              </a:rPr>
              <a:t>COMMUnITY</a:t>
            </a:r>
          </a:p>
        </p:txBody>
      </p:sp>
      <p:sp>
        <p:nvSpPr>
          <p:cNvPr id="416" name="Text 26"/>
          <p:cNvSpPr txBox="1"/>
          <p:nvPr/>
        </p:nvSpPr>
        <p:spPr>
          <a:xfrm>
            <a:off x="8282502" y="10077994"/>
            <a:ext cx="2859903" cy="5943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ts val="5100"/>
              </a:lnSpc>
              <a:defRPr sz="3000">
                <a:solidFill>
                  <a:srgbClr val="253165"/>
                </a:solidFill>
                <a:latin typeface="AlvaniaRegular"/>
                <a:ea typeface="AlvaniaRegular"/>
                <a:cs typeface="AlvaniaRegular"/>
                <a:sym typeface="AlvaniaRegular"/>
              </a:defRPr>
            </a:lvl1pPr>
          </a:lstStyle>
          <a:p>
            <a:pPr marL="0" marR="0" lvl="0" indent="0" algn="l" defTabSz="914400" rtl="0" eaLnBrk="1" fontAlgn="auto" latinLnBrk="0" hangingPunct="0">
              <a:lnSpc>
                <a:spcPts val="5100"/>
              </a:lnSpc>
              <a:spcBef>
                <a:spcPts val="0"/>
              </a:spcBef>
              <a:spcAft>
                <a:spcPts val="0"/>
              </a:spcAft>
              <a:buClrTx/>
              <a:buSzTx/>
              <a:buFontTx/>
              <a:buNone/>
              <a:tabLst/>
              <a:defRPr/>
            </a:pPr>
            <a:r>
              <a:rPr kumimoji="0" sz="3000" b="0" i="0" u="none" strike="noStrike" kern="0" cap="none" spc="0" normalizeH="0" baseline="0" noProof="0">
                <a:ln>
                  <a:noFill/>
                </a:ln>
                <a:solidFill>
                  <a:srgbClr val="253165"/>
                </a:solidFill>
                <a:effectLst/>
                <a:uLnTx/>
                <a:uFillTx/>
                <a:latin typeface="AlvaniaRegular"/>
                <a:sym typeface="AlvaniaRegular"/>
              </a:rPr>
              <a:t>ORGAnISATIOnS</a:t>
            </a:r>
          </a:p>
        </p:txBody>
      </p:sp>
    </p:spTree>
    <p:extLst>
      <p:ext uri="{BB962C8B-B14F-4D97-AF65-F5344CB8AC3E}">
        <p14:creationId xmlns:p14="http://schemas.microsoft.com/office/powerpoint/2010/main" val="687011458"/>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5" name="Image 0" descr="Image 0"/>
          <p:cNvPicPr>
            <a:picLocks noChangeAspect="1"/>
          </p:cNvPicPr>
          <p:nvPr/>
        </p:nvPicPr>
        <p:blipFill>
          <a:blip r:embed="rId3"/>
          <a:stretch>
            <a:fillRect/>
          </a:stretch>
        </p:blipFill>
        <p:spPr>
          <a:xfrm>
            <a:off x="1041481" y="3619500"/>
            <a:ext cx="5385224" cy="5956300"/>
          </a:xfrm>
          <a:prstGeom prst="rect">
            <a:avLst/>
          </a:prstGeom>
          <a:ln w="12700">
            <a:miter lim="400000"/>
          </a:ln>
        </p:spPr>
      </p:pic>
      <p:pic>
        <p:nvPicPr>
          <p:cNvPr id="496" name="Image 1" descr="Image 1"/>
          <p:cNvPicPr>
            <a:picLocks noChangeAspect="1"/>
          </p:cNvPicPr>
          <p:nvPr/>
        </p:nvPicPr>
        <p:blipFill>
          <a:blip r:embed="rId4"/>
          <a:stretch>
            <a:fillRect/>
          </a:stretch>
        </p:blipFill>
        <p:spPr>
          <a:xfrm>
            <a:off x="1041481" y="2560320"/>
            <a:ext cx="5385951" cy="8072847"/>
          </a:xfrm>
          <a:prstGeom prst="rect">
            <a:avLst/>
          </a:prstGeom>
          <a:ln w="12700">
            <a:miter lim="400000"/>
          </a:ln>
        </p:spPr>
      </p:pic>
      <p:pic>
        <p:nvPicPr>
          <p:cNvPr id="497" name="Image 2" descr="Image 2"/>
          <p:cNvPicPr>
            <a:picLocks noChangeAspect="1"/>
          </p:cNvPicPr>
          <p:nvPr/>
        </p:nvPicPr>
        <p:blipFill>
          <a:blip r:embed="rId5"/>
          <a:stretch>
            <a:fillRect/>
          </a:stretch>
        </p:blipFill>
        <p:spPr>
          <a:xfrm>
            <a:off x="6998250" y="3619500"/>
            <a:ext cx="5397925" cy="5956300"/>
          </a:xfrm>
          <a:prstGeom prst="rect">
            <a:avLst/>
          </a:prstGeom>
          <a:ln w="12700">
            <a:miter lim="400000"/>
          </a:ln>
        </p:spPr>
      </p:pic>
      <p:pic>
        <p:nvPicPr>
          <p:cNvPr id="498" name="Image 3" descr="Image 3"/>
          <p:cNvPicPr>
            <a:picLocks noChangeAspect="1"/>
          </p:cNvPicPr>
          <p:nvPr/>
        </p:nvPicPr>
        <p:blipFill>
          <a:blip r:embed="rId6"/>
          <a:stretch>
            <a:fillRect/>
          </a:stretch>
        </p:blipFill>
        <p:spPr>
          <a:xfrm>
            <a:off x="6998250" y="1985553"/>
            <a:ext cx="5397925" cy="8072847"/>
          </a:xfrm>
          <a:prstGeom prst="rect">
            <a:avLst/>
          </a:prstGeom>
          <a:ln w="12700">
            <a:miter lim="400000"/>
          </a:ln>
        </p:spPr>
      </p:pic>
      <p:pic>
        <p:nvPicPr>
          <p:cNvPr id="499" name="Image 4" descr="Image 4"/>
          <p:cNvPicPr>
            <a:picLocks noChangeAspect="1"/>
          </p:cNvPicPr>
          <p:nvPr/>
        </p:nvPicPr>
        <p:blipFill>
          <a:blip r:embed="rId7"/>
          <a:stretch>
            <a:fillRect/>
          </a:stretch>
        </p:blipFill>
        <p:spPr>
          <a:xfrm>
            <a:off x="12967719" y="3619500"/>
            <a:ext cx="5385224" cy="5956300"/>
          </a:xfrm>
          <a:prstGeom prst="rect">
            <a:avLst/>
          </a:prstGeom>
          <a:ln w="12700">
            <a:miter lim="400000"/>
          </a:ln>
        </p:spPr>
      </p:pic>
      <p:pic>
        <p:nvPicPr>
          <p:cNvPr id="500" name="Image 5" descr="Image 5"/>
          <p:cNvPicPr>
            <a:picLocks noChangeAspect="1"/>
          </p:cNvPicPr>
          <p:nvPr/>
        </p:nvPicPr>
        <p:blipFill>
          <a:blip r:embed="rId8"/>
          <a:stretch>
            <a:fillRect/>
          </a:stretch>
        </p:blipFill>
        <p:spPr>
          <a:xfrm>
            <a:off x="12967719" y="1925270"/>
            <a:ext cx="5387039" cy="8088911"/>
          </a:xfrm>
          <a:prstGeom prst="rect">
            <a:avLst/>
          </a:prstGeom>
          <a:ln w="12700">
            <a:miter lim="400000"/>
          </a:ln>
        </p:spPr>
      </p:pic>
      <p:sp>
        <p:nvSpPr>
          <p:cNvPr id="501" name="Text 0"/>
          <p:cNvSpPr txBox="1"/>
          <p:nvPr/>
        </p:nvSpPr>
        <p:spPr>
          <a:xfrm>
            <a:off x="1045111" y="1175656"/>
            <a:ext cx="10589729" cy="24180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nSpc>
                <a:spcPts val="6400"/>
              </a:lnSpc>
              <a:defRPr sz="5600">
                <a:solidFill>
                  <a:srgbClr val="253165"/>
                </a:solidFill>
                <a:latin typeface="AlvaniaRegular"/>
                <a:ea typeface="AlvaniaRegular"/>
                <a:cs typeface="AlvaniaRegular"/>
                <a:sym typeface="AlvaniaRegular"/>
              </a:defRPr>
            </a:pPr>
            <a:r>
              <a:rPr dirty="0"/>
              <a:t>Setting the scene with mapping</a:t>
            </a:r>
          </a:p>
          <a:p>
            <a:pPr>
              <a:lnSpc>
                <a:spcPts val="6400"/>
              </a:lnSpc>
              <a:defRPr sz="5600">
                <a:solidFill>
                  <a:srgbClr val="253165"/>
                </a:solidFill>
                <a:latin typeface="AlvaniaRegular"/>
                <a:ea typeface="AlvaniaRegular"/>
                <a:cs typeface="AlvaniaRegular"/>
                <a:sym typeface="AlvaniaRegular"/>
              </a:defRPr>
            </a:pPr>
            <a:r>
              <a:rPr dirty="0"/>
              <a:t>and partnership building  </a:t>
            </a:r>
          </a:p>
        </p:txBody>
      </p:sp>
      <p:pic>
        <p:nvPicPr>
          <p:cNvPr id="502" name="Image 6" descr="Image 6"/>
          <p:cNvPicPr>
            <a:picLocks noChangeAspect="1"/>
          </p:cNvPicPr>
          <p:nvPr/>
        </p:nvPicPr>
        <p:blipFill>
          <a:blip r:embed="rId9"/>
          <a:stretch>
            <a:fillRect/>
          </a:stretch>
        </p:blipFill>
        <p:spPr>
          <a:xfrm>
            <a:off x="15088785" y="1130300"/>
            <a:ext cx="3276858" cy="673100"/>
          </a:xfrm>
          <a:prstGeom prst="rect">
            <a:avLst/>
          </a:prstGeom>
          <a:ln w="12700">
            <a:miter lim="400000"/>
          </a:ln>
        </p:spPr>
      </p:pic>
      <p:pic>
        <p:nvPicPr>
          <p:cNvPr id="503" name="Image 7" descr="Image 7"/>
          <p:cNvPicPr>
            <a:picLocks noChangeAspect="1"/>
          </p:cNvPicPr>
          <p:nvPr/>
        </p:nvPicPr>
        <p:blipFill>
          <a:blip r:embed="rId10"/>
          <a:stretch>
            <a:fillRect/>
          </a:stretch>
        </p:blipFill>
        <p:spPr>
          <a:xfrm>
            <a:off x="3784896" y="12293600"/>
            <a:ext cx="21689677" cy="1820817"/>
          </a:xfrm>
          <a:prstGeom prst="rect">
            <a:avLst/>
          </a:prstGeom>
          <a:ln w="12700">
            <a:miter lim="400000"/>
          </a:ln>
        </p:spPr>
      </p:pic>
      <p:pic>
        <p:nvPicPr>
          <p:cNvPr id="504" name="Image 8" descr="Image 8"/>
          <p:cNvPicPr>
            <a:picLocks noChangeAspect="1"/>
          </p:cNvPicPr>
          <p:nvPr/>
        </p:nvPicPr>
        <p:blipFill>
          <a:blip r:embed="rId11"/>
          <a:stretch>
            <a:fillRect/>
          </a:stretch>
        </p:blipFill>
        <p:spPr>
          <a:xfrm>
            <a:off x="-11543174" y="12293600"/>
            <a:ext cx="35468444" cy="1657531"/>
          </a:xfrm>
          <a:prstGeom prst="rect">
            <a:avLst/>
          </a:prstGeom>
          <a:ln w="12700">
            <a:miter lim="400000"/>
          </a:ln>
        </p:spPr>
      </p:pic>
      <p:pic>
        <p:nvPicPr>
          <p:cNvPr id="505" name="Image 9" descr="Image 9"/>
          <p:cNvPicPr>
            <a:picLocks noChangeAspect="1"/>
          </p:cNvPicPr>
          <p:nvPr/>
        </p:nvPicPr>
        <p:blipFill>
          <a:blip r:embed="rId12"/>
          <a:stretch>
            <a:fillRect/>
          </a:stretch>
        </p:blipFill>
        <p:spPr>
          <a:xfrm>
            <a:off x="-2645437" y="12128500"/>
            <a:ext cx="22404563" cy="1822631"/>
          </a:xfrm>
          <a:prstGeom prst="rect">
            <a:avLst/>
          </a:prstGeom>
          <a:ln w="12700">
            <a:miter lim="400000"/>
          </a:ln>
        </p:spPr>
      </p:pic>
      <p:pic>
        <p:nvPicPr>
          <p:cNvPr id="506" name="Image 10" descr="Image 10"/>
          <p:cNvPicPr>
            <a:picLocks noChangeAspect="1"/>
          </p:cNvPicPr>
          <p:nvPr/>
        </p:nvPicPr>
        <p:blipFill>
          <a:blip r:embed="rId13"/>
          <a:stretch>
            <a:fillRect/>
          </a:stretch>
        </p:blipFill>
        <p:spPr>
          <a:xfrm>
            <a:off x="1041481" y="9563100"/>
            <a:ext cx="5385224" cy="1930400"/>
          </a:xfrm>
          <a:prstGeom prst="rect">
            <a:avLst/>
          </a:prstGeom>
          <a:ln w="12700">
            <a:miter lim="400000"/>
          </a:ln>
        </p:spPr>
      </p:pic>
      <p:pic>
        <p:nvPicPr>
          <p:cNvPr id="507" name="Image 11" descr="Image 11"/>
          <p:cNvPicPr>
            <a:picLocks noChangeAspect="1"/>
          </p:cNvPicPr>
          <p:nvPr/>
        </p:nvPicPr>
        <p:blipFill>
          <a:blip r:embed="rId14"/>
          <a:stretch>
            <a:fillRect/>
          </a:stretch>
        </p:blipFill>
        <p:spPr>
          <a:xfrm>
            <a:off x="6998250" y="9563100"/>
            <a:ext cx="5397925" cy="1930400"/>
          </a:xfrm>
          <a:prstGeom prst="rect">
            <a:avLst/>
          </a:prstGeom>
          <a:ln w="12700">
            <a:miter lim="400000"/>
          </a:ln>
        </p:spPr>
      </p:pic>
      <p:pic>
        <p:nvPicPr>
          <p:cNvPr id="508" name="Image 12" descr="Image 12"/>
          <p:cNvPicPr>
            <a:picLocks noChangeAspect="1"/>
          </p:cNvPicPr>
          <p:nvPr/>
        </p:nvPicPr>
        <p:blipFill>
          <a:blip r:embed="rId15"/>
          <a:stretch>
            <a:fillRect/>
          </a:stretch>
        </p:blipFill>
        <p:spPr>
          <a:xfrm>
            <a:off x="12967719" y="9563100"/>
            <a:ext cx="5385224" cy="1930400"/>
          </a:xfrm>
          <a:prstGeom prst="rect">
            <a:avLst/>
          </a:prstGeom>
          <a:ln w="12700">
            <a:miter lim="400000"/>
          </a:ln>
        </p:spPr>
      </p:pic>
      <p:sp>
        <p:nvSpPr>
          <p:cNvPr id="509" name="Text 2"/>
          <p:cNvSpPr txBox="1"/>
          <p:nvPr/>
        </p:nvSpPr>
        <p:spPr>
          <a:xfrm>
            <a:off x="1345579" y="10273937"/>
            <a:ext cx="4781382" cy="637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lnSpc>
                <a:spcPts val="5100"/>
              </a:lnSpc>
              <a:defRPr sz="4700">
                <a:solidFill>
                  <a:srgbClr val="FFFFFF"/>
                </a:solidFill>
                <a:latin typeface="AlvaniaRegular"/>
                <a:ea typeface="AlvaniaRegular"/>
                <a:cs typeface="AlvaniaRegular"/>
                <a:sym typeface="AlvaniaRegular"/>
              </a:defRPr>
            </a:lvl1pPr>
          </a:lstStyle>
          <a:p>
            <a:r>
              <a:t>MAPS</a:t>
            </a:r>
          </a:p>
        </p:txBody>
      </p:sp>
      <p:sp>
        <p:nvSpPr>
          <p:cNvPr id="510" name="Text 3"/>
          <p:cNvSpPr txBox="1"/>
          <p:nvPr/>
        </p:nvSpPr>
        <p:spPr>
          <a:xfrm>
            <a:off x="7309242" y="10273937"/>
            <a:ext cx="4781383" cy="637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lnSpc>
                <a:spcPts val="5100"/>
              </a:lnSpc>
              <a:defRPr sz="4700">
                <a:solidFill>
                  <a:srgbClr val="FFFFFF"/>
                </a:solidFill>
                <a:latin typeface="AlvaniaRegular"/>
                <a:ea typeface="AlvaniaRegular"/>
                <a:cs typeface="AlvaniaRegular"/>
                <a:sym typeface="AlvaniaRegular"/>
              </a:defRPr>
            </a:lvl1pPr>
          </a:lstStyle>
          <a:p>
            <a:r>
              <a:t>ASSETS</a:t>
            </a:r>
          </a:p>
        </p:txBody>
      </p:sp>
      <p:sp>
        <p:nvSpPr>
          <p:cNvPr id="511" name="Text 4"/>
          <p:cNvSpPr txBox="1"/>
          <p:nvPr/>
        </p:nvSpPr>
        <p:spPr>
          <a:xfrm>
            <a:off x="13272906" y="10273937"/>
            <a:ext cx="4781382" cy="637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lnSpc>
                <a:spcPts val="5100"/>
              </a:lnSpc>
              <a:defRPr sz="4700">
                <a:solidFill>
                  <a:srgbClr val="FFFFFF"/>
                </a:solidFill>
                <a:latin typeface="AlvaniaRegular"/>
                <a:ea typeface="AlvaniaRegular"/>
                <a:cs typeface="AlvaniaRegular"/>
                <a:sym typeface="AlvaniaRegular"/>
              </a:defRPr>
            </a:lvl1pPr>
          </a:lstStyle>
          <a:p>
            <a:r>
              <a:rPr dirty="0"/>
              <a:t>PEOPLE</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Text 0"/>
          <p:cNvSpPr txBox="1"/>
          <p:nvPr/>
        </p:nvSpPr>
        <p:spPr>
          <a:xfrm>
            <a:off x="3543577" y="1130300"/>
            <a:ext cx="12659995" cy="7924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ts val="6400"/>
              </a:lnSpc>
              <a:defRPr sz="5600">
                <a:solidFill>
                  <a:srgbClr val="253165"/>
                </a:solidFill>
                <a:latin typeface="Alvania"/>
                <a:ea typeface="Alvania"/>
                <a:cs typeface="Alvania"/>
                <a:sym typeface="Alvania"/>
              </a:defRPr>
            </a:lvl1pPr>
          </a:lstStyle>
          <a:p>
            <a:pPr marL="0" marR="0" lvl="0" indent="0" algn="l" defTabSz="914400" rtl="0" eaLnBrk="1" fontAlgn="auto" latinLnBrk="0" hangingPunct="0">
              <a:lnSpc>
                <a:spcPts val="6400"/>
              </a:lnSpc>
              <a:spcBef>
                <a:spcPts val="0"/>
              </a:spcBef>
              <a:spcAft>
                <a:spcPts val="0"/>
              </a:spcAft>
              <a:buClrTx/>
              <a:buSzTx/>
              <a:buFontTx/>
              <a:buNone/>
              <a:tabLst/>
              <a:defRPr/>
            </a:pPr>
            <a:r>
              <a:rPr kumimoji="0" sz="5600" b="0" i="0" u="none" strike="noStrike" kern="0" cap="none" spc="0" normalizeH="0" baseline="0" noProof="0" dirty="0">
                <a:ln>
                  <a:noFill/>
                </a:ln>
                <a:solidFill>
                  <a:srgbClr val="253165"/>
                </a:solidFill>
                <a:effectLst/>
                <a:uLnTx/>
                <a:uFillTx/>
                <a:latin typeface="Alvania"/>
                <a:sym typeface="Alvania"/>
              </a:rPr>
              <a:t>Interconnections Across The System</a:t>
            </a:r>
          </a:p>
        </p:txBody>
      </p:sp>
      <p:pic>
        <p:nvPicPr>
          <p:cNvPr id="87" name="Image 0" descr="Image 0"/>
          <p:cNvPicPr>
            <a:picLocks noChangeAspect="1"/>
          </p:cNvPicPr>
          <p:nvPr/>
        </p:nvPicPr>
        <p:blipFill>
          <a:blip r:embed="rId3"/>
          <a:stretch>
            <a:fillRect/>
          </a:stretch>
        </p:blipFill>
        <p:spPr>
          <a:xfrm>
            <a:off x="3784896" y="12293600"/>
            <a:ext cx="21689678" cy="1820817"/>
          </a:xfrm>
          <a:prstGeom prst="rect">
            <a:avLst/>
          </a:prstGeom>
          <a:ln w="12700">
            <a:miter lim="400000"/>
          </a:ln>
        </p:spPr>
      </p:pic>
      <p:pic>
        <p:nvPicPr>
          <p:cNvPr id="88" name="Image 1" descr="Image 1"/>
          <p:cNvPicPr>
            <a:picLocks noChangeAspect="1"/>
          </p:cNvPicPr>
          <p:nvPr/>
        </p:nvPicPr>
        <p:blipFill>
          <a:blip r:embed="rId4"/>
          <a:stretch>
            <a:fillRect/>
          </a:stretch>
        </p:blipFill>
        <p:spPr>
          <a:xfrm>
            <a:off x="-11543174" y="12293600"/>
            <a:ext cx="35468444" cy="1657531"/>
          </a:xfrm>
          <a:prstGeom prst="rect">
            <a:avLst/>
          </a:prstGeom>
          <a:ln w="12700">
            <a:miter lim="400000"/>
          </a:ln>
        </p:spPr>
      </p:pic>
      <p:pic>
        <p:nvPicPr>
          <p:cNvPr id="89" name="Image 2" descr="Image 2"/>
          <p:cNvPicPr>
            <a:picLocks noChangeAspect="1"/>
          </p:cNvPicPr>
          <p:nvPr/>
        </p:nvPicPr>
        <p:blipFill>
          <a:blip r:embed="rId5"/>
          <a:stretch>
            <a:fillRect/>
          </a:stretch>
        </p:blipFill>
        <p:spPr>
          <a:xfrm>
            <a:off x="-2645437" y="12128500"/>
            <a:ext cx="22404563" cy="1822631"/>
          </a:xfrm>
          <a:prstGeom prst="rect">
            <a:avLst/>
          </a:prstGeom>
          <a:ln w="12700">
            <a:miter lim="400000"/>
          </a:ln>
        </p:spPr>
      </p:pic>
      <p:pic>
        <p:nvPicPr>
          <p:cNvPr id="90" name="Image 3" descr="Image 3"/>
          <p:cNvPicPr>
            <a:picLocks noChangeAspect="1"/>
          </p:cNvPicPr>
          <p:nvPr/>
        </p:nvPicPr>
        <p:blipFill>
          <a:blip r:embed="rId6"/>
          <a:stretch>
            <a:fillRect/>
          </a:stretch>
        </p:blipFill>
        <p:spPr>
          <a:xfrm>
            <a:off x="6248891" y="3670300"/>
            <a:ext cx="6909345" cy="6896100"/>
          </a:xfrm>
          <a:prstGeom prst="rect">
            <a:avLst/>
          </a:prstGeom>
          <a:ln w="12700">
            <a:miter lim="400000"/>
          </a:ln>
        </p:spPr>
      </p:pic>
      <p:sp>
        <p:nvSpPr>
          <p:cNvPr id="91" name="Text 2"/>
          <p:cNvSpPr txBox="1"/>
          <p:nvPr/>
        </p:nvSpPr>
        <p:spPr>
          <a:xfrm>
            <a:off x="8630600" y="3136546"/>
            <a:ext cx="2140120" cy="4816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a:lnSpc>
                <a:spcPts val="4100"/>
              </a:lnSpc>
              <a:defRPr sz="2100">
                <a:solidFill>
                  <a:srgbClr val="253165"/>
                </a:solidFill>
                <a:latin typeface="Roboto Condensed Regular Regular"/>
                <a:ea typeface="Roboto Condensed Regular Regular"/>
                <a:cs typeface="Roboto Condensed Regular Regular"/>
                <a:sym typeface="Roboto Condensed Regular Regular"/>
              </a:defRPr>
            </a:lvl1pPr>
          </a:lstStyle>
          <a:p>
            <a:pPr marL="0" marR="0" lvl="0" indent="0" algn="ctr" defTabSz="914400" rtl="0" eaLnBrk="1" fontAlgn="auto" latinLnBrk="0" hangingPunct="0">
              <a:lnSpc>
                <a:spcPts val="4100"/>
              </a:lnSpc>
              <a:spcBef>
                <a:spcPts val="0"/>
              </a:spcBef>
              <a:spcAft>
                <a:spcPts val="0"/>
              </a:spcAft>
              <a:buClrTx/>
              <a:buSzTx/>
              <a:buFontTx/>
              <a:buNone/>
              <a:tabLst/>
              <a:defRPr/>
            </a:pPr>
            <a:r>
              <a:rPr kumimoji="0" sz="2100" b="0" i="0" u="none" strike="noStrike" kern="0" cap="none" spc="0" normalizeH="0" baseline="0" noProof="0">
                <a:ln>
                  <a:noFill/>
                </a:ln>
                <a:solidFill>
                  <a:srgbClr val="253165"/>
                </a:solidFill>
                <a:effectLst/>
                <a:uLnTx/>
                <a:uFillTx/>
                <a:latin typeface="Roboto Condensed Regular Regular"/>
                <a:sym typeface="Roboto Condensed Regular Regular"/>
              </a:rPr>
              <a:t>Strategic influance</a:t>
            </a:r>
          </a:p>
        </p:txBody>
      </p:sp>
      <p:sp>
        <p:nvSpPr>
          <p:cNvPr id="92" name="Text 3"/>
          <p:cNvSpPr txBox="1"/>
          <p:nvPr/>
        </p:nvSpPr>
        <p:spPr>
          <a:xfrm>
            <a:off x="11377176" y="3466746"/>
            <a:ext cx="4223084" cy="4816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nSpc>
                <a:spcPts val="4100"/>
              </a:lnSpc>
              <a:defRPr sz="2100">
                <a:solidFill>
                  <a:srgbClr val="253165"/>
                </a:solidFill>
                <a:latin typeface="Roboto Condensed Regular Regular"/>
                <a:ea typeface="Roboto Condensed Regular Regular"/>
                <a:cs typeface="Roboto Condensed Regular Regular"/>
                <a:sym typeface="Roboto Condensed Regular Regular"/>
              </a:defRPr>
            </a:lvl1pPr>
          </a:lstStyle>
          <a:p>
            <a:pPr marL="0" marR="0" lvl="0" indent="0" algn="l" defTabSz="914400" rtl="0" eaLnBrk="1" fontAlgn="auto" latinLnBrk="0" hangingPunct="0">
              <a:lnSpc>
                <a:spcPts val="4100"/>
              </a:lnSpc>
              <a:spcBef>
                <a:spcPts val="0"/>
              </a:spcBef>
              <a:spcAft>
                <a:spcPts val="0"/>
              </a:spcAft>
              <a:buClrTx/>
              <a:buSzTx/>
              <a:buFontTx/>
              <a:buNone/>
              <a:tabLst/>
              <a:defRPr/>
            </a:pPr>
            <a:r>
              <a:rPr kumimoji="0" sz="2100" b="0" i="0" u="none" strike="noStrike" kern="0" cap="none" spc="0" normalizeH="0" baseline="0" noProof="0">
                <a:ln>
                  <a:noFill/>
                </a:ln>
                <a:solidFill>
                  <a:srgbClr val="253165"/>
                </a:solidFill>
                <a:effectLst/>
                <a:uLnTx/>
                <a:uFillTx/>
                <a:latin typeface="Roboto Condensed Regular Regular"/>
                <a:sym typeface="Roboto Condensed Regular Regular"/>
              </a:rPr>
              <a:t>Embedding PA in Policy</a:t>
            </a:r>
          </a:p>
        </p:txBody>
      </p:sp>
      <p:sp>
        <p:nvSpPr>
          <p:cNvPr id="93" name="Text 4"/>
          <p:cNvSpPr txBox="1"/>
          <p:nvPr/>
        </p:nvSpPr>
        <p:spPr>
          <a:xfrm>
            <a:off x="3915354" y="3466746"/>
            <a:ext cx="4223083" cy="4816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r">
              <a:lnSpc>
                <a:spcPts val="4100"/>
              </a:lnSpc>
              <a:defRPr sz="2100">
                <a:solidFill>
                  <a:srgbClr val="4CC2F1"/>
                </a:solidFill>
                <a:latin typeface="Roboto Condensed Regular Regular"/>
                <a:ea typeface="Roboto Condensed Regular Regular"/>
                <a:cs typeface="Roboto Condensed Regular Regular"/>
                <a:sym typeface="Roboto Condensed Regular Regular"/>
              </a:defRPr>
            </a:lvl1pPr>
          </a:lstStyle>
          <a:p>
            <a:pPr marL="0" marR="0" lvl="0" indent="0" algn="r" defTabSz="914400" rtl="0" eaLnBrk="1" fontAlgn="auto" latinLnBrk="0" hangingPunct="0">
              <a:lnSpc>
                <a:spcPts val="4100"/>
              </a:lnSpc>
              <a:spcBef>
                <a:spcPts val="0"/>
              </a:spcBef>
              <a:spcAft>
                <a:spcPts val="0"/>
              </a:spcAft>
              <a:buClrTx/>
              <a:buSzTx/>
              <a:buFontTx/>
              <a:buNone/>
              <a:tabLst/>
              <a:defRPr/>
            </a:pPr>
            <a:r>
              <a:rPr kumimoji="0" sz="2100" b="0" i="0" u="none" strike="noStrike" kern="0" cap="none" spc="0" normalizeH="0" baseline="0" noProof="0">
                <a:ln>
                  <a:noFill/>
                </a:ln>
                <a:solidFill>
                  <a:srgbClr val="4CC2F1"/>
                </a:solidFill>
                <a:effectLst/>
                <a:uLnTx/>
                <a:uFillTx/>
                <a:latin typeface="Roboto Condensed Regular Regular"/>
                <a:sym typeface="Roboto Condensed Regular Regular"/>
              </a:rPr>
              <a:t>Fun Days</a:t>
            </a:r>
          </a:p>
        </p:txBody>
      </p:sp>
      <p:sp>
        <p:nvSpPr>
          <p:cNvPr id="94" name="Text 5"/>
          <p:cNvSpPr txBox="1"/>
          <p:nvPr/>
        </p:nvSpPr>
        <p:spPr>
          <a:xfrm>
            <a:off x="2594449" y="4533546"/>
            <a:ext cx="4223086" cy="4816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r">
              <a:lnSpc>
                <a:spcPts val="4100"/>
              </a:lnSpc>
              <a:defRPr sz="2100">
                <a:solidFill>
                  <a:srgbClr val="4CC2F1"/>
                </a:solidFill>
                <a:latin typeface="Roboto Condensed Regular Regular"/>
                <a:ea typeface="Roboto Condensed Regular Regular"/>
                <a:cs typeface="Roboto Condensed Regular Regular"/>
                <a:sym typeface="Roboto Condensed Regular Regular"/>
              </a:defRPr>
            </a:lvl1pPr>
          </a:lstStyle>
          <a:p>
            <a:pPr marL="0" marR="0" lvl="0" indent="0" algn="r" defTabSz="914400" rtl="0" eaLnBrk="1" fontAlgn="auto" latinLnBrk="0" hangingPunct="0">
              <a:lnSpc>
                <a:spcPts val="4100"/>
              </a:lnSpc>
              <a:spcBef>
                <a:spcPts val="0"/>
              </a:spcBef>
              <a:spcAft>
                <a:spcPts val="0"/>
              </a:spcAft>
              <a:buClrTx/>
              <a:buSzTx/>
              <a:buFontTx/>
              <a:buNone/>
              <a:tabLst/>
              <a:defRPr/>
            </a:pPr>
            <a:r>
              <a:rPr kumimoji="0" sz="2100" b="0" i="0" u="none" strike="noStrike" kern="0" cap="none" spc="0" normalizeH="0" baseline="0" noProof="0">
                <a:ln>
                  <a:noFill/>
                </a:ln>
                <a:solidFill>
                  <a:srgbClr val="4CC2F1"/>
                </a:solidFill>
                <a:effectLst/>
                <a:uLnTx/>
                <a:uFillTx/>
                <a:latin typeface="Roboto Condensed Regular Regular"/>
                <a:sym typeface="Roboto Condensed Regular Regular"/>
              </a:rPr>
              <a:t>JUMP digital</a:t>
            </a:r>
          </a:p>
        </p:txBody>
      </p:sp>
      <p:sp>
        <p:nvSpPr>
          <p:cNvPr id="95" name="Text 6"/>
          <p:cNvSpPr txBox="1"/>
          <p:nvPr/>
        </p:nvSpPr>
        <p:spPr>
          <a:xfrm>
            <a:off x="3216798" y="9753247"/>
            <a:ext cx="4223086" cy="4816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r">
              <a:lnSpc>
                <a:spcPts val="4100"/>
              </a:lnSpc>
              <a:defRPr sz="2100">
                <a:solidFill>
                  <a:srgbClr val="FF9800"/>
                </a:solidFill>
                <a:latin typeface="Roboto Condensed Regular Regular"/>
                <a:ea typeface="Roboto Condensed Regular Regular"/>
                <a:cs typeface="Roboto Condensed Regular Regular"/>
                <a:sym typeface="Roboto Condensed Regular Regular"/>
              </a:defRPr>
            </a:lvl1pPr>
          </a:lstStyle>
          <a:p>
            <a:pPr marL="0" marR="0" lvl="0" indent="0" algn="r" defTabSz="914400" rtl="0" eaLnBrk="1" fontAlgn="auto" latinLnBrk="0" hangingPunct="0">
              <a:lnSpc>
                <a:spcPts val="4100"/>
              </a:lnSpc>
              <a:spcBef>
                <a:spcPts val="0"/>
              </a:spcBef>
              <a:spcAft>
                <a:spcPts val="0"/>
              </a:spcAft>
              <a:buClrTx/>
              <a:buSzTx/>
              <a:buFontTx/>
              <a:buNone/>
              <a:tabLst/>
              <a:defRPr/>
            </a:pPr>
            <a:r>
              <a:rPr kumimoji="0" sz="2100" b="0" i="0" u="none" strike="noStrike" kern="0" cap="none" spc="0" normalizeH="0" baseline="0" noProof="0">
                <a:ln>
                  <a:noFill/>
                </a:ln>
                <a:solidFill>
                  <a:srgbClr val="FF9800"/>
                </a:solidFill>
                <a:effectLst/>
                <a:uLnTx/>
                <a:uFillTx/>
                <a:latin typeface="Roboto Condensed Regular Regular"/>
                <a:sym typeface="Roboto Condensed Regular Regular"/>
              </a:rPr>
              <a:t>JUMP young leaders</a:t>
            </a:r>
          </a:p>
        </p:txBody>
      </p:sp>
      <p:sp>
        <p:nvSpPr>
          <p:cNvPr id="96" name="Text 7"/>
          <p:cNvSpPr txBox="1"/>
          <p:nvPr/>
        </p:nvSpPr>
        <p:spPr>
          <a:xfrm>
            <a:off x="1895894" y="5740046"/>
            <a:ext cx="4223084" cy="4816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r">
              <a:lnSpc>
                <a:spcPts val="4100"/>
              </a:lnSpc>
              <a:defRPr sz="2100">
                <a:solidFill>
                  <a:srgbClr val="4CC2F1"/>
                </a:solidFill>
                <a:latin typeface="Roboto Condensed Regular Regular"/>
                <a:ea typeface="Roboto Condensed Regular Regular"/>
                <a:cs typeface="Roboto Condensed Regular Regular"/>
                <a:sym typeface="Roboto Condensed Regular Regular"/>
              </a:defRPr>
            </a:lvl1pPr>
          </a:lstStyle>
          <a:p>
            <a:pPr marL="0" marR="0" lvl="0" indent="0" algn="r" defTabSz="914400" rtl="0" eaLnBrk="1" fontAlgn="auto" latinLnBrk="0" hangingPunct="0">
              <a:lnSpc>
                <a:spcPts val="4100"/>
              </a:lnSpc>
              <a:spcBef>
                <a:spcPts val="0"/>
              </a:spcBef>
              <a:spcAft>
                <a:spcPts val="0"/>
              </a:spcAft>
              <a:buClrTx/>
              <a:buSzTx/>
              <a:buFontTx/>
              <a:buNone/>
              <a:tabLst/>
              <a:defRPr/>
            </a:pPr>
            <a:r>
              <a:rPr kumimoji="0" sz="2100" b="0" i="0" u="none" strike="noStrike" kern="0" cap="none" spc="0" normalizeH="0" baseline="0" noProof="0">
                <a:ln>
                  <a:noFill/>
                </a:ln>
                <a:solidFill>
                  <a:srgbClr val="4CC2F1"/>
                </a:solidFill>
                <a:effectLst/>
                <a:uLnTx/>
                <a:uFillTx/>
                <a:latin typeface="Roboto Condensed Regular Regular"/>
                <a:sym typeface="Roboto Condensed Regular Regular"/>
              </a:rPr>
              <a:t>Social Marketing &amp; Communication</a:t>
            </a:r>
          </a:p>
        </p:txBody>
      </p:sp>
      <p:sp>
        <p:nvSpPr>
          <p:cNvPr id="97" name="Text 8"/>
          <p:cNvSpPr txBox="1"/>
          <p:nvPr/>
        </p:nvSpPr>
        <p:spPr>
          <a:xfrm>
            <a:off x="2213421" y="8546747"/>
            <a:ext cx="4223084" cy="4816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r">
              <a:lnSpc>
                <a:spcPts val="4100"/>
              </a:lnSpc>
              <a:defRPr sz="2100">
                <a:solidFill>
                  <a:srgbClr val="FF9800"/>
                </a:solidFill>
                <a:latin typeface="Roboto Condensed Regular Regular"/>
                <a:ea typeface="Roboto Condensed Regular Regular"/>
                <a:cs typeface="Roboto Condensed Regular Regular"/>
                <a:sym typeface="Roboto Condensed Regular Regular"/>
              </a:defRPr>
            </a:lvl1pPr>
          </a:lstStyle>
          <a:p>
            <a:pPr marL="0" marR="0" lvl="0" indent="0" algn="r" defTabSz="914400" rtl="0" eaLnBrk="1" fontAlgn="auto" latinLnBrk="0" hangingPunct="0">
              <a:lnSpc>
                <a:spcPts val="4100"/>
              </a:lnSpc>
              <a:spcBef>
                <a:spcPts val="0"/>
              </a:spcBef>
              <a:spcAft>
                <a:spcPts val="0"/>
              </a:spcAft>
              <a:buClrTx/>
              <a:buSzTx/>
              <a:buFontTx/>
              <a:buNone/>
              <a:tabLst/>
              <a:defRPr/>
            </a:pPr>
            <a:r>
              <a:rPr kumimoji="0" sz="2100" b="0" i="0" u="none" strike="noStrike" kern="0" cap="none" spc="0" normalizeH="0" baseline="0" noProof="0">
                <a:ln>
                  <a:noFill/>
                </a:ln>
                <a:solidFill>
                  <a:srgbClr val="FF9800"/>
                </a:solidFill>
                <a:effectLst/>
                <a:uLnTx/>
                <a:uFillTx/>
                <a:latin typeface="Roboto Condensed Regular Regular"/>
                <a:sym typeface="Roboto Condensed Regular Regular"/>
              </a:rPr>
              <a:t>JUMP connectors</a:t>
            </a:r>
          </a:p>
        </p:txBody>
      </p:sp>
      <p:sp>
        <p:nvSpPr>
          <p:cNvPr id="98" name="Text 9"/>
          <p:cNvSpPr txBox="1"/>
          <p:nvPr/>
        </p:nvSpPr>
        <p:spPr>
          <a:xfrm>
            <a:off x="1756184" y="7175147"/>
            <a:ext cx="4223085" cy="4816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r">
              <a:lnSpc>
                <a:spcPts val="4100"/>
              </a:lnSpc>
              <a:defRPr sz="2100">
                <a:solidFill>
                  <a:srgbClr val="FF9800"/>
                </a:solidFill>
                <a:latin typeface="Roboto Condensed Regular Regular"/>
                <a:ea typeface="Roboto Condensed Regular Regular"/>
                <a:cs typeface="Roboto Condensed Regular Regular"/>
                <a:sym typeface="Roboto Condensed Regular Regular"/>
              </a:defRPr>
            </a:lvl1pPr>
          </a:lstStyle>
          <a:p>
            <a:pPr marL="0" marR="0" lvl="0" indent="0" algn="r" defTabSz="914400" rtl="0" eaLnBrk="1" fontAlgn="auto" latinLnBrk="0" hangingPunct="0">
              <a:lnSpc>
                <a:spcPts val="4100"/>
              </a:lnSpc>
              <a:spcBef>
                <a:spcPts val="0"/>
              </a:spcBef>
              <a:spcAft>
                <a:spcPts val="0"/>
              </a:spcAft>
              <a:buClrTx/>
              <a:buSzTx/>
              <a:buFontTx/>
              <a:buNone/>
              <a:tabLst/>
              <a:defRPr/>
            </a:pPr>
            <a:r>
              <a:rPr kumimoji="0" sz="2100" b="0" i="0" u="none" strike="noStrike" kern="0" cap="none" spc="0" normalizeH="0" baseline="0" noProof="0">
                <a:ln>
                  <a:noFill/>
                </a:ln>
                <a:solidFill>
                  <a:srgbClr val="FF9800"/>
                </a:solidFill>
                <a:effectLst/>
                <a:uLnTx/>
                <a:uFillTx/>
                <a:latin typeface="Roboto Condensed Regular Regular"/>
                <a:sym typeface="Roboto Condensed Regular Regular"/>
              </a:rPr>
              <a:t>Sustainable Sports</a:t>
            </a:r>
          </a:p>
        </p:txBody>
      </p:sp>
      <p:sp>
        <p:nvSpPr>
          <p:cNvPr id="99" name="Text 10"/>
          <p:cNvSpPr txBox="1"/>
          <p:nvPr/>
        </p:nvSpPr>
        <p:spPr>
          <a:xfrm>
            <a:off x="5375969" y="10515247"/>
            <a:ext cx="3613435" cy="4816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r">
              <a:lnSpc>
                <a:spcPts val="4100"/>
              </a:lnSpc>
              <a:defRPr sz="2100">
                <a:solidFill>
                  <a:srgbClr val="FF9800"/>
                </a:solidFill>
                <a:latin typeface="Roboto Condensed Regular Regular"/>
                <a:ea typeface="Roboto Condensed Regular Regular"/>
                <a:cs typeface="Roboto Condensed Regular Regular"/>
                <a:sym typeface="Roboto Condensed Regular Regular"/>
              </a:defRPr>
            </a:lvl1pPr>
          </a:lstStyle>
          <a:p>
            <a:pPr marL="0" marR="0" lvl="0" indent="0" algn="r" defTabSz="914400" rtl="0" eaLnBrk="1" fontAlgn="auto" latinLnBrk="0" hangingPunct="0">
              <a:lnSpc>
                <a:spcPts val="4100"/>
              </a:lnSpc>
              <a:spcBef>
                <a:spcPts val="0"/>
              </a:spcBef>
              <a:spcAft>
                <a:spcPts val="0"/>
              </a:spcAft>
              <a:buClrTx/>
              <a:buSzTx/>
              <a:buFontTx/>
              <a:buNone/>
              <a:tabLst/>
              <a:defRPr/>
            </a:pPr>
            <a:r>
              <a:rPr kumimoji="0" sz="2100" b="0" i="0" u="none" strike="noStrike" kern="0" cap="none" spc="0" normalizeH="0" baseline="0" noProof="0">
                <a:ln>
                  <a:noFill/>
                </a:ln>
                <a:solidFill>
                  <a:srgbClr val="FF9800"/>
                </a:solidFill>
                <a:effectLst/>
                <a:uLnTx/>
                <a:uFillTx/>
                <a:latin typeface="Roboto Condensed Regular Regular"/>
                <a:sym typeface="Roboto Condensed Regular Regular"/>
              </a:rPr>
              <a:t>People skill development</a:t>
            </a:r>
          </a:p>
        </p:txBody>
      </p:sp>
      <p:sp>
        <p:nvSpPr>
          <p:cNvPr id="100" name="Text 11"/>
          <p:cNvSpPr txBox="1"/>
          <p:nvPr/>
        </p:nvSpPr>
        <p:spPr>
          <a:xfrm>
            <a:off x="12647282" y="4533546"/>
            <a:ext cx="4223084" cy="4816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nSpc>
                <a:spcPts val="4100"/>
              </a:lnSpc>
              <a:defRPr sz="2100">
                <a:solidFill>
                  <a:srgbClr val="138841"/>
                </a:solidFill>
                <a:latin typeface="Roboto Condensed Regular Regular"/>
                <a:ea typeface="Roboto Condensed Regular Regular"/>
                <a:cs typeface="Roboto Condensed Regular Regular"/>
                <a:sym typeface="Roboto Condensed Regular Regular"/>
              </a:defRPr>
            </a:lvl1pPr>
          </a:lstStyle>
          <a:p>
            <a:pPr marL="0" marR="0" lvl="0" indent="0" algn="l" defTabSz="914400" rtl="0" eaLnBrk="1" fontAlgn="auto" latinLnBrk="0" hangingPunct="0">
              <a:lnSpc>
                <a:spcPts val="4100"/>
              </a:lnSpc>
              <a:spcBef>
                <a:spcPts val="0"/>
              </a:spcBef>
              <a:spcAft>
                <a:spcPts val="0"/>
              </a:spcAft>
              <a:buClrTx/>
              <a:buSzTx/>
              <a:buFontTx/>
              <a:buNone/>
              <a:tabLst/>
              <a:defRPr/>
            </a:pPr>
            <a:r>
              <a:rPr kumimoji="0" sz="2100" b="0" i="0" u="none" strike="noStrike" kern="0" cap="none" spc="0" normalizeH="0" baseline="0" noProof="0">
                <a:ln>
                  <a:noFill/>
                </a:ln>
                <a:solidFill>
                  <a:srgbClr val="138841"/>
                </a:solidFill>
                <a:effectLst/>
                <a:uLnTx/>
                <a:uFillTx/>
                <a:latin typeface="Roboto Condensed Regular Regular"/>
                <a:sym typeface="Roboto Condensed Regular Regular"/>
              </a:rPr>
              <a:t>Green space development</a:t>
            </a:r>
          </a:p>
        </p:txBody>
      </p:sp>
      <p:sp>
        <p:nvSpPr>
          <p:cNvPr id="101" name="Text 12"/>
          <p:cNvSpPr txBox="1"/>
          <p:nvPr/>
        </p:nvSpPr>
        <p:spPr>
          <a:xfrm>
            <a:off x="12075731" y="9753247"/>
            <a:ext cx="4223084" cy="4816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nSpc>
                <a:spcPts val="4100"/>
              </a:lnSpc>
              <a:defRPr sz="2100">
                <a:solidFill>
                  <a:srgbClr val="F14C4C"/>
                </a:solidFill>
                <a:latin typeface="Roboto Condensed Regular Regular"/>
                <a:ea typeface="Roboto Condensed Regular Regular"/>
                <a:cs typeface="Roboto Condensed Regular Regular"/>
                <a:sym typeface="Roboto Condensed Regular Regular"/>
              </a:defRPr>
            </a:lvl1pPr>
          </a:lstStyle>
          <a:p>
            <a:pPr marL="0" marR="0" lvl="0" indent="0" algn="l" defTabSz="914400" rtl="0" eaLnBrk="1" fontAlgn="auto" latinLnBrk="0" hangingPunct="0">
              <a:lnSpc>
                <a:spcPts val="4100"/>
              </a:lnSpc>
              <a:spcBef>
                <a:spcPts val="0"/>
              </a:spcBef>
              <a:spcAft>
                <a:spcPts val="0"/>
              </a:spcAft>
              <a:buClrTx/>
              <a:buSzTx/>
              <a:buFontTx/>
              <a:buNone/>
              <a:tabLst/>
              <a:defRPr/>
            </a:pPr>
            <a:r>
              <a:rPr kumimoji="0" sz="2100" b="0" i="0" u="none" strike="noStrike" kern="0" cap="none" spc="0" normalizeH="0" baseline="0" noProof="0">
                <a:ln>
                  <a:noFill/>
                </a:ln>
                <a:solidFill>
                  <a:srgbClr val="F14C4C"/>
                </a:solidFill>
                <a:effectLst/>
                <a:uLnTx/>
                <a:uFillTx/>
                <a:latin typeface="Roboto Condensed Regular Regular"/>
                <a:sym typeface="Roboto Condensed Regular Regular"/>
              </a:rPr>
              <a:t>Active Faith Settings</a:t>
            </a:r>
          </a:p>
        </p:txBody>
      </p:sp>
      <p:sp>
        <p:nvSpPr>
          <p:cNvPr id="102" name="Text 13"/>
          <p:cNvSpPr txBox="1"/>
          <p:nvPr/>
        </p:nvSpPr>
        <p:spPr>
          <a:xfrm>
            <a:off x="13333136" y="5740046"/>
            <a:ext cx="4223084" cy="4816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nSpc>
                <a:spcPts val="4100"/>
              </a:lnSpc>
              <a:defRPr sz="2100">
                <a:solidFill>
                  <a:srgbClr val="138841"/>
                </a:solidFill>
                <a:latin typeface="Roboto Condensed Regular Regular"/>
                <a:ea typeface="Roboto Condensed Regular Regular"/>
                <a:cs typeface="Roboto Condensed Regular Regular"/>
                <a:sym typeface="Roboto Condensed Regular Regular"/>
              </a:defRPr>
            </a:lvl1pPr>
          </a:lstStyle>
          <a:p>
            <a:pPr marL="0" marR="0" lvl="0" indent="0" algn="l" defTabSz="914400" rtl="0" eaLnBrk="1" fontAlgn="auto" latinLnBrk="0" hangingPunct="0">
              <a:lnSpc>
                <a:spcPts val="4100"/>
              </a:lnSpc>
              <a:spcBef>
                <a:spcPts val="0"/>
              </a:spcBef>
              <a:spcAft>
                <a:spcPts val="0"/>
              </a:spcAft>
              <a:buClrTx/>
              <a:buSzTx/>
              <a:buFontTx/>
              <a:buNone/>
              <a:tabLst/>
              <a:defRPr/>
            </a:pPr>
            <a:r>
              <a:rPr kumimoji="0" sz="2100" b="0" i="0" u="none" strike="noStrike" kern="0" cap="none" spc="0" normalizeH="0" baseline="0" noProof="0">
                <a:ln>
                  <a:noFill/>
                </a:ln>
                <a:solidFill>
                  <a:srgbClr val="138841"/>
                </a:solidFill>
                <a:effectLst/>
                <a:uLnTx/>
                <a:uFillTx/>
                <a:latin typeface="Roboto Condensed Regular Regular"/>
                <a:sym typeface="Roboto Condensed Regular Regular"/>
              </a:rPr>
              <a:t>Playful parks</a:t>
            </a:r>
          </a:p>
        </p:txBody>
      </p:sp>
      <p:sp>
        <p:nvSpPr>
          <p:cNvPr id="103" name="Text 14"/>
          <p:cNvSpPr txBox="1"/>
          <p:nvPr/>
        </p:nvSpPr>
        <p:spPr>
          <a:xfrm>
            <a:off x="13034641" y="8622947"/>
            <a:ext cx="4223084" cy="4816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nSpc>
                <a:spcPts val="4100"/>
              </a:lnSpc>
              <a:defRPr sz="2100">
                <a:solidFill>
                  <a:srgbClr val="F14C4C"/>
                </a:solidFill>
                <a:latin typeface="Roboto Condensed Regular Regular"/>
                <a:ea typeface="Roboto Condensed Regular Regular"/>
                <a:cs typeface="Roboto Condensed Regular Regular"/>
                <a:sym typeface="Roboto Condensed Regular Regular"/>
              </a:defRPr>
            </a:lvl1pPr>
          </a:lstStyle>
          <a:p>
            <a:pPr marL="0" marR="0" lvl="0" indent="0" algn="l" defTabSz="914400" rtl="0" eaLnBrk="1" fontAlgn="auto" latinLnBrk="0" hangingPunct="0">
              <a:lnSpc>
                <a:spcPts val="4100"/>
              </a:lnSpc>
              <a:spcBef>
                <a:spcPts val="0"/>
              </a:spcBef>
              <a:spcAft>
                <a:spcPts val="0"/>
              </a:spcAft>
              <a:buClrTx/>
              <a:buSzTx/>
              <a:buFontTx/>
              <a:buNone/>
              <a:tabLst/>
              <a:defRPr/>
            </a:pPr>
            <a:r>
              <a:rPr kumimoji="0" sz="2100" b="0" i="0" u="none" strike="noStrike" kern="0" cap="none" spc="0" normalizeH="0" baseline="0" noProof="0">
                <a:ln>
                  <a:noFill/>
                </a:ln>
                <a:solidFill>
                  <a:srgbClr val="F14C4C"/>
                </a:solidFill>
                <a:effectLst/>
                <a:uLnTx/>
                <a:uFillTx/>
                <a:latin typeface="Roboto Condensed Regular Regular"/>
                <a:sym typeface="Roboto Condensed Regular Regular"/>
              </a:rPr>
              <a:t>Active Travel and Streets</a:t>
            </a:r>
          </a:p>
        </p:txBody>
      </p:sp>
      <p:sp>
        <p:nvSpPr>
          <p:cNvPr id="104" name="Text 15"/>
          <p:cNvSpPr txBox="1"/>
          <p:nvPr/>
        </p:nvSpPr>
        <p:spPr>
          <a:xfrm>
            <a:off x="13425217" y="7249207"/>
            <a:ext cx="4223084" cy="4816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nSpc>
                <a:spcPts val="4100"/>
              </a:lnSpc>
              <a:defRPr sz="2100">
                <a:solidFill>
                  <a:srgbClr val="F14C4C"/>
                </a:solidFill>
                <a:latin typeface="Roboto Condensed Regular Regular"/>
                <a:ea typeface="Roboto Condensed Regular Regular"/>
                <a:cs typeface="Roboto Condensed Regular Regular"/>
                <a:sym typeface="Roboto Condensed Regular Regular"/>
              </a:defRPr>
            </a:lvl1pPr>
          </a:lstStyle>
          <a:p>
            <a:pPr marL="0" marR="0" lvl="0" indent="0" algn="l" defTabSz="914400" rtl="0" eaLnBrk="1" fontAlgn="auto" latinLnBrk="0" hangingPunct="0">
              <a:lnSpc>
                <a:spcPts val="4100"/>
              </a:lnSpc>
              <a:spcBef>
                <a:spcPts val="0"/>
              </a:spcBef>
              <a:spcAft>
                <a:spcPts val="0"/>
              </a:spcAft>
              <a:buClrTx/>
              <a:buSzTx/>
              <a:buFontTx/>
              <a:buNone/>
              <a:tabLst/>
              <a:defRPr/>
            </a:pPr>
            <a:r>
              <a:rPr kumimoji="0" sz="2100" b="0" i="0" u="none" strike="noStrike" kern="0" cap="none" spc="0" normalizeH="0" baseline="0" noProof="0">
                <a:ln>
                  <a:noFill/>
                </a:ln>
                <a:solidFill>
                  <a:srgbClr val="F14C4C"/>
                </a:solidFill>
                <a:effectLst/>
                <a:uLnTx/>
                <a:uFillTx/>
                <a:latin typeface="Roboto Condensed Regular Regular"/>
                <a:sym typeface="Roboto Condensed Regular Regular"/>
              </a:rPr>
              <a:t>Creating Active School</a:t>
            </a:r>
          </a:p>
        </p:txBody>
      </p:sp>
      <p:sp>
        <p:nvSpPr>
          <p:cNvPr id="105" name="Text 16"/>
          <p:cNvSpPr txBox="1"/>
          <p:nvPr/>
        </p:nvSpPr>
        <p:spPr>
          <a:xfrm>
            <a:off x="10459531" y="10515247"/>
            <a:ext cx="2140120" cy="4816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a:lnSpc>
                <a:spcPts val="4100"/>
              </a:lnSpc>
              <a:defRPr sz="2100">
                <a:solidFill>
                  <a:srgbClr val="FF9800"/>
                </a:solidFill>
                <a:latin typeface="Roboto Condensed Regular Regular"/>
                <a:ea typeface="Roboto Condensed Regular Regular"/>
                <a:cs typeface="Roboto Condensed Regular Regular"/>
                <a:sym typeface="Roboto Condensed Regular Regular"/>
              </a:defRPr>
            </a:lvl1pPr>
          </a:lstStyle>
          <a:p>
            <a:pPr marL="0" marR="0" lvl="0" indent="0" algn="ctr" defTabSz="914400" rtl="0" eaLnBrk="1" fontAlgn="auto" latinLnBrk="0" hangingPunct="0">
              <a:lnSpc>
                <a:spcPts val="4100"/>
              </a:lnSpc>
              <a:spcBef>
                <a:spcPts val="0"/>
              </a:spcBef>
              <a:spcAft>
                <a:spcPts val="0"/>
              </a:spcAft>
              <a:buClrTx/>
              <a:buSzTx/>
              <a:buFontTx/>
              <a:buNone/>
              <a:tabLst/>
              <a:defRPr/>
            </a:pPr>
            <a:r>
              <a:rPr kumimoji="0" sz="2100" b="0" i="0" u="none" strike="noStrike" kern="0" cap="none" spc="0" normalizeH="0" baseline="0" noProof="0">
                <a:ln>
                  <a:noFill/>
                </a:ln>
                <a:solidFill>
                  <a:srgbClr val="FF9800"/>
                </a:solidFill>
                <a:effectLst/>
                <a:uLnTx/>
                <a:uFillTx/>
                <a:latin typeface="Roboto Condensed Regular Regular"/>
                <a:sym typeface="Roboto Condensed Regular Regular"/>
              </a:rPr>
              <a:t>Local action plans</a:t>
            </a:r>
          </a:p>
        </p:txBody>
      </p:sp>
      <p:sp>
        <p:nvSpPr>
          <p:cNvPr id="106" name="Shape 17"/>
          <p:cNvSpPr/>
          <p:nvPr/>
        </p:nvSpPr>
        <p:spPr>
          <a:xfrm rot="19800000">
            <a:off x="6652207" y="8826954"/>
            <a:ext cx="101611" cy="101603"/>
          </a:xfrm>
          <a:prstGeom prst="ellipse">
            <a:avLst/>
          </a:prstGeom>
          <a:solidFill>
            <a:srgbClr val="FF9800"/>
          </a:solidFill>
          <a:ln w="12700">
            <a:miter lim="400000"/>
          </a:ln>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tabLst/>
              <a:defRPr>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07" name="Shape 18"/>
          <p:cNvSpPr/>
          <p:nvPr/>
        </p:nvSpPr>
        <p:spPr>
          <a:xfrm rot="21240000">
            <a:off x="6223489" y="7439244"/>
            <a:ext cx="101611" cy="101603"/>
          </a:xfrm>
          <a:prstGeom prst="ellipse">
            <a:avLst/>
          </a:prstGeom>
          <a:solidFill>
            <a:srgbClr val="FF9800"/>
          </a:solidFill>
          <a:ln w="12700">
            <a:miter lim="400000"/>
          </a:ln>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tabLst/>
              <a:defRPr>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08" name="Shape 19"/>
          <p:cNvSpPr/>
          <p:nvPr/>
        </p:nvSpPr>
        <p:spPr>
          <a:xfrm rot="1080000">
            <a:off x="6396312" y="5997144"/>
            <a:ext cx="101611" cy="101603"/>
          </a:xfrm>
          <a:prstGeom prst="ellipse">
            <a:avLst/>
          </a:prstGeom>
          <a:solidFill>
            <a:srgbClr val="4CC2F1"/>
          </a:solidFill>
          <a:ln w="12700">
            <a:miter lim="400000"/>
          </a:ln>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tabLst/>
              <a:defRPr>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09" name="Shape 20"/>
          <p:cNvSpPr/>
          <p:nvPr/>
        </p:nvSpPr>
        <p:spPr>
          <a:xfrm rot="2520000">
            <a:off x="7140795" y="4750010"/>
            <a:ext cx="101611" cy="101603"/>
          </a:xfrm>
          <a:prstGeom prst="ellipse">
            <a:avLst/>
          </a:prstGeom>
          <a:solidFill>
            <a:srgbClr val="4CC2F1"/>
          </a:solidFill>
          <a:ln w="12700">
            <a:miter lim="400000"/>
          </a:ln>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tabLst/>
              <a:defRPr>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10" name="Shape 21"/>
          <p:cNvSpPr/>
          <p:nvPr/>
        </p:nvSpPr>
        <p:spPr>
          <a:xfrm rot="3960000">
            <a:off x="8328212" y="3913480"/>
            <a:ext cx="101611" cy="101603"/>
          </a:xfrm>
          <a:prstGeom prst="ellipse">
            <a:avLst/>
          </a:prstGeom>
          <a:solidFill>
            <a:srgbClr val="4CC2F1"/>
          </a:solidFill>
          <a:ln w="12700">
            <a:miter lim="400000"/>
          </a:ln>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tabLst/>
              <a:defRPr>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11" name="Shape 22"/>
          <p:cNvSpPr/>
          <p:nvPr/>
        </p:nvSpPr>
        <p:spPr>
          <a:xfrm rot="5400000">
            <a:off x="9753243" y="3632198"/>
            <a:ext cx="101611" cy="101603"/>
          </a:xfrm>
          <a:prstGeom prst="ellipse">
            <a:avLst/>
          </a:prstGeom>
          <a:solidFill>
            <a:srgbClr val="253165"/>
          </a:solidFill>
          <a:ln w="12700">
            <a:miter lim="400000"/>
          </a:ln>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tabLst/>
              <a:defRPr>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12" name="Shape 23"/>
          <p:cNvSpPr/>
          <p:nvPr/>
        </p:nvSpPr>
        <p:spPr>
          <a:xfrm rot="6840000">
            <a:off x="11169489" y="3954804"/>
            <a:ext cx="101611" cy="101603"/>
          </a:xfrm>
          <a:prstGeom prst="ellipse">
            <a:avLst/>
          </a:prstGeom>
          <a:solidFill>
            <a:srgbClr val="253165"/>
          </a:solidFill>
          <a:ln w="12700">
            <a:miter lim="400000"/>
          </a:ln>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tabLst/>
              <a:defRPr>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13" name="Shape 24"/>
          <p:cNvSpPr/>
          <p:nvPr/>
        </p:nvSpPr>
        <p:spPr>
          <a:xfrm rot="8280000">
            <a:off x="12332070" y="4825511"/>
            <a:ext cx="101611" cy="101603"/>
          </a:xfrm>
          <a:prstGeom prst="ellipse">
            <a:avLst/>
          </a:prstGeom>
          <a:solidFill>
            <a:srgbClr val="138841"/>
          </a:solidFill>
          <a:ln w="12700">
            <a:miter lim="400000"/>
          </a:ln>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tabLst/>
              <a:defRPr>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14" name="Shape 25"/>
          <p:cNvSpPr/>
          <p:nvPr/>
        </p:nvSpPr>
        <p:spPr>
          <a:xfrm rot="9720000">
            <a:off x="13039964" y="6093770"/>
            <a:ext cx="101611" cy="101603"/>
          </a:xfrm>
          <a:prstGeom prst="ellipse">
            <a:avLst/>
          </a:prstGeom>
          <a:solidFill>
            <a:srgbClr val="138841"/>
          </a:solidFill>
          <a:ln w="12700">
            <a:miter lim="400000"/>
          </a:ln>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tabLst/>
              <a:defRPr>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15" name="Shape 26"/>
          <p:cNvSpPr/>
          <p:nvPr/>
        </p:nvSpPr>
        <p:spPr>
          <a:xfrm rot="11160000">
            <a:off x="13170768" y="7540285"/>
            <a:ext cx="101611" cy="101603"/>
          </a:xfrm>
          <a:prstGeom prst="ellipse">
            <a:avLst/>
          </a:prstGeom>
          <a:solidFill>
            <a:srgbClr val="F14C4C"/>
          </a:solidFill>
          <a:ln w="12700">
            <a:miter lim="400000"/>
          </a:ln>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tabLst/>
              <a:defRPr>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16" name="Shape 27"/>
          <p:cNvSpPr/>
          <p:nvPr/>
        </p:nvSpPr>
        <p:spPr>
          <a:xfrm rot="12600000">
            <a:off x="12701868" y="8914943"/>
            <a:ext cx="101611" cy="101603"/>
          </a:xfrm>
          <a:prstGeom prst="ellipse">
            <a:avLst/>
          </a:prstGeom>
          <a:solidFill>
            <a:srgbClr val="F14C4C"/>
          </a:solidFill>
          <a:ln w="12700">
            <a:miter lim="400000"/>
          </a:ln>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tabLst/>
              <a:defRPr>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17" name="Shape 28"/>
          <p:cNvSpPr/>
          <p:nvPr/>
        </p:nvSpPr>
        <p:spPr>
          <a:xfrm rot="14040000">
            <a:off x="11714339" y="9980050"/>
            <a:ext cx="101611" cy="101603"/>
          </a:xfrm>
          <a:prstGeom prst="ellipse">
            <a:avLst/>
          </a:prstGeom>
          <a:solidFill>
            <a:srgbClr val="F14C4C"/>
          </a:solidFill>
          <a:ln w="12700">
            <a:miter lim="400000"/>
          </a:ln>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tabLst/>
              <a:defRPr>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18" name="Shape 29"/>
          <p:cNvSpPr/>
          <p:nvPr/>
        </p:nvSpPr>
        <p:spPr>
          <a:xfrm rot="15480000">
            <a:off x="10378933" y="10551440"/>
            <a:ext cx="101611" cy="101603"/>
          </a:xfrm>
          <a:prstGeom prst="ellipse">
            <a:avLst/>
          </a:prstGeom>
          <a:solidFill>
            <a:srgbClr val="FF9800"/>
          </a:solidFill>
          <a:ln w="12700">
            <a:miter lim="400000"/>
          </a:ln>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tabLst/>
              <a:defRPr>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19" name="Shape 30"/>
          <p:cNvSpPr/>
          <p:nvPr/>
        </p:nvSpPr>
        <p:spPr>
          <a:xfrm rot="16920000">
            <a:off x="8926558" y="10530318"/>
            <a:ext cx="101611" cy="101603"/>
          </a:xfrm>
          <a:prstGeom prst="ellipse">
            <a:avLst/>
          </a:prstGeom>
          <a:solidFill>
            <a:srgbClr val="FF9800"/>
          </a:solidFill>
          <a:ln w="12700">
            <a:miter lim="400000"/>
          </a:ln>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tabLst/>
              <a:defRPr>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20" name="Shape 31"/>
          <p:cNvSpPr/>
          <p:nvPr/>
        </p:nvSpPr>
        <p:spPr>
          <a:xfrm rot="18360000">
            <a:off x="7608337" y="9920330"/>
            <a:ext cx="101611" cy="101603"/>
          </a:xfrm>
          <a:prstGeom prst="ellipse">
            <a:avLst/>
          </a:prstGeom>
          <a:solidFill>
            <a:srgbClr val="FF9800"/>
          </a:solidFill>
          <a:ln w="12700">
            <a:miter lim="400000"/>
          </a:ln>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tabLst/>
              <a:defRPr>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pic>
        <p:nvPicPr>
          <p:cNvPr id="121" name="Image 4" descr="Image 4"/>
          <p:cNvPicPr>
            <a:picLocks noChangeAspect="1"/>
          </p:cNvPicPr>
          <p:nvPr/>
        </p:nvPicPr>
        <p:blipFill>
          <a:blip r:embed="rId7"/>
          <a:stretch>
            <a:fillRect/>
          </a:stretch>
        </p:blipFill>
        <p:spPr>
          <a:xfrm>
            <a:off x="6261591" y="4813300"/>
            <a:ext cx="939876" cy="2679700"/>
          </a:xfrm>
          <a:prstGeom prst="rect">
            <a:avLst/>
          </a:prstGeom>
          <a:ln w="12700">
            <a:miter lim="400000"/>
          </a:ln>
        </p:spPr>
      </p:pic>
      <p:pic>
        <p:nvPicPr>
          <p:cNvPr id="122" name="Image 5" descr="Image 5"/>
          <p:cNvPicPr>
            <a:picLocks noChangeAspect="1"/>
          </p:cNvPicPr>
          <p:nvPr/>
        </p:nvPicPr>
        <p:blipFill>
          <a:blip r:embed="rId8"/>
          <a:stretch>
            <a:fillRect/>
          </a:stretch>
        </p:blipFill>
        <p:spPr>
          <a:xfrm>
            <a:off x="6414003" y="6045200"/>
            <a:ext cx="495341" cy="2806700"/>
          </a:xfrm>
          <a:prstGeom prst="rect">
            <a:avLst/>
          </a:prstGeom>
          <a:ln w="12700">
            <a:miter lim="400000"/>
          </a:ln>
        </p:spPr>
      </p:pic>
      <p:pic>
        <p:nvPicPr>
          <p:cNvPr id="123" name="Image 6" descr="Image 6"/>
          <p:cNvPicPr>
            <a:picLocks noChangeAspect="1"/>
          </p:cNvPicPr>
          <p:nvPr/>
        </p:nvPicPr>
        <p:blipFill>
          <a:blip r:embed="rId9"/>
          <a:stretch>
            <a:fillRect/>
          </a:stretch>
        </p:blipFill>
        <p:spPr>
          <a:xfrm>
            <a:off x="6706127" y="4813300"/>
            <a:ext cx="850969" cy="4038600"/>
          </a:xfrm>
          <a:prstGeom prst="rect">
            <a:avLst/>
          </a:prstGeom>
          <a:ln w="12700">
            <a:miter lim="400000"/>
          </a:ln>
        </p:spPr>
      </p:pic>
      <p:pic>
        <p:nvPicPr>
          <p:cNvPr id="124" name="Image 7" descr="Image 7"/>
          <p:cNvPicPr>
            <a:picLocks noChangeAspect="1"/>
          </p:cNvPicPr>
          <p:nvPr/>
        </p:nvPicPr>
        <p:blipFill>
          <a:blip r:embed="rId10"/>
          <a:stretch>
            <a:fillRect/>
          </a:stretch>
        </p:blipFill>
        <p:spPr>
          <a:xfrm>
            <a:off x="6274291" y="4813300"/>
            <a:ext cx="5994873" cy="2679700"/>
          </a:xfrm>
          <a:prstGeom prst="rect">
            <a:avLst/>
          </a:prstGeom>
          <a:ln w="12700">
            <a:miter lim="400000"/>
          </a:ln>
        </p:spPr>
      </p:pic>
      <p:pic>
        <p:nvPicPr>
          <p:cNvPr id="125" name="Image 8" descr="Image 8"/>
          <p:cNvPicPr>
            <a:picLocks noChangeAspect="1"/>
          </p:cNvPicPr>
          <p:nvPr/>
        </p:nvPicPr>
        <p:blipFill>
          <a:blip r:embed="rId11"/>
          <a:stretch>
            <a:fillRect/>
          </a:stretch>
        </p:blipFill>
        <p:spPr>
          <a:xfrm>
            <a:off x="10402117" y="4813300"/>
            <a:ext cx="1867049" cy="5689600"/>
          </a:xfrm>
          <a:prstGeom prst="rect">
            <a:avLst/>
          </a:prstGeom>
          <a:ln w="12700">
            <a:miter lim="400000"/>
          </a:ln>
        </p:spPr>
      </p:pic>
      <p:pic>
        <p:nvPicPr>
          <p:cNvPr id="126" name="Image 9" descr="Image 9"/>
          <p:cNvPicPr>
            <a:picLocks noChangeAspect="1"/>
          </p:cNvPicPr>
          <p:nvPr/>
        </p:nvPicPr>
        <p:blipFill>
          <a:blip r:embed="rId12"/>
          <a:stretch>
            <a:fillRect/>
          </a:stretch>
        </p:blipFill>
        <p:spPr>
          <a:xfrm>
            <a:off x="10402117" y="6057900"/>
            <a:ext cx="2591006" cy="4445000"/>
          </a:xfrm>
          <a:prstGeom prst="rect">
            <a:avLst/>
          </a:prstGeom>
          <a:ln w="12700">
            <a:miter lim="400000"/>
          </a:ln>
        </p:spPr>
      </p:pic>
      <p:pic>
        <p:nvPicPr>
          <p:cNvPr id="127" name="Image 10" descr="Image 10"/>
          <p:cNvPicPr>
            <a:picLocks noChangeAspect="1"/>
          </p:cNvPicPr>
          <p:nvPr/>
        </p:nvPicPr>
        <p:blipFill>
          <a:blip r:embed="rId13"/>
          <a:stretch>
            <a:fillRect/>
          </a:stretch>
        </p:blipFill>
        <p:spPr>
          <a:xfrm>
            <a:off x="6718827" y="4813300"/>
            <a:ext cx="5550338" cy="4038600"/>
          </a:xfrm>
          <a:prstGeom prst="rect">
            <a:avLst/>
          </a:prstGeom>
          <a:ln w="12700">
            <a:miter lim="400000"/>
          </a:ln>
        </p:spPr>
      </p:pic>
      <p:pic>
        <p:nvPicPr>
          <p:cNvPr id="128" name="Image 11" descr="Image 11"/>
          <p:cNvPicPr>
            <a:picLocks noChangeAspect="1"/>
          </p:cNvPicPr>
          <p:nvPr/>
        </p:nvPicPr>
        <p:blipFill>
          <a:blip r:embed="rId14"/>
          <a:stretch>
            <a:fillRect/>
          </a:stretch>
        </p:blipFill>
        <p:spPr>
          <a:xfrm>
            <a:off x="6718827" y="6045200"/>
            <a:ext cx="6261594" cy="2819400"/>
          </a:xfrm>
          <a:prstGeom prst="rect">
            <a:avLst/>
          </a:prstGeom>
          <a:ln w="12700">
            <a:miter lim="400000"/>
          </a:ln>
        </p:spPr>
      </p:pic>
      <p:pic>
        <p:nvPicPr>
          <p:cNvPr id="129" name="Image 12" descr="Image 12"/>
          <p:cNvPicPr>
            <a:picLocks noChangeAspect="1"/>
          </p:cNvPicPr>
          <p:nvPr/>
        </p:nvPicPr>
        <p:blipFill>
          <a:blip r:embed="rId15"/>
          <a:stretch>
            <a:fillRect/>
          </a:stretch>
        </p:blipFill>
        <p:spPr>
          <a:xfrm>
            <a:off x="6718827" y="7480300"/>
            <a:ext cx="6414006" cy="1536700"/>
          </a:xfrm>
          <a:prstGeom prst="rect">
            <a:avLst/>
          </a:prstGeom>
          <a:ln w="12700">
            <a:miter lim="400000"/>
          </a:ln>
        </p:spPr>
      </p:pic>
      <p:pic>
        <p:nvPicPr>
          <p:cNvPr id="130" name="Image 13" descr="Image 13"/>
          <p:cNvPicPr>
            <a:picLocks noChangeAspect="1"/>
          </p:cNvPicPr>
          <p:nvPr/>
        </p:nvPicPr>
        <p:blipFill>
          <a:blip r:embed="rId16"/>
          <a:stretch>
            <a:fillRect/>
          </a:stretch>
        </p:blipFill>
        <p:spPr>
          <a:xfrm>
            <a:off x="10402117" y="7480300"/>
            <a:ext cx="2730715" cy="3022600"/>
          </a:xfrm>
          <a:prstGeom prst="rect">
            <a:avLst/>
          </a:prstGeom>
          <a:ln w="12700">
            <a:miter lim="400000"/>
          </a:ln>
        </p:spPr>
      </p:pic>
      <p:pic>
        <p:nvPicPr>
          <p:cNvPr id="131" name="Image 14" descr="Image 14"/>
          <p:cNvPicPr>
            <a:picLocks noChangeAspect="1"/>
          </p:cNvPicPr>
          <p:nvPr/>
        </p:nvPicPr>
        <p:blipFill>
          <a:blip r:embed="rId17"/>
          <a:stretch>
            <a:fillRect/>
          </a:stretch>
        </p:blipFill>
        <p:spPr>
          <a:xfrm>
            <a:off x="10402117" y="8839200"/>
            <a:ext cx="2286182" cy="1663700"/>
          </a:xfrm>
          <a:prstGeom prst="rect">
            <a:avLst/>
          </a:prstGeom>
          <a:ln w="12700">
            <a:miter lim="400000"/>
          </a:ln>
        </p:spPr>
      </p:pic>
      <p:pic>
        <p:nvPicPr>
          <p:cNvPr id="132" name="Image 15" descr="Image 15"/>
          <p:cNvPicPr>
            <a:picLocks noChangeAspect="1"/>
          </p:cNvPicPr>
          <p:nvPr/>
        </p:nvPicPr>
        <p:blipFill>
          <a:blip r:embed="rId18"/>
          <a:stretch>
            <a:fillRect/>
          </a:stretch>
        </p:blipFill>
        <p:spPr>
          <a:xfrm>
            <a:off x="10402117" y="9893300"/>
            <a:ext cx="1333607" cy="609600"/>
          </a:xfrm>
          <a:prstGeom prst="rect">
            <a:avLst/>
          </a:prstGeom>
          <a:ln w="12700">
            <a:miter lim="400000"/>
          </a:ln>
        </p:spPr>
      </p:pic>
      <p:pic>
        <p:nvPicPr>
          <p:cNvPr id="133" name="Image 16" descr="Image 16"/>
          <p:cNvPicPr>
            <a:picLocks noChangeAspect="1"/>
          </p:cNvPicPr>
          <p:nvPr/>
        </p:nvPicPr>
        <p:blipFill>
          <a:blip r:embed="rId19"/>
          <a:stretch>
            <a:fillRect/>
          </a:stretch>
        </p:blipFill>
        <p:spPr>
          <a:xfrm>
            <a:off x="6274291" y="7467600"/>
            <a:ext cx="5461432" cy="2451100"/>
          </a:xfrm>
          <a:prstGeom prst="rect">
            <a:avLst/>
          </a:prstGeom>
          <a:ln w="12700">
            <a:miter lim="400000"/>
          </a:ln>
        </p:spPr>
      </p:pic>
      <p:pic>
        <p:nvPicPr>
          <p:cNvPr id="134" name="Image 17" descr="Image 17"/>
          <p:cNvPicPr>
            <a:picLocks noChangeAspect="1"/>
          </p:cNvPicPr>
          <p:nvPr/>
        </p:nvPicPr>
        <p:blipFill>
          <a:blip r:embed="rId20"/>
          <a:stretch>
            <a:fillRect/>
          </a:stretch>
        </p:blipFill>
        <p:spPr>
          <a:xfrm>
            <a:off x="6414003" y="6045200"/>
            <a:ext cx="5321721" cy="3873500"/>
          </a:xfrm>
          <a:prstGeom prst="rect">
            <a:avLst/>
          </a:prstGeom>
          <a:ln w="12700">
            <a:miter lim="400000"/>
          </a:ln>
        </p:spPr>
      </p:pic>
      <p:pic>
        <p:nvPicPr>
          <p:cNvPr id="135" name="Image 18" descr="Image 18"/>
          <p:cNvPicPr>
            <a:picLocks noChangeAspect="1"/>
          </p:cNvPicPr>
          <p:nvPr/>
        </p:nvPicPr>
        <p:blipFill>
          <a:blip r:embed="rId21"/>
          <a:stretch>
            <a:fillRect/>
          </a:stretch>
        </p:blipFill>
        <p:spPr>
          <a:xfrm>
            <a:off x="6414003" y="6045200"/>
            <a:ext cx="6718829" cy="1752600"/>
          </a:xfrm>
          <a:prstGeom prst="rect">
            <a:avLst/>
          </a:prstGeom>
          <a:ln w="12700">
            <a:miter lim="400000"/>
          </a:ln>
        </p:spPr>
      </p:pic>
      <p:pic>
        <p:nvPicPr>
          <p:cNvPr id="136" name="Image 19" descr="Image 19"/>
          <p:cNvPicPr>
            <a:picLocks noChangeAspect="1"/>
          </p:cNvPicPr>
          <p:nvPr/>
        </p:nvPicPr>
        <p:blipFill>
          <a:blip r:embed="rId22"/>
          <a:stretch>
            <a:fillRect/>
          </a:stretch>
        </p:blipFill>
        <p:spPr>
          <a:xfrm>
            <a:off x="6414003" y="4572000"/>
            <a:ext cx="5855161" cy="1498600"/>
          </a:xfrm>
          <a:prstGeom prst="rect">
            <a:avLst/>
          </a:prstGeom>
          <a:ln w="12700">
            <a:miter lim="400000"/>
          </a:ln>
        </p:spPr>
      </p:pic>
      <p:pic>
        <p:nvPicPr>
          <p:cNvPr id="137" name="Image 20" descr="Image 20"/>
          <p:cNvPicPr>
            <a:picLocks noChangeAspect="1"/>
          </p:cNvPicPr>
          <p:nvPr/>
        </p:nvPicPr>
        <p:blipFill>
          <a:blip r:embed="rId23"/>
          <a:stretch>
            <a:fillRect/>
          </a:stretch>
        </p:blipFill>
        <p:spPr>
          <a:xfrm>
            <a:off x="6426705" y="3975100"/>
            <a:ext cx="4686668" cy="2095500"/>
          </a:xfrm>
          <a:prstGeom prst="rect">
            <a:avLst/>
          </a:prstGeom>
          <a:ln w="12700">
            <a:miter lim="400000"/>
          </a:ln>
        </p:spPr>
      </p:pic>
      <p:pic>
        <p:nvPicPr>
          <p:cNvPr id="138" name="Image 21" descr="Image 21"/>
          <p:cNvPicPr>
            <a:picLocks noChangeAspect="1"/>
          </p:cNvPicPr>
          <p:nvPr/>
        </p:nvPicPr>
        <p:blipFill>
          <a:blip r:embed="rId24"/>
          <a:stretch>
            <a:fillRect/>
          </a:stretch>
        </p:blipFill>
        <p:spPr>
          <a:xfrm>
            <a:off x="6426705" y="3670300"/>
            <a:ext cx="3276857" cy="2400300"/>
          </a:xfrm>
          <a:prstGeom prst="rect">
            <a:avLst/>
          </a:prstGeom>
          <a:ln w="12700">
            <a:miter lim="400000"/>
          </a:ln>
        </p:spPr>
      </p:pic>
      <p:pic>
        <p:nvPicPr>
          <p:cNvPr id="139" name="Image 22" descr="Image 22"/>
          <p:cNvPicPr>
            <a:picLocks noChangeAspect="1"/>
          </p:cNvPicPr>
          <p:nvPr/>
        </p:nvPicPr>
        <p:blipFill>
          <a:blip r:embed="rId25"/>
          <a:stretch>
            <a:fillRect/>
          </a:stretch>
        </p:blipFill>
        <p:spPr>
          <a:xfrm>
            <a:off x="9690861" y="3670300"/>
            <a:ext cx="1422514" cy="381000"/>
          </a:xfrm>
          <a:prstGeom prst="rect">
            <a:avLst/>
          </a:prstGeom>
          <a:ln w="12700">
            <a:miter lim="400000"/>
          </a:ln>
        </p:spPr>
      </p:pic>
      <p:pic>
        <p:nvPicPr>
          <p:cNvPr id="140" name="Image 23" descr="Image 23"/>
          <p:cNvPicPr>
            <a:picLocks noChangeAspect="1"/>
          </p:cNvPicPr>
          <p:nvPr/>
        </p:nvPicPr>
        <p:blipFill>
          <a:blip r:embed="rId26"/>
          <a:stretch>
            <a:fillRect/>
          </a:stretch>
        </p:blipFill>
        <p:spPr>
          <a:xfrm>
            <a:off x="9690861" y="3670300"/>
            <a:ext cx="2578306" cy="1168400"/>
          </a:xfrm>
          <a:prstGeom prst="rect">
            <a:avLst/>
          </a:prstGeom>
          <a:ln w="12700">
            <a:miter lim="400000"/>
          </a:ln>
        </p:spPr>
      </p:pic>
      <p:pic>
        <p:nvPicPr>
          <p:cNvPr id="141" name="Image 24" descr="Image 24"/>
          <p:cNvPicPr>
            <a:picLocks noChangeAspect="1"/>
          </p:cNvPicPr>
          <p:nvPr/>
        </p:nvPicPr>
        <p:blipFill>
          <a:blip r:embed="rId27"/>
          <a:stretch>
            <a:fillRect/>
          </a:stretch>
        </p:blipFill>
        <p:spPr>
          <a:xfrm>
            <a:off x="11087971" y="3975100"/>
            <a:ext cx="1181195" cy="863600"/>
          </a:xfrm>
          <a:prstGeom prst="rect">
            <a:avLst/>
          </a:prstGeom>
          <a:ln w="12700">
            <a:miter lim="400000"/>
          </a:ln>
        </p:spPr>
      </p:pic>
      <p:pic>
        <p:nvPicPr>
          <p:cNvPr id="142" name="Image 25" descr="Image 25"/>
          <p:cNvPicPr>
            <a:picLocks noChangeAspect="1"/>
          </p:cNvPicPr>
          <p:nvPr/>
        </p:nvPicPr>
        <p:blipFill>
          <a:blip r:embed="rId28"/>
          <a:stretch>
            <a:fillRect/>
          </a:stretch>
        </p:blipFill>
        <p:spPr>
          <a:xfrm>
            <a:off x="8293751" y="3975100"/>
            <a:ext cx="4839082" cy="3594100"/>
          </a:xfrm>
          <a:prstGeom prst="rect">
            <a:avLst/>
          </a:prstGeom>
          <a:ln w="12700">
            <a:miter lim="400000"/>
          </a:ln>
        </p:spPr>
      </p:pic>
      <p:pic>
        <p:nvPicPr>
          <p:cNvPr id="143" name="Image 26" descr="Image 26"/>
          <p:cNvPicPr>
            <a:picLocks noChangeAspect="1"/>
          </p:cNvPicPr>
          <p:nvPr/>
        </p:nvPicPr>
        <p:blipFill>
          <a:blip r:embed="rId29"/>
          <a:stretch>
            <a:fillRect/>
          </a:stretch>
        </p:blipFill>
        <p:spPr>
          <a:xfrm>
            <a:off x="6414003" y="3975100"/>
            <a:ext cx="1905152" cy="2095500"/>
          </a:xfrm>
          <a:prstGeom prst="rect">
            <a:avLst/>
          </a:prstGeom>
          <a:ln w="12700">
            <a:miter lim="400000"/>
          </a:ln>
        </p:spPr>
      </p:pic>
      <p:pic>
        <p:nvPicPr>
          <p:cNvPr id="144" name="Image 27" descr="Image 27"/>
          <p:cNvPicPr>
            <a:picLocks noChangeAspect="1"/>
          </p:cNvPicPr>
          <p:nvPr/>
        </p:nvPicPr>
        <p:blipFill>
          <a:blip r:embed="rId30"/>
          <a:stretch>
            <a:fillRect/>
          </a:stretch>
        </p:blipFill>
        <p:spPr>
          <a:xfrm>
            <a:off x="8293751" y="3962400"/>
            <a:ext cx="4699371" cy="2108200"/>
          </a:xfrm>
          <a:prstGeom prst="rect">
            <a:avLst/>
          </a:prstGeom>
          <a:ln w="12700">
            <a:miter lim="400000"/>
          </a:ln>
        </p:spPr>
      </p:pic>
      <p:pic>
        <p:nvPicPr>
          <p:cNvPr id="145" name="Image 28" descr="Image 28"/>
          <p:cNvPicPr>
            <a:picLocks noChangeAspect="1"/>
          </p:cNvPicPr>
          <p:nvPr/>
        </p:nvPicPr>
        <p:blipFill>
          <a:blip r:embed="rId31"/>
          <a:stretch>
            <a:fillRect/>
          </a:stretch>
        </p:blipFill>
        <p:spPr>
          <a:xfrm>
            <a:off x="12218358" y="4813300"/>
            <a:ext cx="762062" cy="1257300"/>
          </a:xfrm>
          <a:prstGeom prst="rect">
            <a:avLst/>
          </a:prstGeom>
          <a:ln w="12700">
            <a:miter lim="400000"/>
          </a:ln>
        </p:spPr>
      </p:pic>
      <p:pic>
        <p:nvPicPr>
          <p:cNvPr id="146" name="Image 29" descr="Image 29"/>
          <p:cNvPicPr>
            <a:picLocks noChangeAspect="1"/>
          </p:cNvPicPr>
          <p:nvPr/>
        </p:nvPicPr>
        <p:blipFill>
          <a:blip r:embed="rId32"/>
          <a:stretch>
            <a:fillRect/>
          </a:stretch>
        </p:blipFill>
        <p:spPr>
          <a:xfrm>
            <a:off x="7137961" y="4813300"/>
            <a:ext cx="5842461" cy="1257300"/>
          </a:xfrm>
          <a:prstGeom prst="rect">
            <a:avLst/>
          </a:prstGeom>
          <a:ln w="12700">
            <a:miter lim="400000"/>
          </a:ln>
        </p:spPr>
      </p:pic>
      <p:pic>
        <p:nvPicPr>
          <p:cNvPr id="147" name="Image 30" descr="Image 30"/>
          <p:cNvPicPr>
            <a:picLocks noChangeAspect="1"/>
          </p:cNvPicPr>
          <p:nvPr/>
        </p:nvPicPr>
        <p:blipFill>
          <a:blip r:embed="rId33"/>
          <a:stretch>
            <a:fillRect/>
          </a:stretch>
        </p:blipFill>
        <p:spPr>
          <a:xfrm>
            <a:off x="9690861" y="3670300"/>
            <a:ext cx="3441973" cy="3822700"/>
          </a:xfrm>
          <a:prstGeom prst="rect">
            <a:avLst/>
          </a:prstGeom>
          <a:ln w="12700">
            <a:miter lim="400000"/>
          </a:ln>
        </p:spPr>
      </p:pic>
      <p:pic>
        <p:nvPicPr>
          <p:cNvPr id="148" name="Image 31" descr="Image 31"/>
          <p:cNvPicPr>
            <a:picLocks noChangeAspect="1"/>
          </p:cNvPicPr>
          <p:nvPr/>
        </p:nvPicPr>
        <p:blipFill>
          <a:blip r:embed="rId34"/>
          <a:stretch>
            <a:fillRect/>
          </a:stretch>
        </p:blipFill>
        <p:spPr>
          <a:xfrm>
            <a:off x="11087971" y="3975100"/>
            <a:ext cx="2044863" cy="3517900"/>
          </a:xfrm>
          <a:prstGeom prst="rect">
            <a:avLst/>
          </a:prstGeom>
          <a:ln w="12700">
            <a:miter lim="400000"/>
          </a:ln>
        </p:spPr>
      </p:pic>
      <p:pic>
        <p:nvPicPr>
          <p:cNvPr id="149" name="Image 32" descr="Image 32"/>
          <p:cNvPicPr>
            <a:picLocks noChangeAspect="1"/>
          </p:cNvPicPr>
          <p:nvPr/>
        </p:nvPicPr>
        <p:blipFill>
          <a:blip r:embed="rId35"/>
          <a:stretch>
            <a:fillRect/>
          </a:stretch>
        </p:blipFill>
        <p:spPr>
          <a:xfrm>
            <a:off x="9690861" y="3670300"/>
            <a:ext cx="2044864" cy="6248400"/>
          </a:xfrm>
          <a:prstGeom prst="rect">
            <a:avLst/>
          </a:prstGeom>
          <a:ln w="12700">
            <a:miter lim="400000"/>
          </a:ln>
        </p:spPr>
      </p:pic>
      <p:pic>
        <p:nvPicPr>
          <p:cNvPr id="150" name="Image 33" descr="Image 33"/>
          <p:cNvPicPr>
            <a:picLocks noChangeAspect="1"/>
          </p:cNvPicPr>
          <p:nvPr/>
        </p:nvPicPr>
        <p:blipFill>
          <a:blip r:embed="rId36"/>
          <a:stretch>
            <a:fillRect/>
          </a:stretch>
        </p:blipFill>
        <p:spPr>
          <a:xfrm>
            <a:off x="9690861" y="3670300"/>
            <a:ext cx="2997439" cy="5194300"/>
          </a:xfrm>
          <a:prstGeom prst="rect">
            <a:avLst/>
          </a:prstGeom>
          <a:ln w="12700">
            <a:miter lim="400000"/>
          </a:ln>
        </p:spPr>
      </p:pic>
      <p:pic>
        <p:nvPicPr>
          <p:cNvPr id="151" name="Image 34" descr="Image 34"/>
          <p:cNvPicPr>
            <a:picLocks noChangeAspect="1"/>
          </p:cNvPicPr>
          <p:nvPr/>
        </p:nvPicPr>
        <p:blipFill>
          <a:blip r:embed="rId37"/>
          <a:stretch>
            <a:fillRect/>
          </a:stretch>
        </p:blipFill>
        <p:spPr>
          <a:xfrm>
            <a:off x="11024465" y="3975100"/>
            <a:ext cx="1663833" cy="4889500"/>
          </a:xfrm>
          <a:prstGeom prst="rect">
            <a:avLst/>
          </a:prstGeom>
          <a:ln w="12700">
            <a:miter lim="400000"/>
          </a:ln>
        </p:spPr>
      </p:pic>
      <p:pic>
        <p:nvPicPr>
          <p:cNvPr id="152" name="Image 35" descr="Image 35"/>
          <p:cNvPicPr>
            <a:picLocks noChangeAspect="1"/>
          </p:cNvPicPr>
          <p:nvPr/>
        </p:nvPicPr>
        <p:blipFill>
          <a:blip r:embed="rId38"/>
          <a:stretch>
            <a:fillRect/>
          </a:stretch>
        </p:blipFill>
        <p:spPr>
          <a:xfrm>
            <a:off x="12243761" y="4813300"/>
            <a:ext cx="609650" cy="4038600"/>
          </a:xfrm>
          <a:prstGeom prst="rect">
            <a:avLst/>
          </a:prstGeom>
          <a:ln w="12700">
            <a:miter lim="400000"/>
          </a:ln>
        </p:spPr>
      </p:pic>
      <p:pic>
        <p:nvPicPr>
          <p:cNvPr id="153" name="Image 36" descr="Image 36"/>
          <p:cNvPicPr>
            <a:picLocks noChangeAspect="1"/>
          </p:cNvPicPr>
          <p:nvPr/>
        </p:nvPicPr>
        <p:blipFill>
          <a:blip r:embed="rId39"/>
          <a:stretch>
            <a:fillRect/>
          </a:stretch>
        </p:blipFill>
        <p:spPr>
          <a:xfrm>
            <a:off x="12243761" y="4813300"/>
            <a:ext cx="889072" cy="2679700"/>
          </a:xfrm>
          <a:prstGeom prst="rect">
            <a:avLst/>
          </a:prstGeom>
          <a:ln w="12700">
            <a:miter lim="400000"/>
          </a:ln>
        </p:spPr>
      </p:pic>
      <p:pic>
        <p:nvPicPr>
          <p:cNvPr id="154" name="Image 37" descr="Image 37"/>
          <p:cNvPicPr>
            <a:picLocks noChangeAspect="1"/>
          </p:cNvPicPr>
          <p:nvPr/>
        </p:nvPicPr>
        <p:blipFill>
          <a:blip r:embed="rId40"/>
          <a:stretch>
            <a:fillRect/>
          </a:stretch>
        </p:blipFill>
        <p:spPr>
          <a:xfrm>
            <a:off x="10846651" y="3975100"/>
            <a:ext cx="889072" cy="5943600"/>
          </a:xfrm>
          <a:prstGeom prst="rect">
            <a:avLst/>
          </a:prstGeom>
          <a:ln w="12700">
            <a:miter lim="400000"/>
          </a:ln>
        </p:spPr>
      </p:pic>
      <p:pic>
        <p:nvPicPr>
          <p:cNvPr id="155" name="Image 38" descr="Image 38"/>
          <p:cNvPicPr>
            <a:picLocks noChangeAspect="1"/>
          </p:cNvPicPr>
          <p:nvPr/>
        </p:nvPicPr>
        <p:blipFill>
          <a:blip r:embed="rId41"/>
          <a:stretch>
            <a:fillRect/>
          </a:stretch>
        </p:blipFill>
        <p:spPr>
          <a:xfrm>
            <a:off x="11710320" y="4813300"/>
            <a:ext cx="698557" cy="5105400"/>
          </a:xfrm>
          <a:prstGeom prst="rect">
            <a:avLst/>
          </a:prstGeom>
          <a:ln w="12700">
            <a:miter lim="400000"/>
          </a:ln>
        </p:spPr>
      </p:pic>
      <p:pic>
        <p:nvPicPr>
          <p:cNvPr id="156" name="Image 39" descr="Image 39"/>
          <p:cNvPicPr>
            <a:picLocks noChangeAspect="1"/>
          </p:cNvPicPr>
          <p:nvPr/>
        </p:nvPicPr>
        <p:blipFill>
          <a:blip r:embed="rId42"/>
          <a:stretch>
            <a:fillRect/>
          </a:stretch>
        </p:blipFill>
        <p:spPr>
          <a:xfrm>
            <a:off x="11710320" y="8826500"/>
            <a:ext cx="977979" cy="1092200"/>
          </a:xfrm>
          <a:prstGeom prst="rect">
            <a:avLst/>
          </a:prstGeom>
          <a:ln w="12700">
            <a:miter lim="400000"/>
          </a:ln>
        </p:spPr>
      </p:pic>
      <p:pic>
        <p:nvPicPr>
          <p:cNvPr id="157" name="Image 40" descr="Image 40"/>
          <p:cNvPicPr>
            <a:picLocks noChangeAspect="1"/>
          </p:cNvPicPr>
          <p:nvPr/>
        </p:nvPicPr>
        <p:blipFill>
          <a:blip r:embed="rId43"/>
          <a:stretch>
            <a:fillRect/>
          </a:stretch>
        </p:blipFill>
        <p:spPr>
          <a:xfrm>
            <a:off x="12573988" y="7467600"/>
            <a:ext cx="558846" cy="1384300"/>
          </a:xfrm>
          <a:prstGeom prst="rect">
            <a:avLst/>
          </a:prstGeom>
          <a:ln w="12700">
            <a:miter lim="400000"/>
          </a:ln>
        </p:spPr>
      </p:pic>
      <p:pic>
        <p:nvPicPr>
          <p:cNvPr id="158" name="Image 41" descr="Image 41"/>
          <p:cNvPicPr>
            <a:picLocks noChangeAspect="1"/>
          </p:cNvPicPr>
          <p:nvPr/>
        </p:nvPicPr>
        <p:blipFill>
          <a:blip r:embed="rId44"/>
          <a:stretch>
            <a:fillRect/>
          </a:stretch>
        </p:blipFill>
        <p:spPr>
          <a:xfrm>
            <a:off x="6718827" y="8839200"/>
            <a:ext cx="5016897" cy="1092200"/>
          </a:xfrm>
          <a:prstGeom prst="rect">
            <a:avLst/>
          </a:prstGeom>
          <a:ln w="12700">
            <a:miter lim="400000"/>
          </a:ln>
        </p:spPr>
      </p:pic>
      <p:pic>
        <p:nvPicPr>
          <p:cNvPr id="159" name="Image 42" descr="Image 42"/>
          <p:cNvPicPr>
            <a:picLocks noChangeAspect="1"/>
          </p:cNvPicPr>
          <p:nvPr/>
        </p:nvPicPr>
        <p:blipFill>
          <a:blip r:embed="rId45"/>
          <a:stretch>
            <a:fillRect/>
          </a:stretch>
        </p:blipFill>
        <p:spPr>
          <a:xfrm>
            <a:off x="8979606" y="9893300"/>
            <a:ext cx="2756119" cy="609600"/>
          </a:xfrm>
          <a:prstGeom prst="rect">
            <a:avLst/>
          </a:prstGeom>
          <a:ln w="12700">
            <a:miter lim="400000"/>
          </a:ln>
        </p:spPr>
      </p:pic>
      <p:pic>
        <p:nvPicPr>
          <p:cNvPr id="160" name="Image 43" descr="Image 43"/>
          <p:cNvPicPr>
            <a:picLocks noChangeAspect="1"/>
          </p:cNvPicPr>
          <p:nvPr/>
        </p:nvPicPr>
        <p:blipFill>
          <a:blip r:embed="rId46"/>
          <a:stretch>
            <a:fillRect/>
          </a:stretch>
        </p:blipFill>
        <p:spPr>
          <a:xfrm>
            <a:off x="6718827" y="8826500"/>
            <a:ext cx="3708692" cy="1676400"/>
          </a:xfrm>
          <a:prstGeom prst="rect">
            <a:avLst/>
          </a:prstGeom>
          <a:ln w="12700">
            <a:miter lim="400000"/>
          </a:ln>
        </p:spPr>
      </p:pic>
      <p:pic>
        <p:nvPicPr>
          <p:cNvPr id="161" name="Image 44" descr="Image 44"/>
          <p:cNvPicPr>
            <a:picLocks noChangeAspect="1"/>
          </p:cNvPicPr>
          <p:nvPr/>
        </p:nvPicPr>
        <p:blipFill>
          <a:blip r:embed="rId47"/>
          <a:stretch>
            <a:fillRect/>
          </a:stretch>
        </p:blipFill>
        <p:spPr>
          <a:xfrm>
            <a:off x="9043110" y="3670300"/>
            <a:ext cx="1384411" cy="6832600"/>
          </a:xfrm>
          <a:prstGeom prst="rect">
            <a:avLst/>
          </a:prstGeom>
          <a:ln w="12700">
            <a:miter lim="400000"/>
          </a:ln>
        </p:spPr>
      </p:pic>
      <p:pic>
        <p:nvPicPr>
          <p:cNvPr id="162" name="Image 45" descr="Image 45"/>
          <p:cNvPicPr>
            <a:picLocks noChangeAspect="1"/>
          </p:cNvPicPr>
          <p:nvPr/>
        </p:nvPicPr>
        <p:blipFill>
          <a:blip r:embed="rId48"/>
          <a:stretch>
            <a:fillRect/>
          </a:stretch>
        </p:blipFill>
        <p:spPr>
          <a:xfrm>
            <a:off x="9944881" y="3975100"/>
            <a:ext cx="1168494" cy="6527800"/>
          </a:xfrm>
          <a:prstGeom prst="rect">
            <a:avLst/>
          </a:prstGeom>
          <a:ln w="12700">
            <a:miter lim="400000"/>
          </a:ln>
        </p:spPr>
      </p:pic>
      <p:pic>
        <p:nvPicPr>
          <p:cNvPr id="163" name="Image 46" descr="Image 46"/>
          <p:cNvPicPr>
            <a:picLocks noChangeAspect="1"/>
          </p:cNvPicPr>
          <p:nvPr/>
        </p:nvPicPr>
        <p:blipFill>
          <a:blip r:embed="rId49"/>
          <a:stretch>
            <a:fillRect/>
          </a:stretch>
        </p:blipFill>
        <p:spPr>
          <a:xfrm>
            <a:off x="6718827" y="8839200"/>
            <a:ext cx="2286182" cy="1663700"/>
          </a:xfrm>
          <a:prstGeom prst="rect">
            <a:avLst/>
          </a:prstGeom>
          <a:ln w="12700">
            <a:miter lim="400000"/>
          </a:ln>
        </p:spPr>
      </p:pic>
      <p:pic>
        <p:nvPicPr>
          <p:cNvPr id="164" name="Image 47" descr="Image 47"/>
          <p:cNvPicPr>
            <a:picLocks noChangeAspect="1"/>
          </p:cNvPicPr>
          <p:nvPr/>
        </p:nvPicPr>
        <p:blipFill>
          <a:blip r:embed="rId50"/>
          <a:stretch>
            <a:fillRect/>
          </a:stretch>
        </p:blipFill>
        <p:spPr>
          <a:xfrm>
            <a:off x="8979606" y="10375900"/>
            <a:ext cx="1447916" cy="127000"/>
          </a:xfrm>
          <a:prstGeom prst="rect">
            <a:avLst/>
          </a:prstGeom>
          <a:ln w="12700">
            <a:miter lim="400000"/>
          </a:ln>
        </p:spPr>
      </p:pic>
      <p:pic>
        <p:nvPicPr>
          <p:cNvPr id="165" name="Image 48" descr="Image 48"/>
          <p:cNvPicPr>
            <a:picLocks noChangeAspect="1"/>
          </p:cNvPicPr>
          <p:nvPr/>
        </p:nvPicPr>
        <p:blipFill>
          <a:blip r:embed="rId51"/>
          <a:stretch>
            <a:fillRect/>
          </a:stretch>
        </p:blipFill>
        <p:spPr>
          <a:xfrm>
            <a:off x="6706127" y="8839200"/>
            <a:ext cx="990680" cy="1079500"/>
          </a:xfrm>
          <a:prstGeom prst="rect">
            <a:avLst/>
          </a:prstGeom>
          <a:ln w="12700">
            <a:miter lim="400000"/>
          </a:ln>
        </p:spPr>
      </p:pic>
      <p:pic>
        <p:nvPicPr>
          <p:cNvPr id="166" name="Image 49" descr="Image 49"/>
          <p:cNvPicPr>
            <a:picLocks noChangeAspect="1"/>
          </p:cNvPicPr>
          <p:nvPr/>
        </p:nvPicPr>
        <p:blipFill>
          <a:blip r:embed="rId52"/>
          <a:stretch>
            <a:fillRect/>
          </a:stretch>
        </p:blipFill>
        <p:spPr>
          <a:xfrm>
            <a:off x="7671403" y="9639300"/>
            <a:ext cx="1333607" cy="863600"/>
          </a:xfrm>
          <a:prstGeom prst="rect">
            <a:avLst/>
          </a:prstGeom>
          <a:ln w="12700">
            <a:miter lim="400000"/>
          </a:ln>
        </p:spPr>
      </p:pic>
      <p:pic>
        <p:nvPicPr>
          <p:cNvPr id="167" name="Image 50" descr="Image 50"/>
          <p:cNvPicPr>
            <a:picLocks noChangeAspect="1"/>
          </p:cNvPicPr>
          <p:nvPr/>
        </p:nvPicPr>
        <p:blipFill>
          <a:blip r:embed="rId53"/>
          <a:stretch>
            <a:fillRect/>
          </a:stretch>
        </p:blipFill>
        <p:spPr>
          <a:xfrm>
            <a:off x="6274291" y="7467600"/>
            <a:ext cx="1447917" cy="2451100"/>
          </a:xfrm>
          <a:prstGeom prst="rect">
            <a:avLst/>
          </a:prstGeom>
          <a:ln w="12700">
            <a:miter lim="400000"/>
          </a:ln>
        </p:spPr>
      </p:pic>
    </p:spTree>
    <p:extLst>
      <p:ext uri="{BB962C8B-B14F-4D97-AF65-F5344CB8AC3E}">
        <p14:creationId xmlns:p14="http://schemas.microsoft.com/office/powerpoint/2010/main" val="689691482"/>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 name="Shape 0"/>
          <p:cNvSpPr/>
          <p:nvPr/>
        </p:nvSpPr>
        <p:spPr>
          <a:xfrm>
            <a:off x="9699934" y="0"/>
            <a:ext cx="9699935" cy="13716000"/>
          </a:xfrm>
          <a:prstGeom prst="rect">
            <a:avLst/>
          </a:prstGeom>
          <a:solidFill>
            <a:srgbClr val="D8D8D8"/>
          </a:solidFill>
          <a:ln w="12700">
            <a:solidFill>
              <a:srgbClr val="979797"/>
            </a:solidFill>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pic>
        <p:nvPicPr>
          <p:cNvPr id="453" name="Image 0" descr="Image 0"/>
          <p:cNvPicPr>
            <a:picLocks noChangeAspect="1"/>
          </p:cNvPicPr>
          <p:nvPr/>
        </p:nvPicPr>
        <p:blipFill>
          <a:blip r:embed="rId3"/>
          <a:stretch>
            <a:fillRect/>
          </a:stretch>
        </p:blipFill>
        <p:spPr>
          <a:xfrm>
            <a:off x="1937223" y="122961"/>
            <a:ext cx="19637505" cy="13081047"/>
          </a:xfrm>
          <a:prstGeom prst="rect">
            <a:avLst/>
          </a:prstGeom>
          <a:ln w="12700">
            <a:miter lim="400000"/>
          </a:ln>
        </p:spPr>
      </p:pic>
      <p:sp>
        <p:nvSpPr>
          <p:cNvPr id="454" name="Text 1"/>
          <p:cNvSpPr txBox="1"/>
          <p:nvPr/>
        </p:nvSpPr>
        <p:spPr>
          <a:xfrm>
            <a:off x="1263589" y="2077314"/>
            <a:ext cx="6411101" cy="7848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ts val="6400"/>
              </a:lnSpc>
              <a:defRPr sz="5600">
                <a:solidFill>
                  <a:srgbClr val="253165"/>
                </a:solidFill>
                <a:latin typeface="AlvaniaRegular"/>
                <a:ea typeface="AlvaniaRegular"/>
                <a:cs typeface="AlvaniaRegular"/>
                <a:sym typeface="AlvaniaRegular"/>
              </a:defRPr>
            </a:lvl1pPr>
          </a:lstStyle>
          <a:p>
            <a:pPr marL="0" marR="0" lvl="0" indent="0" algn="l" defTabSz="914400" rtl="0" eaLnBrk="1" fontAlgn="auto" latinLnBrk="0" hangingPunct="0">
              <a:lnSpc>
                <a:spcPts val="6400"/>
              </a:lnSpc>
              <a:spcBef>
                <a:spcPts val="0"/>
              </a:spcBef>
              <a:spcAft>
                <a:spcPts val="0"/>
              </a:spcAft>
              <a:buClrTx/>
              <a:buSzTx/>
              <a:buFontTx/>
              <a:buNone/>
              <a:tabLst/>
              <a:defRPr/>
            </a:pPr>
            <a:r>
              <a:rPr kumimoji="0" sz="4400" b="0" i="0" u="none" strike="noStrike" kern="0" cap="none" spc="0" normalizeH="0" baseline="0" noProof="0" dirty="0">
                <a:ln>
                  <a:noFill/>
                </a:ln>
                <a:solidFill>
                  <a:srgbClr val="253165"/>
                </a:solidFill>
                <a:effectLst/>
                <a:uLnTx/>
                <a:uFillTx/>
                <a:latin typeface="AlvaniaRegular"/>
                <a:sym typeface="AlvaniaRegular"/>
              </a:rPr>
              <a:t>JU:MP Connectors</a:t>
            </a:r>
          </a:p>
        </p:txBody>
      </p:sp>
      <p:pic>
        <p:nvPicPr>
          <p:cNvPr id="455" name="Image 1" descr="Image 1"/>
          <p:cNvPicPr>
            <a:picLocks noChangeAspect="1"/>
          </p:cNvPicPr>
          <p:nvPr/>
        </p:nvPicPr>
        <p:blipFill>
          <a:blip r:embed="rId4"/>
          <a:stretch>
            <a:fillRect/>
          </a:stretch>
        </p:blipFill>
        <p:spPr>
          <a:xfrm>
            <a:off x="2718013" y="12293600"/>
            <a:ext cx="22756561" cy="1820817"/>
          </a:xfrm>
          <a:prstGeom prst="rect">
            <a:avLst/>
          </a:prstGeom>
          <a:ln w="12700">
            <a:miter lim="400000"/>
          </a:ln>
        </p:spPr>
      </p:pic>
      <p:pic>
        <p:nvPicPr>
          <p:cNvPr id="456" name="Image 2" descr="Image 2"/>
          <p:cNvPicPr>
            <a:picLocks noChangeAspect="1"/>
          </p:cNvPicPr>
          <p:nvPr/>
        </p:nvPicPr>
        <p:blipFill>
          <a:blip r:embed="rId5"/>
          <a:stretch>
            <a:fillRect/>
          </a:stretch>
        </p:blipFill>
        <p:spPr>
          <a:xfrm>
            <a:off x="-7454179" y="12293600"/>
            <a:ext cx="31379450" cy="1657531"/>
          </a:xfrm>
          <a:prstGeom prst="rect">
            <a:avLst/>
          </a:prstGeom>
          <a:ln w="12700">
            <a:miter lim="400000"/>
          </a:ln>
        </p:spPr>
      </p:pic>
      <p:pic>
        <p:nvPicPr>
          <p:cNvPr id="457" name="Image 3" descr="Image 3"/>
          <p:cNvPicPr>
            <a:picLocks noChangeAspect="1"/>
          </p:cNvPicPr>
          <p:nvPr/>
        </p:nvPicPr>
        <p:blipFill>
          <a:blip r:embed="rId6"/>
          <a:stretch>
            <a:fillRect/>
          </a:stretch>
        </p:blipFill>
        <p:spPr>
          <a:xfrm>
            <a:off x="-5401917" y="12128500"/>
            <a:ext cx="25161041" cy="1822631"/>
          </a:xfrm>
          <a:prstGeom prst="rect">
            <a:avLst/>
          </a:prstGeom>
          <a:ln w="12700">
            <a:miter lim="400000"/>
          </a:ln>
        </p:spPr>
      </p:pic>
      <p:pic>
        <p:nvPicPr>
          <p:cNvPr id="458" name="Image 4" descr="Image 4"/>
          <p:cNvPicPr>
            <a:picLocks noChangeAspect="1"/>
          </p:cNvPicPr>
          <p:nvPr/>
        </p:nvPicPr>
        <p:blipFill>
          <a:blip r:embed="rId7"/>
          <a:stretch>
            <a:fillRect/>
          </a:stretch>
        </p:blipFill>
        <p:spPr>
          <a:xfrm>
            <a:off x="15996490" y="1005799"/>
            <a:ext cx="2743417" cy="1562100"/>
          </a:xfrm>
          <a:prstGeom prst="rect">
            <a:avLst/>
          </a:prstGeom>
          <a:ln w="12700">
            <a:miter lim="400000"/>
          </a:ln>
        </p:spPr>
      </p:pic>
      <p:sp>
        <p:nvSpPr>
          <p:cNvPr id="459" name="Text 3"/>
          <p:cNvSpPr txBox="1"/>
          <p:nvPr/>
        </p:nvSpPr>
        <p:spPr>
          <a:xfrm>
            <a:off x="2145661" y="3671679"/>
            <a:ext cx="6672201" cy="52578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marL="0" marR="0" lvl="0" indent="0" algn="l" defTabSz="914400" rtl="0" eaLnBrk="1" fontAlgn="auto" latinLnBrk="0" hangingPunct="0">
              <a:lnSpc>
                <a:spcPts val="4100"/>
              </a:lnSpc>
              <a:spcBef>
                <a:spcPts val="0"/>
              </a:spcBef>
              <a:spcAft>
                <a:spcPts val="0"/>
              </a:spcAft>
              <a:buClrTx/>
              <a:buSzTx/>
              <a:buFontTx/>
              <a:buNone/>
              <a:tabLst/>
              <a:defRPr sz="4100">
                <a:solidFill>
                  <a:srgbClr val="253165"/>
                </a:solidFill>
                <a:latin typeface="RobotoCondensed-Regular"/>
                <a:ea typeface="RobotoCondensed-Regular"/>
                <a:cs typeface="RobotoCondensed-Regular"/>
                <a:sym typeface="RobotoCondensed-Regular"/>
              </a:defRPr>
            </a:pPr>
            <a:r>
              <a:rPr kumimoji="0" sz="4100" b="0" i="0" u="none" strike="noStrike" kern="0" cap="none" spc="0" normalizeH="0" baseline="0" noProof="0" dirty="0">
                <a:ln>
                  <a:noFill/>
                </a:ln>
                <a:solidFill>
                  <a:srgbClr val="253165"/>
                </a:solidFill>
                <a:effectLst/>
                <a:uLnTx/>
                <a:uFillTx/>
                <a:latin typeface="RobotoCondensed-Regular"/>
                <a:sym typeface="RobotoCondensed-Regular"/>
              </a:rPr>
              <a:t>Build the skills, confidence and motivation of families to be active</a:t>
            </a:r>
            <a:endParaRPr kumimoji="0" lang="en-GB" sz="4100" b="0" i="0" u="none" strike="noStrike" kern="0" cap="none" spc="0" normalizeH="0" baseline="0" noProof="0" dirty="0">
              <a:ln>
                <a:noFill/>
              </a:ln>
              <a:solidFill>
                <a:srgbClr val="253165"/>
              </a:solidFill>
              <a:effectLst/>
              <a:uLnTx/>
              <a:uFillTx/>
              <a:latin typeface="RobotoCondensed-Regular"/>
              <a:sym typeface="RobotoCondensed-Regular"/>
            </a:endParaRPr>
          </a:p>
          <a:p>
            <a:pPr marL="0" marR="0" lvl="0" indent="0" algn="l" defTabSz="914400" rtl="0" eaLnBrk="1" fontAlgn="auto" latinLnBrk="0" hangingPunct="0">
              <a:lnSpc>
                <a:spcPts val="4100"/>
              </a:lnSpc>
              <a:spcBef>
                <a:spcPts val="0"/>
              </a:spcBef>
              <a:spcAft>
                <a:spcPts val="0"/>
              </a:spcAft>
              <a:buClrTx/>
              <a:buSzTx/>
              <a:buFontTx/>
              <a:buNone/>
              <a:tabLst/>
              <a:defRPr sz="4100">
                <a:latin typeface="RobotoCondensed-Regular"/>
                <a:ea typeface="RobotoCondensed-Regular"/>
                <a:cs typeface="RobotoCondensed-Regular"/>
                <a:sym typeface="RobotoCondensed-Regular"/>
              </a:defRPr>
            </a:pPr>
            <a:endParaRPr kumimoji="0" lang="en-GB" sz="4100" b="0" i="0" u="none" strike="noStrike" kern="0" cap="none" spc="0" normalizeH="0" baseline="0" noProof="0" dirty="0">
              <a:ln>
                <a:noFill/>
              </a:ln>
              <a:solidFill>
                <a:srgbClr val="000000"/>
              </a:solidFill>
              <a:effectLst/>
              <a:uLnTx/>
              <a:uFillTx/>
              <a:latin typeface="RobotoCondensed-Regular"/>
              <a:sym typeface="RobotoCondensed-Regular"/>
            </a:endParaRPr>
          </a:p>
          <a:p>
            <a:pPr marL="0" marR="0" lvl="0" indent="0" algn="l" defTabSz="914400" rtl="0" eaLnBrk="1" fontAlgn="auto" latinLnBrk="0" hangingPunct="0">
              <a:lnSpc>
                <a:spcPts val="4100"/>
              </a:lnSpc>
              <a:spcBef>
                <a:spcPts val="0"/>
              </a:spcBef>
              <a:spcAft>
                <a:spcPts val="0"/>
              </a:spcAft>
              <a:buClrTx/>
              <a:buSzTx/>
              <a:buFontTx/>
              <a:buNone/>
              <a:tabLst/>
              <a:defRPr sz="4100">
                <a:solidFill>
                  <a:srgbClr val="253165"/>
                </a:solidFill>
                <a:latin typeface="RobotoCondensed-Regular"/>
                <a:ea typeface="RobotoCondensed-Regular"/>
                <a:cs typeface="RobotoCondensed-Regular"/>
                <a:sym typeface="RobotoCondensed-Regular"/>
              </a:defRPr>
            </a:pPr>
            <a:r>
              <a:rPr kumimoji="0" sz="4100" b="0" i="0" u="none" strike="noStrike" kern="0" cap="none" spc="0" normalizeH="0" baseline="0" noProof="0" dirty="0">
                <a:ln>
                  <a:noFill/>
                </a:ln>
                <a:solidFill>
                  <a:srgbClr val="253165"/>
                </a:solidFill>
                <a:effectLst/>
                <a:uLnTx/>
                <a:uFillTx/>
                <a:latin typeface="RobotoCondensed-Regular"/>
                <a:sym typeface="RobotoCondensed-Regular"/>
              </a:rPr>
              <a:t>Family engagement in local greenspace and activities</a:t>
            </a:r>
          </a:p>
          <a:p>
            <a:pPr marL="0" marR="0" lvl="0" indent="0" algn="l" defTabSz="914400" rtl="0" eaLnBrk="1" fontAlgn="auto" latinLnBrk="0" hangingPunct="0">
              <a:lnSpc>
                <a:spcPts val="4100"/>
              </a:lnSpc>
              <a:spcBef>
                <a:spcPts val="0"/>
              </a:spcBef>
              <a:spcAft>
                <a:spcPts val="0"/>
              </a:spcAft>
              <a:buClrTx/>
              <a:buSzTx/>
              <a:buFontTx/>
              <a:buNone/>
              <a:tabLst/>
              <a:defRPr sz="4100">
                <a:latin typeface="RobotoCondensed-Regular"/>
                <a:ea typeface="RobotoCondensed-Regular"/>
                <a:cs typeface="RobotoCondensed-Regular"/>
                <a:sym typeface="RobotoCondensed-Regular"/>
              </a:defRPr>
            </a:pPr>
            <a:endParaRPr kumimoji="0" sz="4100" b="0" i="0" u="none" strike="noStrike" kern="0" cap="none" spc="0" normalizeH="0" baseline="0" noProof="0" dirty="0">
              <a:ln>
                <a:noFill/>
              </a:ln>
              <a:solidFill>
                <a:srgbClr val="000000"/>
              </a:solidFill>
              <a:effectLst/>
              <a:uLnTx/>
              <a:uFillTx/>
              <a:latin typeface="RobotoCondensed-Regular"/>
              <a:sym typeface="RobotoCondensed-Regular"/>
            </a:endParaRPr>
          </a:p>
          <a:p>
            <a:pPr marL="0" marR="0" lvl="0" indent="0" algn="l" defTabSz="914400" rtl="0" eaLnBrk="1" fontAlgn="auto" latinLnBrk="0" hangingPunct="0">
              <a:lnSpc>
                <a:spcPts val="4100"/>
              </a:lnSpc>
              <a:spcBef>
                <a:spcPts val="0"/>
              </a:spcBef>
              <a:spcAft>
                <a:spcPts val="0"/>
              </a:spcAft>
              <a:buClrTx/>
              <a:buSzTx/>
              <a:buFontTx/>
              <a:buNone/>
              <a:tabLst/>
              <a:defRPr sz="4100">
                <a:solidFill>
                  <a:srgbClr val="253165"/>
                </a:solidFill>
                <a:latin typeface="RobotoCondensed-Regular"/>
                <a:ea typeface="RobotoCondensed-Regular"/>
                <a:cs typeface="RobotoCondensed-Regular"/>
                <a:sym typeface="RobotoCondensed-Regular"/>
              </a:defRPr>
            </a:pPr>
            <a:r>
              <a:rPr kumimoji="0" sz="4100" b="0" i="0" u="none" strike="noStrike" kern="0" cap="none" spc="0" normalizeH="0" baseline="0" noProof="0" dirty="0">
                <a:ln>
                  <a:noFill/>
                </a:ln>
                <a:solidFill>
                  <a:srgbClr val="253165"/>
                </a:solidFill>
                <a:effectLst/>
                <a:uLnTx/>
                <a:uFillTx/>
                <a:latin typeface="RobotoCondensed-Regular"/>
                <a:sym typeface="RobotoCondensed-Regular"/>
              </a:rPr>
              <a:t>Build links</a:t>
            </a:r>
            <a:r>
              <a:rPr kumimoji="0" lang="en-GB" sz="4100" b="0" i="0" u="none" strike="noStrike" kern="0" cap="none" spc="0" normalizeH="0" baseline="0" noProof="0" dirty="0">
                <a:ln>
                  <a:noFill/>
                </a:ln>
                <a:solidFill>
                  <a:srgbClr val="253165"/>
                </a:solidFill>
                <a:effectLst/>
                <a:uLnTx/>
                <a:uFillTx/>
                <a:latin typeface="RobotoCondensed-Regular"/>
                <a:sym typeface="RobotoCondensed-Regular"/>
              </a:rPr>
              <a:t>, connecting </a:t>
            </a:r>
            <a:r>
              <a:rPr kumimoji="0" sz="4100" b="0" i="0" u="none" strike="noStrike" kern="0" cap="none" spc="0" normalizeH="0" baseline="0" noProof="0" dirty="0">
                <a:ln>
                  <a:noFill/>
                </a:ln>
                <a:solidFill>
                  <a:srgbClr val="253165"/>
                </a:solidFill>
                <a:effectLst/>
                <a:uLnTx/>
                <a:uFillTx/>
                <a:latin typeface="RobotoCondensed-Regular"/>
                <a:sym typeface="RobotoCondensed-Regular"/>
              </a:rPr>
              <a:t>schools, community and greenspace</a:t>
            </a:r>
            <a:r>
              <a:rPr kumimoji="0" lang="en-GB" sz="4100" b="0" i="0" u="none" strike="noStrike" kern="0" cap="none" spc="0" normalizeH="0" baseline="0" noProof="0" dirty="0">
                <a:ln>
                  <a:noFill/>
                </a:ln>
                <a:solidFill>
                  <a:srgbClr val="253165"/>
                </a:solidFill>
                <a:effectLst/>
                <a:uLnTx/>
                <a:uFillTx/>
                <a:latin typeface="RobotoCondensed-Regular"/>
                <a:sym typeface="RobotoCondensed-Regular"/>
              </a:rPr>
              <a:t>s</a:t>
            </a:r>
            <a:r>
              <a:rPr kumimoji="0" sz="4100" b="0" i="0" u="none" strike="noStrike" kern="0" cap="none" spc="0" normalizeH="0" baseline="0" noProof="0" dirty="0">
                <a:ln>
                  <a:noFill/>
                </a:ln>
                <a:solidFill>
                  <a:srgbClr val="253165"/>
                </a:solidFill>
                <a:effectLst/>
                <a:uLnTx/>
                <a:uFillTx/>
                <a:latin typeface="RobotoCondensed-Regular"/>
                <a:sym typeface="RobotoCondensed-Regular"/>
              </a:rPr>
              <a:t>.</a:t>
            </a:r>
          </a:p>
        </p:txBody>
      </p:sp>
      <p:sp>
        <p:nvSpPr>
          <p:cNvPr id="460" name="Shape 4"/>
          <p:cNvSpPr/>
          <p:nvPr/>
        </p:nvSpPr>
        <p:spPr>
          <a:xfrm>
            <a:off x="1263589" y="3894347"/>
            <a:ext cx="241683" cy="241665"/>
          </a:xfrm>
          <a:prstGeom prst="ellipse">
            <a:avLst/>
          </a:prstGeom>
          <a:solidFill>
            <a:srgbClr val="4CC2F1"/>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2" name="Shape 6"/>
          <p:cNvSpPr/>
          <p:nvPr/>
        </p:nvSpPr>
        <p:spPr>
          <a:xfrm>
            <a:off x="1302921" y="5870374"/>
            <a:ext cx="241683" cy="241665"/>
          </a:xfrm>
          <a:prstGeom prst="ellipse">
            <a:avLst/>
          </a:prstGeom>
          <a:solidFill>
            <a:srgbClr val="4CC2F1"/>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3" name="Shape 7"/>
          <p:cNvSpPr/>
          <p:nvPr/>
        </p:nvSpPr>
        <p:spPr>
          <a:xfrm>
            <a:off x="1342101" y="7483129"/>
            <a:ext cx="241683" cy="241665"/>
          </a:xfrm>
          <a:prstGeom prst="ellipse">
            <a:avLst/>
          </a:prstGeom>
          <a:solidFill>
            <a:srgbClr val="4CC2F1"/>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7" name="Text 3">
            <a:extLst>
              <a:ext uri="{FF2B5EF4-FFF2-40B4-BE49-F238E27FC236}">
                <a16:creationId xmlns:a16="http://schemas.microsoft.com/office/drawing/2014/main" id="{68E2C996-A4D9-D3DB-3C8E-369412B8D13D}"/>
              </a:ext>
            </a:extLst>
          </p:cNvPr>
          <p:cNvSpPr txBox="1"/>
          <p:nvPr/>
        </p:nvSpPr>
        <p:spPr>
          <a:xfrm>
            <a:off x="1695301" y="2620109"/>
            <a:ext cx="7572923" cy="21031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marL="0" marR="0" lvl="0" indent="0" algn="l" defTabSz="914400" rtl="0" eaLnBrk="1" fontAlgn="auto" latinLnBrk="0" hangingPunct="0">
              <a:lnSpc>
                <a:spcPts val="4100"/>
              </a:lnSpc>
              <a:spcBef>
                <a:spcPts val="0"/>
              </a:spcBef>
              <a:spcAft>
                <a:spcPts val="0"/>
              </a:spcAft>
              <a:buClrTx/>
              <a:buSzTx/>
              <a:buFontTx/>
              <a:buNone/>
              <a:tabLst/>
              <a:defRPr sz="4100">
                <a:latin typeface="RobotoCondensed-Regular"/>
                <a:ea typeface="RobotoCondensed-Regular"/>
                <a:cs typeface="RobotoCondensed-Regular"/>
                <a:sym typeface="RobotoCondensed-Regular"/>
              </a:defRPr>
            </a:pPr>
            <a:endParaRPr kumimoji="0" lang="en-GB" sz="4100" b="0" i="0" u="none" strike="noStrike" kern="0" cap="none" spc="0" normalizeH="0" baseline="0" noProof="0" dirty="0">
              <a:ln>
                <a:noFill/>
              </a:ln>
              <a:solidFill>
                <a:srgbClr val="002060"/>
              </a:solidFill>
              <a:effectLst/>
              <a:uLnTx/>
              <a:uFillTx/>
              <a:latin typeface="RobotoCondensed-Regular"/>
              <a:sym typeface="RobotoCondensed-Regular"/>
            </a:endParaRPr>
          </a:p>
          <a:p>
            <a:pPr marL="0" marR="0" lvl="0" indent="0" algn="l" defTabSz="914400" rtl="0" eaLnBrk="1" fontAlgn="auto" latinLnBrk="0" hangingPunct="0">
              <a:lnSpc>
                <a:spcPts val="4100"/>
              </a:lnSpc>
              <a:spcBef>
                <a:spcPts val="0"/>
              </a:spcBef>
              <a:spcAft>
                <a:spcPts val="0"/>
              </a:spcAft>
              <a:buClrTx/>
              <a:buSzTx/>
              <a:buFontTx/>
              <a:buNone/>
              <a:tabLst/>
              <a:defRPr sz="4100">
                <a:latin typeface="RobotoCondensed-Regular"/>
                <a:ea typeface="RobotoCondensed-Regular"/>
                <a:cs typeface="RobotoCondensed-Regular"/>
                <a:sym typeface="RobotoCondensed-Regular"/>
              </a:defRPr>
            </a:pPr>
            <a:endParaRPr kumimoji="0" lang="en-GB" sz="4100" b="0" i="0" u="none" strike="noStrike" kern="0" cap="none" spc="0" normalizeH="0" baseline="0" noProof="0" dirty="0">
              <a:ln>
                <a:noFill/>
              </a:ln>
              <a:solidFill>
                <a:srgbClr val="002060"/>
              </a:solidFill>
              <a:effectLst/>
              <a:uLnTx/>
              <a:uFillTx/>
              <a:latin typeface="RobotoCondensed-Regular"/>
              <a:sym typeface="RobotoCondensed-Regular"/>
            </a:endParaRPr>
          </a:p>
          <a:p>
            <a:pPr marL="0" marR="0" lvl="0" indent="0" algn="l" defTabSz="914400" rtl="0" eaLnBrk="1" fontAlgn="auto" latinLnBrk="0" hangingPunct="0">
              <a:lnSpc>
                <a:spcPts val="4100"/>
              </a:lnSpc>
              <a:spcBef>
                <a:spcPts val="0"/>
              </a:spcBef>
              <a:spcAft>
                <a:spcPts val="0"/>
              </a:spcAft>
              <a:buClrTx/>
              <a:buSzTx/>
              <a:buFontTx/>
              <a:buNone/>
              <a:tabLst/>
              <a:defRPr sz="4100">
                <a:latin typeface="RobotoCondensed-Regular"/>
                <a:ea typeface="RobotoCondensed-Regular"/>
                <a:cs typeface="RobotoCondensed-Regular"/>
                <a:sym typeface="RobotoCondensed-Regular"/>
              </a:defRPr>
            </a:pPr>
            <a:endParaRPr kumimoji="0" lang="en-GB" sz="4100" b="0" i="0" u="none" strike="noStrike" kern="0" cap="none" spc="0" normalizeH="0" baseline="0" noProof="0" dirty="0">
              <a:ln>
                <a:noFill/>
              </a:ln>
              <a:solidFill>
                <a:srgbClr val="002060"/>
              </a:solidFill>
              <a:effectLst/>
              <a:uLnTx/>
              <a:uFillTx/>
              <a:latin typeface="RobotoCondensed-Regular"/>
              <a:sym typeface="RobotoCondensed-Regular"/>
            </a:endParaRPr>
          </a:p>
          <a:p>
            <a:pPr marL="0" marR="0" lvl="0" indent="0" algn="l" defTabSz="914400" rtl="0" eaLnBrk="1" fontAlgn="auto" latinLnBrk="0" hangingPunct="0">
              <a:lnSpc>
                <a:spcPts val="4100"/>
              </a:lnSpc>
              <a:spcBef>
                <a:spcPts val="0"/>
              </a:spcBef>
              <a:spcAft>
                <a:spcPts val="0"/>
              </a:spcAft>
              <a:buClrTx/>
              <a:buSzTx/>
              <a:buFontTx/>
              <a:buNone/>
              <a:tabLst/>
              <a:defRPr sz="4100">
                <a:latin typeface="RobotoCondensed-Regular"/>
                <a:ea typeface="RobotoCondensed-Regular"/>
                <a:cs typeface="RobotoCondensed-Regular"/>
                <a:sym typeface="RobotoCondensed-Regular"/>
              </a:defRPr>
            </a:pPr>
            <a:endParaRPr kumimoji="0" sz="4100" b="0" i="0" u="none" strike="noStrike" kern="0" cap="none" spc="0" normalizeH="0" baseline="0" noProof="0" dirty="0">
              <a:ln>
                <a:noFill/>
              </a:ln>
              <a:solidFill>
                <a:srgbClr val="002060"/>
              </a:solidFill>
              <a:effectLst/>
              <a:uLnTx/>
              <a:uFillTx/>
              <a:latin typeface="RobotoCondensed-Regular"/>
              <a:sym typeface="RobotoCondensed-Regular"/>
            </a:endParaRPr>
          </a:p>
        </p:txBody>
      </p:sp>
    </p:spTree>
    <p:extLst>
      <p:ext uri="{BB962C8B-B14F-4D97-AF65-F5344CB8AC3E}">
        <p14:creationId xmlns:p14="http://schemas.microsoft.com/office/powerpoint/2010/main" val="4183097083"/>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pic>
        <p:nvPicPr>
          <p:cNvPr id="138" name="Google Shape;138;g1056464e5fc_1_5"/>
          <p:cNvPicPr preferRelativeResize="0"/>
          <p:nvPr/>
        </p:nvPicPr>
        <p:blipFill rotWithShape="1">
          <a:blip r:embed="rId3">
            <a:alphaModFix/>
          </a:blip>
          <a:srcRect/>
          <a:stretch/>
        </p:blipFill>
        <p:spPr>
          <a:xfrm>
            <a:off x="8303463" y="381216"/>
            <a:ext cx="10430567" cy="13332686"/>
          </a:xfrm>
          <a:prstGeom prst="rect">
            <a:avLst/>
          </a:prstGeom>
          <a:noFill/>
          <a:ln>
            <a:noFill/>
          </a:ln>
        </p:spPr>
      </p:pic>
      <p:sp>
        <p:nvSpPr>
          <p:cNvPr id="139" name="Google Shape;139;g1056464e5fc_1_5"/>
          <p:cNvSpPr txBox="1"/>
          <p:nvPr/>
        </p:nvSpPr>
        <p:spPr>
          <a:xfrm>
            <a:off x="955793" y="4068348"/>
            <a:ext cx="6382710" cy="1283838"/>
          </a:xfrm>
          <a:prstGeom prst="rect">
            <a:avLst/>
          </a:prstGeom>
          <a:noFill/>
          <a:ln w="76200" cap="flat" cmpd="sng">
            <a:solidFill>
              <a:srgbClr val="562894"/>
            </a:solidFill>
            <a:prstDash val="solid"/>
            <a:round/>
            <a:headEnd type="none" w="sm" len="sm"/>
            <a:tailEnd type="none" w="sm" len="sm"/>
          </a:ln>
        </p:spPr>
        <p:txBody>
          <a:bodyPr spcFirstLastPara="1" wrap="square" lIns="165806" tIns="82880" rIns="165806" bIns="82880" anchor="t" anchorCtr="0">
            <a:spAutoFit/>
          </a:bodyPr>
          <a:lstStyle/>
          <a:p>
            <a:pPr marL="0" marR="0" lvl="0" indent="0" algn="l" defTabSz="1658539" rtl="0" eaLnBrk="1" fontAlgn="auto" latinLnBrk="0" hangingPunct="1">
              <a:lnSpc>
                <a:spcPct val="100000"/>
              </a:lnSpc>
              <a:spcBef>
                <a:spcPts val="0"/>
              </a:spcBef>
              <a:spcAft>
                <a:spcPts val="0"/>
              </a:spcAft>
              <a:buClr>
                <a:srgbClr val="000000"/>
              </a:buClr>
              <a:buSzPts val="4000"/>
              <a:buFontTx/>
              <a:buNone/>
              <a:tabLst/>
              <a:defRPr/>
            </a:pPr>
            <a:r>
              <a:rPr kumimoji="0" lang="en-GB" sz="7255" b="0" i="0" u="none" strike="noStrike" kern="0" cap="none" spc="0" normalizeH="0" baseline="0" noProof="0" dirty="0">
                <a:ln>
                  <a:noFill/>
                </a:ln>
                <a:solidFill>
                  <a:srgbClr val="523A97"/>
                </a:solidFill>
                <a:effectLst/>
                <a:uLnTx/>
                <a:uFillTx/>
                <a:latin typeface="Calibri"/>
                <a:ea typeface="Calibri"/>
                <a:cs typeface="Calibri"/>
                <a:sym typeface="Calibri"/>
              </a:rPr>
              <a:t>Policy</a:t>
            </a:r>
            <a:endParaRPr kumimoji="0" sz="2539" b="0" i="0" u="none" strike="noStrike" kern="0" cap="none" spc="0" normalizeH="0" baseline="0" noProof="0" dirty="0">
              <a:ln>
                <a:noFill/>
              </a:ln>
              <a:solidFill>
                <a:srgbClr val="000000"/>
              </a:solidFill>
              <a:effectLst/>
              <a:uLnTx/>
              <a:uFillTx/>
              <a:latin typeface="Arial"/>
              <a:ea typeface="+mj-ea"/>
              <a:cs typeface="Arial"/>
              <a:sym typeface="Arial"/>
            </a:endParaRPr>
          </a:p>
        </p:txBody>
      </p:sp>
      <p:sp>
        <p:nvSpPr>
          <p:cNvPr id="140" name="Google Shape;140;g1056464e5fc_1_5"/>
          <p:cNvSpPr txBox="1"/>
          <p:nvPr/>
        </p:nvSpPr>
        <p:spPr>
          <a:xfrm>
            <a:off x="955789" y="6162984"/>
            <a:ext cx="6405432" cy="1283838"/>
          </a:xfrm>
          <a:prstGeom prst="rect">
            <a:avLst/>
          </a:prstGeom>
          <a:noFill/>
          <a:ln w="76200" cap="flat" cmpd="sng">
            <a:solidFill>
              <a:srgbClr val="F0502B"/>
            </a:solidFill>
            <a:prstDash val="solid"/>
            <a:round/>
            <a:headEnd type="none" w="sm" len="sm"/>
            <a:tailEnd type="none" w="sm" len="sm"/>
          </a:ln>
        </p:spPr>
        <p:txBody>
          <a:bodyPr spcFirstLastPara="1" wrap="square" lIns="165806" tIns="82880" rIns="165806" bIns="82880" anchor="t" anchorCtr="0">
            <a:spAutoFit/>
          </a:bodyPr>
          <a:lstStyle/>
          <a:p>
            <a:pPr marL="0" marR="0" lvl="0" indent="0" algn="l" defTabSz="1658539" rtl="0" eaLnBrk="1" fontAlgn="auto" latinLnBrk="0" hangingPunct="1">
              <a:lnSpc>
                <a:spcPct val="100000"/>
              </a:lnSpc>
              <a:spcBef>
                <a:spcPts val="0"/>
              </a:spcBef>
              <a:spcAft>
                <a:spcPts val="0"/>
              </a:spcAft>
              <a:buClr>
                <a:srgbClr val="000000"/>
              </a:buClr>
              <a:buSzPts val="4000"/>
              <a:buFontTx/>
              <a:buNone/>
              <a:tabLst/>
              <a:defRPr/>
            </a:pPr>
            <a:r>
              <a:rPr kumimoji="0" lang="en-GB" sz="7255" b="0" i="0" u="none" strike="noStrike" kern="0" cap="none" spc="0" normalizeH="0" baseline="0" noProof="0" dirty="0">
                <a:ln>
                  <a:noFill/>
                </a:ln>
                <a:solidFill>
                  <a:srgbClr val="F0502B"/>
                </a:solidFill>
                <a:effectLst/>
                <a:uLnTx/>
                <a:uFillTx/>
                <a:latin typeface="Calibri"/>
                <a:ea typeface="Calibri"/>
                <a:cs typeface="Calibri"/>
                <a:sym typeface="Calibri"/>
              </a:rPr>
              <a:t>Environments</a:t>
            </a:r>
            <a:endParaRPr kumimoji="0" sz="2539" b="0" i="0" u="none" strike="noStrike" kern="0" cap="none" spc="0" normalizeH="0" baseline="0" noProof="0" dirty="0">
              <a:ln>
                <a:noFill/>
              </a:ln>
              <a:solidFill>
                <a:srgbClr val="000000"/>
              </a:solidFill>
              <a:effectLst/>
              <a:uLnTx/>
              <a:uFillTx/>
              <a:latin typeface="Arial"/>
              <a:ea typeface="+mj-ea"/>
              <a:cs typeface="Arial"/>
              <a:sym typeface="Arial"/>
            </a:endParaRPr>
          </a:p>
        </p:txBody>
      </p:sp>
      <p:sp>
        <p:nvSpPr>
          <p:cNvPr id="141" name="Google Shape;141;g1056464e5fc_1_5"/>
          <p:cNvSpPr txBox="1"/>
          <p:nvPr/>
        </p:nvSpPr>
        <p:spPr>
          <a:xfrm>
            <a:off x="955789" y="8257619"/>
            <a:ext cx="6405432" cy="1283838"/>
          </a:xfrm>
          <a:prstGeom prst="rect">
            <a:avLst/>
          </a:prstGeom>
          <a:noFill/>
          <a:ln w="76200" cap="flat" cmpd="sng">
            <a:solidFill>
              <a:srgbClr val="01CCAC"/>
            </a:solidFill>
            <a:prstDash val="solid"/>
            <a:round/>
            <a:headEnd type="none" w="sm" len="sm"/>
            <a:tailEnd type="none" w="sm" len="sm"/>
          </a:ln>
        </p:spPr>
        <p:txBody>
          <a:bodyPr spcFirstLastPara="1" wrap="square" lIns="165806" tIns="82880" rIns="165806" bIns="82880" anchor="t" anchorCtr="0">
            <a:spAutoFit/>
          </a:bodyPr>
          <a:lstStyle/>
          <a:p>
            <a:pPr marL="0" marR="0" lvl="0" indent="0" algn="l" defTabSz="1658539" rtl="0" eaLnBrk="1" fontAlgn="auto" latinLnBrk="0" hangingPunct="1">
              <a:lnSpc>
                <a:spcPct val="100000"/>
              </a:lnSpc>
              <a:spcBef>
                <a:spcPts val="0"/>
              </a:spcBef>
              <a:spcAft>
                <a:spcPts val="0"/>
              </a:spcAft>
              <a:buClr>
                <a:srgbClr val="000000"/>
              </a:buClr>
              <a:buSzPts val="4000"/>
              <a:buFontTx/>
              <a:buNone/>
              <a:tabLst/>
              <a:defRPr/>
            </a:pPr>
            <a:r>
              <a:rPr kumimoji="0" lang="en-GB" sz="7255" b="0" i="0" u="none" strike="noStrike" kern="0" cap="none" spc="0" normalizeH="0" baseline="0" noProof="0" dirty="0">
                <a:ln>
                  <a:noFill/>
                </a:ln>
                <a:solidFill>
                  <a:srgbClr val="35BDA7"/>
                </a:solidFill>
                <a:effectLst/>
                <a:uLnTx/>
                <a:uFillTx/>
                <a:latin typeface="Calibri"/>
                <a:ea typeface="Calibri"/>
                <a:cs typeface="Calibri"/>
                <a:sym typeface="Calibri"/>
              </a:rPr>
              <a:t>Stakeholders</a:t>
            </a:r>
            <a:endParaRPr kumimoji="0" sz="2539" b="0" i="0" u="none" strike="noStrike" kern="0" cap="none" spc="0" normalizeH="0" baseline="0" noProof="0" dirty="0">
              <a:ln>
                <a:noFill/>
              </a:ln>
              <a:solidFill>
                <a:srgbClr val="000000"/>
              </a:solidFill>
              <a:effectLst/>
              <a:uLnTx/>
              <a:uFillTx/>
              <a:latin typeface="Arial"/>
              <a:ea typeface="+mj-ea"/>
              <a:cs typeface="Arial"/>
              <a:sym typeface="Arial"/>
            </a:endParaRPr>
          </a:p>
        </p:txBody>
      </p:sp>
      <p:sp>
        <p:nvSpPr>
          <p:cNvPr id="142" name="Google Shape;142;g1056464e5fc_1_5"/>
          <p:cNvSpPr txBox="1"/>
          <p:nvPr/>
        </p:nvSpPr>
        <p:spPr>
          <a:xfrm>
            <a:off x="955789" y="10352254"/>
            <a:ext cx="6382712" cy="1283838"/>
          </a:xfrm>
          <a:prstGeom prst="rect">
            <a:avLst/>
          </a:prstGeom>
          <a:noFill/>
          <a:ln w="76200" cap="flat" cmpd="sng">
            <a:solidFill>
              <a:srgbClr val="FFC000"/>
            </a:solidFill>
            <a:prstDash val="solid"/>
            <a:round/>
            <a:headEnd type="none" w="sm" len="sm"/>
            <a:tailEnd type="none" w="sm" len="sm"/>
          </a:ln>
        </p:spPr>
        <p:txBody>
          <a:bodyPr spcFirstLastPara="1" wrap="square" lIns="165806" tIns="82880" rIns="165806" bIns="82880" anchor="t" anchorCtr="0">
            <a:spAutoFit/>
          </a:bodyPr>
          <a:lstStyle/>
          <a:p>
            <a:pPr marL="0" marR="0" lvl="0" indent="0" algn="l" defTabSz="1658539" rtl="0" eaLnBrk="1" fontAlgn="auto" latinLnBrk="0" hangingPunct="1">
              <a:lnSpc>
                <a:spcPct val="100000"/>
              </a:lnSpc>
              <a:spcBef>
                <a:spcPts val="0"/>
              </a:spcBef>
              <a:spcAft>
                <a:spcPts val="0"/>
              </a:spcAft>
              <a:buClr>
                <a:srgbClr val="000000"/>
              </a:buClr>
              <a:buSzPts val="4000"/>
              <a:buFontTx/>
              <a:buNone/>
              <a:tabLst/>
              <a:defRPr/>
            </a:pPr>
            <a:r>
              <a:rPr kumimoji="0" lang="en-GB" sz="7255" b="0" i="0" u="none" strike="noStrike" kern="0" cap="none" spc="0" normalizeH="0" baseline="0" noProof="0" dirty="0">
                <a:ln>
                  <a:noFill/>
                </a:ln>
                <a:solidFill>
                  <a:srgbClr val="F7C023"/>
                </a:solidFill>
                <a:effectLst/>
                <a:uLnTx/>
                <a:uFillTx/>
                <a:latin typeface="Calibri"/>
                <a:ea typeface="Calibri"/>
                <a:cs typeface="Calibri"/>
                <a:sym typeface="Calibri"/>
              </a:rPr>
              <a:t>Opportunities</a:t>
            </a:r>
            <a:endParaRPr kumimoji="0" sz="2539" b="0" i="0" u="none" strike="noStrike" kern="0" cap="none" spc="0" normalizeH="0" baseline="0" noProof="0" dirty="0">
              <a:ln>
                <a:noFill/>
              </a:ln>
              <a:solidFill>
                <a:srgbClr val="000000"/>
              </a:solidFill>
              <a:effectLst/>
              <a:uLnTx/>
              <a:uFillTx/>
              <a:latin typeface="Arial"/>
              <a:ea typeface="+mj-ea"/>
              <a:cs typeface="Arial"/>
              <a:sym typeface="Arial"/>
            </a:endParaRPr>
          </a:p>
        </p:txBody>
      </p:sp>
      <p:sp>
        <p:nvSpPr>
          <p:cNvPr id="9" name="Google Shape;133;g1056464e5fc_1_0"/>
          <p:cNvSpPr txBox="1">
            <a:spLocks noGrp="1"/>
          </p:cNvSpPr>
          <p:nvPr>
            <p:ph type="title"/>
          </p:nvPr>
        </p:nvSpPr>
        <p:spPr>
          <a:xfrm>
            <a:off x="40268" y="381218"/>
            <a:ext cx="8491800" cy="2619089"/>
          </a:xfrm>
          <a:prstGeom prst="rect">
            <a:avLst/>
          </a:prstGeom>
          <a:noFill/>
          <a:ln>
            <a:noFill/>
          </a:ln>
        </p:spPr>
        <p:txBody>
          <a:bodyPr spcFirstLastPara="1" wrap="square" lIns="165806" tIns="82880" rIns="165806" bIns="82880" anchor="b" anchorCtr="0">
            <a:normAutofit/>
          </a:bodyPr>
          <a:lstStyle/>
          <a:p>
            <a:pPr algn="ctr">
              <a:buSzPts val="6000"/>
            </a:pPr>
            <a:r>
              <a:rPr lang="en-GB" sz="6530" i="0" dirty="0">
                <a:solidFill>
                  <a:srgbClr val="7030A0"/>
                </a:solidFill>
              </a:rPr>
              <a:t>Creating Active Schools</a:t>
            </a:r>
            <a:br>
              <a:rPr lang="en-GB" sz="6530" b="0" i="0" dirty="0">
                <a:solidFill>
                  <a:srgbClr val="7030A0"/>
                </a:solidFill>
              </a:rPr>
            </a:br>
            <a:r>
              <a:rPr lang="en-GB" sz="6530" b="0" i="0" dirty="0">
                <a:solidFill>
                  <a:srgbClr val="7030A0"/>
                </a:solidFill>
              </a:rPr>
              <a:t>56 schools </a:t>
            </a:r>
            <a:endParaRPr sz="6530" b="0" i="0" dirty="0">
              <a:solidFill>
                <a:srgbClr val="7030A0"/>
              </a:solidFill>
            </a:endParaRPr>
          </a:p>
        </p:txBody>
      </p:sp>
    </p:spTree>
    <p:extLst>
      <p:ext uri="{BB962C8B-B14F-4D97-AF65-F5344CB8AC3E}">
        <p14:creationId xmlns:p14="http://schemas.microsoft.com/office/powerpoint/2010/main" val="935503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9"/>
                                        </p:tgtEl>
                                        <p:attrNameLst>
                                          <p:attrName>style.visibility</p:attrName>
                                        </p:attrNameLst>
                                      </p:cBhvr>
                                      <p:to>
                                        <p:strVal val="visible"/>
                                      </p:to>
                                    </p:set>
                                    <p:animEffect transition="in" filter="fade">
                                      <p:cBhvr>
                                        <p:cTn id="7" dur="500"/>
                                        <p:tgtEl>
                                          <p:spTgt spid="1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0"/>
                                        </p:tgtEl>
                                        <p:attrNameLst>
                                          <p:attrName>style.visibility</p:attrName>
                                        </p:attrNameLst>
                                      </p:cBhvr>
                                      <p:to>
                                        <p:strVal val="visible"/>
                                      </p:to>
                                    </p:set>
                                    <p:animEffect transition="in" filter="fade">
                                      <p:cBhvr>
                                        <p:cTn id="12" dur="500"/>
                                        <p:tgtEl>
                                          <p:spTgt spid="14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1"/>
                                        </p:tgtEl>
                                        <p:attrNameLst>
                                          <p:attrName>style.visibility</p:attrName>
                                        </p:attrNameLst>
                                      </p:cBhvr>
                                      <p:to>
                                        <p:strVal val="visible"/>
                                      </p:to>
                                    </p:set>
                                    <p:animEffect transition="in" filter="fade">
                                      <p:cBhvr>
                                        <p:cTn id="17" dur="500"/>
                                        <p:tgtEl>
                                          <p:spTgt spid="14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2"/>
                                        </p:tgtEl>
                                        <p:attrNameLst>
                                          <p:attrName>style.visibility</p:attrName>
                                        </p:attrNameLst>
                                      </p:cBhvr>
                                      <p:to>
                                        <p:strVal val="visible"/>
                                      </p:to>
                                    </p:set>
                                    <p:animEffect transition="in" filter="fade">
                                      <p:cBhvr>
                                        <p:cTn id="22" dur="500"/>
                                        <p:tgtEl>
                                          <p:spTgt spid="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53"/>
        <p:cNvGrpSpPr/>
        <p:nvPr/>
      </p:nvGrpSpPr>
      <p:grpSpPr>
        <a:xfrm>
          <a:off x="0" y="0"/>
          <a:ext cx="0" cy="0"/>
          <a:chOff x="0" y="0"/>
          <a:chExt cx="0" cy="0"/>
        </a:xfrm>
      </p:grpSpPr>
      <p:sp>
        <p:nvSpPr>
          <p:cNvPr id="1055" name="Google Shape;1055;p39"/>
          <p:cNvSpPr txBox="1"/>
          <p:nvPr/>
        </p:nvSpPr>
        <p:spPr>
          <a:xfrm>
            <a:off x="10750109" y="5220668"/>
            <a:ext cx="7730837" cy="4120015"/>
          </a:xfrm>
          <a:prstGeom prst="rect">
            <a:avLst/>
          </a:prstGeom>
          <a:noFill/>
          <a:ln>
            <a:noFill/>
          </a:ln>
        </p:spPr>
        <p:txBody>
          <a:bodyPr spcFirstLastPara="1" wrap="square" lIns="165827" tIns="82891" rIns="165827" bIns="82891" anchor="t" anchorCtr="0">
            <a:noAutofit/>
          </a:bodyPr>
          <a:lstStyle/>
          <a:p>
            <a:pPr marL="0" marR="0" lvl="0" indent="0" algn="ctr" defTabSz="1658539" rtl="0" eaLnBrk="1" fontAlgn="auto" latinLnBrk="0" hangingPunct="1">
              <a:lnSpc>
                <a:spcPct val="90000"/>
              </a:lnSpc>
              <a:spcBef>
                <a:spcPts val="0"/>
              </a:spcBef>
              <a:spcAft>
                <a:spcPts val="0"/>
              </a:spcAft>
              <a:buClr>
                <a:srgbClr val="FFFFFF"/>
              </a:buClr>
              <a:buSzPts val="3200"/>
              <a:buFontTx/>
              <a:buNone/>
              <a:tabLst/>
              <a:defRPr/>
            </a:pPr>
            <a:r>
              <a:rPr kumimoji="0" lang="en-US" sz="4800" b="0" i="0" u="none" strike="noStrike" kern="0" cap="none" spc="0" normalizeH="0" baseline="0" noProof="0" dirty="0">
                <a:ln>
                  <a:noFill/>
                </a:ln>
                <a:solidFill>
                  <a:srgbClr val="FFFFFF"/>
                </a:solidFill>
                <a:effectLst/>
                <a:uLnTx/>
                <a:uFillTx/>
                <a:latin typeface="AlvaniaRegular" pitchFamily="50" charset="0"/>
                <a:ea typeface="Arial"/>
                <a:cs typeface="Arial" panose="020B0604020202020204" pitchFamily="34" charset="0"/>
                <a:sym typeface="Arial"/>
              </a:rPr>
              <a:t>Community engagement </a:t>
            </a:r>
          </a:p>
          <a:p>
            <a:pPr marL="0" marR="0" lvl="0" indent="0" algn="ctr" defTabSz="1658539" rtl="0" eaLnBrk="1" fontAlgn="auto" latinLnBrk="0" hangingPunct="1">
              <a:lnSpc>
                <a:spcPct val="90000"/>
              </a:lnSpc>
              <a:spcBef>
                <a:spcPts val="0"/>
              </a:spcBef>
              <a:spcAft>
                <a:spcPts val="0"/>
              </a:spcAft>
              <a:buClr>
                <a:srgbClr val="FFFFFF"/>
              </a:buClr>
              <a:buSzPts val="3200"/>
              <a:buFontTx/>
              <a:buNone/>
              <a:tabLst/>
              <a:defRPr/>
            </a:pPr>
            <a:r>
              <a:rPr kumimoji="0" lang="en-US" sz="4800" b="0" i="0" u="none" strike="noStrike" kern="0" cap="none" spc="0" normalizeH="0" baseline="0" noProof="0" dirty="0">
                <a:ln>
                  <a:noFill/>
                </a:ln>
                <a:solidFill>
                  <a:srgbClr val="FFFFFF"/>
                </a:solidFill>
                <a:effectLst/>
                <a:uLnTx/>
                <a:uFillTx/>
                <a:latin typeface="AlvaniaRegular" pitchFamily="50" charset="0"/>
                <a:ea typeface="Arial"/>
                <a:cs typeface="Arial" panose="020B0604020202020204" pitchFamily="34" charset="0"/>
                <a:sym typeface="Arial"/>
              </a:rPr>
              <a:t>And</a:t>
            </a:r>
          </a:p>
          <a:p>
            <a:pPr marL="0" marR="0" lvl="0" indent="0" algn="ctr" defTabSz="1658539" rtl="0" eaLnBrk="1" fontAlgn="auto" latinLnBrk="0" hangingPunct="1">
              <a:lnSpc>
                <a:spcPct val="90000"/>
              </a:lnSpc>
              <a:spcBef>
                <a:spcPts val="0"/>
              </a:spcBef>
              <a:spcAft>
                <a:spcPts val="0"/>
              </a:spcAft>
              <a:buClr>
                <a:srgbClr val="FFFFFF"/>
              </a:buClr>
              <a:buSzPts val="3200"/>
              <a:buFontTx/>
              <a:buNone/>
              <a:tabLst/>
              <a:defRPr/>
            </a:pPr>
            <a:r>
              <a:rPr kumimoji="0" lang="en-US" sz="4800" b="0" i="0" u="none" strike="noStrike" kern="0" cap="none" spc="0" normalizeH="0" baseline="0" noProof="0" dirty="0">
                <a:ln>
                  <a:noFill/>
                </a:ln>
                <a:solidFill>
                  <a:srgbClr val="FFFFFF"/>
                </a:solidFill>
                <a:effectLst/>
                <a:uLnTx/>
                <a:uFillTx/>
                <a:latin typeface="AlvaniaRegular" pitchFamily="50" charset="0"/>
                <a:ea typeface="Arial"/>
                <a:cs typeface="Arial" panose="020B0604020202020204" pitchFamily="34" charset="0"/>
                <a:sym typeface="Arial"/>
              </a:rPr>
              <a:t> Co-design</a:t>
            </a:r>
            <a:br>
              <a:rPr kumimoji="0" lang="en-US" sz="7255" b="1" i="0" u="none" strike="noStrike" kern="0" cap="none" spc="0" normalizeH="0" baseline="0" noProof="0" dirty="0">
                <a:ln>
                  <a:noFill/>
                </a:ln>
                <a:solidFill>
                  <a:srgbClr val="FFFFFF"/>
                </a:solidFill>
                <a:effectLst/>
                <a:uLnTx/>
                <a:uFillTx/>
                <a:latin typeface="Arial"/>
                <a:ea typeface="Arial"/>
                <a:cs typeface="Arial"/>
                <a:sym typeface="Arial"/>
              </a:rPr>
            </a:br>
            <a:endParaRPr kumimoji="0" sz="2539" b="0" i="0" u="none" strike="noStrike" kern="0" cap="none" spc="0" normalizeH="0" baseline="0" noProof="0" dirty="0">
              <a:ln>
                <a:noFill/>
              </a:ln>
              <a:solidFill>
                <a:srgbClr val="000000"/>
              </a:solidFill>
              <a:effectLst/>
              <a:uLnTx/>
              <a:uFillTx/>
              <a:latin typeface="Arial"/>
              <a:ea typeface="+mj-ea"/>
              <a:cs typeface="Arial"/>
              <a:sym typeface="Arial"/>
            </a:endParaRPr>
          </a:p>
        </p:txBody>
      </p:sp>
      <p:pic>
        <p:nvPicPr>
          <p:cNvPr id="1056" name="Google Shape;1056;p39"/>
          <p:cNvPicPr preferRelativeResize="0"/>
          <p:nvPr/>
        </p:nvPicPr>
        <p:blipFill rotWithShape="1">
          <a:blip r:embed="rId3">
            <a:alphaModFix/>
          </a:blip>
          <a:srcRect/>
          <a:stretch/>
        </p:blipFill>
        <p:spPr>
          <a:xfrm>
            <a:off x="166255" y="7128165"/>
            <a:ext cx="9850581" cy="6108844"/>
          </a:xfrm>
          <a:prstGeom prst="rect">
            <a:avLst/>
          </a:prstGeom>
          <a:noFill/>
          <a:ln>
            <a:noFill/>
          </a:ln>
        </p:spPr>
      </p:pic>
      <p:pic>
        <p:nvPicPr>
          <p:cNvPr id="1057" name="Google Shape;1057;p39"/>
          <p:cNvPicPr preferRelativeResize="0"/>
          <p:nvPr/>
        </p:nvPicPr>
        <p:blipFill rotWithShape="1">
          <a:blip r:embed="rId4">
            <a:alphaModFix/>
          </a:blip>
          <a:srcRect l="14183" t="23255" r="30649" b="-569"/>
          <a:stretch/>
        </p:blipFill>
        <p:spPr>
          <a:xfrm>
            <a:off x="1454726" y="478991"/>
            <a:ext cx="7730837" cy="637900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590C5-7EF5-9F43-B433-D1D646F6AFCC}"/>
              </a:ext>
            </a:extLst>
          </p:cNvPr>
          <p:cNvSpPr>
            <a:spLocks noGrp="1"/>
          </p:cNvSpPr>
          <p:nvPr>
            <p:ph type="title"/>
          </p:nvPr>
        </p:nvSpPr>
        <p:spPr>
          <a:xfrm>
            <a:off x="10267193" y="5905061"/>
            <a:ext cx="8597585" cy="3884091"/>
          </a:xfrm>
        </p:spPr>
        <p:txBody>
          <a:bodyPr/>
          <a:lstStyle/>
          <a:p>
            <a:pPr algn="ctr"/>
            <a:r>
              <a:rPr lang="en-GB" sz="4800" b="0" dirty="0">
                <a:latin typeface="AlvaniaRegular" pitchFamily="50" charset="0"/>
              </a:rPr>
              <a:t>Scotchman Road</a:t>
            </a:r>
            <a:br>
              <a:rPr lang="en-GB" sz="4800" b="0" dirty="0">
                <a:latin typeface="AlvaniaRegular" pitchFamily="50" charset="0"/>
              </a:rPr>
            </a:br>
            <a:r>
              <a:rPr lang="en-GB" sz="4800" b="0" dirty="0">
                <a:latin typeface="AlvaniaRegular" pitchFamily="50" charset="0"/>
              </a:rPr>
              <a:t>neighbourhood </a:t>
            </a:r>
          </a:p>
        </p:txBody>
      </p:sp>
      <p:pic>
        <p:nvPicPr>
          <p:cNvPr id="3" name="Picture Placeholder 2">
            <a:extLst>
              <a:ext uri="{FF2B5EF4-FFF2-40B4-BE49-F238E27FC236}">
                <a16:creationId xmlns:a16="http://schemas.microsoft.com/office/drawing/2014/main" id="{6EBEF8B7-C1FB-C09D-CEC5-41168144A096}"/>
              </a:ext>
            </a:extLst>
          </p:cNvPr>
          <p:cNvPicPr>
            <a:picLocks noGrp="1" noChangeAspect="1"/>
          </p:cNvPicPr>
          <p:nvPr>
            <p:ph type="pic" idx="2"/>
          </p:nvPr>
        </p:nvPicPr>
        <p:blipFill>
          <a:blip r:embed="rId3"/>
          <a:srcRect t="12326" b="12326"/>
          <a:stretch>
            <a:fillRect/>
          </a:stretch>
        </p:blipFill>
        <p:spPr>
          <a:prstGeom prst="rect">
            <a:avLst/>
          </a:prstGeom>
        </p:spPr>
      </p:pic>
    </p:spTree>
    <p:extLst>
      <p:ext uri="{BB962C8B-B14F-4D97-AF65-F5344CB8AC3E}">
        <p14:creationId xmlns:p14="http://schemas.microsoft.com/office/powerpoint/2010/main" val="30320391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Text 0"/>
          <p:cNvSpPr txBox="1"/>
          <p:nvPr/>
        </p:nvSpPr>
        <p:spPr>
          <a:xfrm>
            <a:off x="1045111" y="1175657"/>
            <a:ext cx="17880842" cy="830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ts val="6400"/>
              </a:lnSpc>
              <a:defRPr sz="5600">
                <a:solidFill>
                  <a:srgbClr val="253165"/>
                </a:solidFill>
                <a:latin typeface="AlvaniaRegular"/>
                <a:ea typeface="AlvaniaRegular"/>
                <a:cs typeface="AlvaniaRegular"/>
                <a:sym typeface="AlvaniaRegular"/>
              </a:defRPr>
            </a:lvl1pPr>
          </a:lstStyle>
          <a:p>
            <a:pPr marL="0" marR="0" lvl="0" indent="0" algn="ctr" defTabSz="914400" rtl="0" eaLnBrk="1" fontAlgn="auto" latinLnBrk="0" hangingPunct="0">
              <a:lnSpc>
                <a:spcPts val="6400"/>
              </a:lnSpc>
              <a:spcBef>
                <a:spcPts val="0"/>
              </a:spcBef>
              <a:spcAft>
                <a:spcPts val="0"/>
              </a:spcAft>
              <a:buClrTx/>
              <a:buSzTx/>
              <a:buFontTx/>
              <a:buNone/>
              <a:tabLst/>
              <a:defRPr/>
            </a:pPr>
            <a:r>
              <a:rPr kumimoji="0" sz="5600" b="0" i="0" u="none" strike="noStrike" kern="0" cap="none" spc="0" normalizeH="0" baseline="0" noProof="0" dirty="0">
                <a:ln>
                  <a:noFill/>
                </a:ln>
                <a:solidFill>
                  <a:srgbClr val="253165"/>
                </a:solidFill>
                <a:effectLst/>
                <a:uLnTx/>
                <a:uFillTx/>
                <a:latin typeface="AlvaniaRegular"/>
                <a:sym typeface="AlvaniaRegular"/>
              </a:rPr>
              <a:t>JU:MP </a:t>
            </a:r>
            <a:r>
              <a:rPr kumimoji="0" lang="en-GB" sz="5600" b="0" i="0" u="none" strike="noStrike" kern="0" cap="none" spc="0" normalizeH="0" baseline="0" noProof="0" dirty="0">
                <a:ln>
                  <a:noFill/>
                </a:ln>
                <a:solidFill>
                  <a:srgbClr val="253165"/>
                </a:solidFill>
                <a:effectLst/>
                <a:uLnTx/>
                <a:uFillTx/>
                <a:latin typeface="AlvaniaRegular"/>
                <a:sym typeface="AlvaniaRegular"/>
              </a:rPr>
              <a:t>whole system </a:t>
            </a:r>
            <a:r>
              <a:rPr kumimoji="0" sz="5600" b="0" i="0" u="none" strike="noStrike" kern="0" cap="none" spc="0" normalizeH="0" baseline="0" noProof="0" dirty="0">
                <a:ln>
                  <a:noFill/>
                </a:ln>
                <a:solidFill>
                  <a:srgbClr val="253165"/>
                </a:solidFill>
                <a:effectLst/>
                <a:uLnTx/>
                <a:uFillTx/>
                <a:latin typeface="AlvaniaRegular"/>
                <a:sym typeface="AlvaniaRegular"/>
              </a:rPr>
              <a:t>Place-based Physical Activity </a:t>
            </a:r>
          </a:p>
        </p:txBody>
      </p:sp>
      <p:sp>
        <p:nvSpPr>
          <p:cNvPr id="174" name="Shape 1"/>
          <p:cNvSpPr/>
          <p:nvPr/>
        </p:nvSpPr>
        <p:spPr>
          <a:xfrm>
            <a:off x="1045111" y="5845628"/>
            <a:ext cx="5380338" cy="1240972"/>
          </a:xfrm>
          <a:prstGeom prst="roundRect">
            <a:avLst>
              <a:gd name="adj" fmla="val 19895"/>
            </a:avLst>
          </a:prstGeom>
          <a:solidFill>
            <a:srgbClr val="4CC2F1"/>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75" name="Shape 2"/>
          <p:cNvSpPr/>
          <p:nvPr/>
        </p:nvSpPr>
        <p:spPr>
          <a:xfrm>
            <a:off x="7008773" y="5845628"/>
            <a:ext cx="5380339" cy="1240972"/>
          </a:xfrm>
          <a:prstGeom prst="roundRect">
            <a:avLst>
              <a:gd name="adj" fmla="val 19895"/>
            </a:avLst>
          </a:prstGeom>
          <a:solidFill>
            <a:srgbClr val="4CC2F1"/>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76" name="Shape 3"/>
          <p:cNvSpPr/>
          <p:nvPr/>
        </p:nvSpPr>
        <p:spPr>
          <a:xfrm>
            <a:off x="12972436" y="5845628"/>
            <a:ext cx="5380339" cy="1240972"/>
          </a:xfrm>
          <a:prstGeom prst="roundRect">
            <a:avLst>
              <a:gd name="adj" fmla="val 19895"/>
            </a:avLst>
          </a:prstGeom>
          <a:solidFill>
            <a:srgbClr val="25316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77" name="Text 4"/>
          <p:cNvSpPr txBox="1"/>
          <p:nvPr/>
        </p:nvSpPr>
        <p:spPr>
          <a:xfrm>
            <a:off x="3442332" y="6178730"/>
            <a:ext cx="776939" cy="5943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5100"/>
              </a:lnSpc>
              <a:defRPr sz="3000">
                <a:solidFill>
                  <a:srgbClr val="FFFFFF"/>
                </a:solidFill>
                <a:latin typeface="AlvaniaRegular"/>
                <a:ea typeface="AlvaniaRegular"/>
                <a:cs typeface="AlvaniaRegular"/>
                <a:sym typeface="AlvaniaRegular"/>
              </a:defRPr>
            </a:lvl1pPr>
          </a:lstStyle>
          <a:p>
            <a:pPr marL="0" marR="0" lvl="0" indent="0" algn="l" defTabSz="914400" rtl="0" eaLnBrk="1" fontAlgn="auto" latinLnBrk="0" hangingPunct="0">
              <a:lnSpc>
                <a:spcPts val="5100"/>
              </a:lnSpc>
              <a:spcBef>
                <a:spcPts val="0"/>
              </a:spcBef>
              <a:spcAft>
                <a:spcPts val="0"/>
              </a:spcAft>
              <a:buClrTx/>
              <a:buSzTx/>
              <a:buFontTx/>
              <a:buNone/>
              <a:tabLst/>
              <a:defRPr/>
            </a:pPr>
            <a:r>
              <a:rPr kumimoji="0" sz="3000" b="0" i="0" u="none" strike="noStrike" kern="0" cap="none" spc="0" normalizeH="0" baseline="0" noProof="0">
                <a:ln>
                  <a:noFill/>
                </a:ln>
                <a:solidFill>
                  <a:srgbClr val="FFFFFF"/>
                </a:solidFill>
                <a:effectLst/>
                <a:uLnTx/>
                <a:uFillTx/>
                <a:latin typeface="AlvaniaRegular"/>
                <a:sym typeface="AlvaniaRegular"/>
              </a:rPr>
              <a:t>AIM</a:t>
            </a:r>
          </a:p>
        </p:txBody>
      </p:sp>
      <p:sp>
        <p:nvSpPr>
          <p:cNvPr id="178" name="Text 5"/>
          <p:cNvSpPr txBox="1"/>
          <p:nvPr/>
        </p:nvSpPr>
        <p:spPr>
          <a:xfrm>
            <a:off x="8811590" y="6178730"/>
            <a:ext cx="1970833" cy="5943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5100"/>
              </a:lnSpc>
              <a:defRPr sz="3000">
                <a:solidFill>
                  <a:srgbClr val="FFFFFF"/>
                </a:solidFill>
                <a:latin typeface="AlvaniaRegular"/>
                <a:ea typeface="AlvaniaRegular"/>
                <a:cs typeface="AlvaniaRegular"/>
                <a:sym typeface="AlvaniaRegular"/>
              </a:defRPr>
            </a:lvl1pPr>
          </a:lstStyle>
          <a:p>
            <a:pPr marL="0" marR="0" lvl="0" indent="0" algn="l" defTabSz="914400" rtl="0" eaLnBrk="1" fontAlgn="auto" latinLnBrk="0" hangingPunct="0">
              <a:lnSpc>
                <a:spcPts val="5100"/>
              </a:lnSpc>
              <a:spcBef>
                <a:spcPts val="0"/>
              </a:spcBef>
              <a:spcAft>
                <a:spcPts val="0"/>
              </a:spcAft>
              <a:buClrTx/>
              <a:buSzTx/>
              <a:buFontTx/>
              <a:buNone/>
              <a:tabLst/>
              <a:defRPr/>
            </a:pPr>
            <a:r>
              <a:rPr kumimoji="0" sz="3000" b="0" i="0" u="none" strike="noStrike" kern="0" cap="none" spc="0" normalizeH="0" baseline="0" noProof="0" dirty="0">
                <a:ln>
                  <a:noFill/>
                </a:ln>
                <a:solidFill>
                  <a:srgbClr val="FFFFFF"/>
                </a:solidFill>
                <a:effectLst/>
                <a:uLnTx/>
                <a:uFillTx/>
                <a:latin typeface="AlvaniaRegular"/>
                <a:sym typeface="AlvaniaRegular"/>
              </a:rPr>
              <a:t>APPROACH</a:t>
            </a:r>
          </a:p>
        </p:txBody>
      </p:sp>
      <p:sp>
        <p:nvSpPr>
          <p:cNvPr id="179" name="Text 6"/>
          <p:cNvSpPr txBox="1"/>
          <p:nvPr/>
        </p:nvSpPr>
        <p:spPr>
          <a:xfrm>
            <a:off x="14742593" y="6178730"/>
            <a:ext cx="2047039" cy="5943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5100"/>
              </a:lnSpc>
              <a:defRPr sz="3000">
                <a:solidFill>
                  <a:srgbClr val="FFFFFF"/>
                </a:solidFill>
                <a:latin typeface="AlvaniaRegular"/>
                <a:ea typeface="AlvaniaRegular"/>
                <a:cs typeface="AlvaniaRegular"/>
                <a:sym typeface="AlvaniaRegular"/>
              </a:defRPr>
            </a:lvl1pPr>
          </a:lstStyle>
          <a:p>
            <a:pPr marL="0" marR="0" lvl="0" indent="0" algn="l" defTabSz="914400" rtl="0" eaLnBrk="1" fontAlgn="auto" latinLnBrk="0" hangingPunct="0">
              <a:lnSpc>
                <a:spcPts val="5100"/>
              </a:lnSpc>
              <a:spcBef>
                <a:spcPts val="0"/>
              </a:spcBef>
              <a:spcAft>
                <a:spcPts val="0"/>
              </a:spcAft>
              <a:buClrTx/>
              <a:buSzTx/>
              <a:buFontTx/>
              <a:buNone/>
              <a:tabLst/>
              <a:defRPr/>
            </a:pPr>
            <a:r>
              <a:rPr kumimoji="0" sz="3000" b="0" i="0" u="none" strike="noStrike" kern="0" cap="none" spc="0" normalizeH="0" baseline="0" noProof="0">
                <a:ln>
                  <a:noFill/>
                </a:ln>
                <a:solidFill>
                  <a:srgbClr val="FFFFFF"/>
                </a:solidFill>
                <a:effectLst/>
                <a:uLnTx/>
                <a:uFillTx/>
                <a:latin typeface="AlvaniaRegular"/>
                <a:sym typeface="AlvaniaRegular"/>
              </a:rPr>
              <a:t>Outcomes</a:t>
            </a:r>
          </a:p>
        </p:txBody>
      </p:sp>
      <p:sp>
        <p:nvSpPr>
          <p:cNvPr id="180" name="Text 7"/>
          <p:cNvSpPr txBox="1"/>
          <p:nvPr/>
        </p:nvSpPr>
        <p:spPr>
          <a:xfrm>
            <a:off x="948764" y="7628708"/>
            <a:ext cx="5575013" cy="26289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lnSpc>
                <a:spcPts val="4100"/>
              </a:lnSpc>
              <a:defRPr sz="3000">
                <a:solidFill>
                  <a:srgbClr val="253165"/>
                </a:solidFill>
                <a:latin typeface="RobotoCondensed-Regular"/>
                <a:ea typeface="RobotoCondensed-Regular"/>
                <a:cs typeface="RobotoCondensed-Regular"/>
                <a:sym typeface="RobotoCondensed-Regular"/>
              </a:defRPr>
            </a:lvl1pPr>
          </a:lstStyle>
          <a:p>
            <a:pPr marL="0" marR="0" lvl="0" indent="0" algn="ctr" defTabSz="914400" rtl="0" eaLnBrk="1" fontAlgn="auto" latinLnBrk="0" hangingPunct="0">
              <a:lnSpc>
                <a:spcPts val="4100"/>
              </a:lnSpc>
              <a:spcBef>
                <a:spcPts val="0"/>
              </a:spcBef>
              <a:spcAft>
                <a:spcPts val="0"/>
              </a:spcAft>
              <a:buClrTx/>
              <a:buSzTx/>
              <a:buFontTx/>
              <a:buNone/>
              <a:tabLst/>
              <a:defRPr/>
            </a:pPr>
            <a:r>
              <a:rPr kumimoji="0" sz="3200" b="0" i="0" u="none" strike="noStrike" kern="0" cap="none" spc="0" normalizeH="0" baseline="0" noProof="0" dirty="0">
                <a:ln>
                  <a:noFill/>
                </a:ln>
                <a:solidFill>
                  <a:srgbClr val="253165"/>
                </a:solidFill>
                <a:effectLst/>
                <a:uLnTx/>
                <a:uFillTx/>
                <a:latin typeface="RobotoCondensed-Regular"/>
                <a:sym typeface="RobotoCondensed-Regular"/>
              </a:rPr>
              <a:t>Step change in physical activity </a:t>
            </a:r>
            <a:r>
              <a:rPr lang="en-GB" sz="3200" dirty="0"/>
              <a:t>for</a:t>
            </a:r>
            <a:r>
              <a:rPr kumimoji="0" lang="en-GB" sz="3200" b="0" i="0" u="none" strike="noStrike" kern="0" cap="none" spc="0" normalizeH="0" baseline="0" noProof="0" dirty="0">
                <a:ln>
                  <a:noFill/>
                </a:ln>
                <a:solidFill>
                  <a:srgbClr val="253165"/>
                </a:solidFill>
                <a:effectLst/>
                <a:uLnTx/>
                <a:uFillTx/>
                <a:latin typeface="RobotoCondensed-Regular"/>
                <a:sym typeface="RobotoCondensed-Regular"/>
              </a:rPr>
              <a:t> 30,000 </a:t>
            </a:r>
            <a:r>
              <a:rPr kumimoji="0" sz="3200" b="0" i="0" u="none" strike="noStrike" kern="0" cap="none" spc="0" normalizeH="0" baseline="0" noProof="0" dirty="0">
                <a:ln>
                  <a:noFill/>
                </a:ln>
                <a:solidFill>
                  <a:srgbClr val="253165"/>
                </a:solidFill>
                <a:effectLst/>
                <a:uLnTx/>
                <a:uFillTx/>
                <a:latin typeface="RobotoCondensed-Regular"/>
                <a:sym typeface="RobotoCondensed-Regular"/>
              </a:rPr>
              <a:t>children aged 5 -14 years and their families in socioeconomically disadvantaged area</a:t>
            </a:r>
          </a:p>
        </p:txBody>
      </p:sp>
      <p:sp>
        <p:nvSpPr>
          <p:cNvPr id="181" name="Text 8"/>
          <p:cNvSpPr txBox="1"/>
          <p:nvPr/>
        </p:nvSpPr>
        <p:spPr>
          <a:xfrm>
            <a:off x="7381861" y="7628708"/>
            <a:ext cx="4642676" cy="36337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0" marR="0" lvl="0" indent="0" algn="ctr" defTabSz="914400" rtl="0" eaLnBrk="1" fontAlgn="auto" latinLnBrk="0" hangingPunct="0">
              <a:lnSpc>
                <a:spcPts val="4100"/>
              </a:lnSpc>
              <a:spcBef>
                <a:spcPts val="0"/>
              </a:spcBef>
              <a:spcAft>
                <a:spcPts val="0"/>
              </a:spcAft>
              <a:buClrTx/>
              <a:buSzTx/>
              <a:buFontTx/>
              <a:buNone/>
              <a:tabLst/>
              <a:defRPr sz="3000">
                <a:solidFill>
                  <a:srgbClr val="253165"/>
                </a:solidFill>
                <a:latin typeface="RobotoCondensed-Regular"/>
                <a:ea typeface="RobotoCondensed-Regular"/>
                <a:cs typeface="RobotoCondensed-Regular"/>
                <a:sym typeface="RobotoCondensed-Regular"/>
              </a:defRPr>
            </a:pPr>
            <a:r>
              <a:rPr kumimoji="0" sz="3200" b="0" i="0" u="none" strike="noStrike" kern="0" cap="none" spc="0" normalizeH="0" baseline="0" noProof="0" dirty="0">
                <a:ln>
                  <a:noFill/>
                </a:ln>
                <a:solidFill>
                  <a:srgbClr val="253165"/>
                </a:solidFill>
                <a:effectLst/>
                <a:uLnTx/>
                <a:uFillTx/>
                <a:latin typeface="RobotoCondensed-Regular"/>
                <a:sym typeface="RobotoCondensed-Regular"/>
              </a:rPr>
              <a:t>Whole systems, collaborative, asset-based, sustainable, behaviour change</a:t>
            </a:r>
          </a:p>
          <a:p>
            <a:pPr marL="0" marR="0" lvl="0" indent="0" algn="ctr" defTabSz="914400" rtl="0" eaLnBrk="1" fontAlgn="auto" latinLnBrk="0" hangingPunct="0">
              <a:lnSpc>
                <a:spcPts val="4100"/>
              </a:lnSpc>
              <a:spcBef>
                <a:spcPts val="0"/>
              </a:spcBef>
              <a:spcAft>
                <a:spcPts val="0"/>
              </a:spcAft>
              <a:buClrTx/>
              <a:buSzTx/>
              <a:buFontTx/>
              <a:buNone/>
              <a:tabLst/>
              <a:defRPr sz="3000">
                <a:solidFill>
                  <a:srgbClr val="253165"/>
                </a:solidFill>
                <a:latin typeface="RobotoCondensed-Regular"/>
                <a:ea typeface="RobotoCondensed-Regular"/>
                <a:cs typeface="RobotoCondensed-Regular"/>
                <a:sym typeface="RobotoCondensed-Regular"/>
              </a:defRPr>
            </a:pPr>
            <a:endParaRPr kumimoji="0" sz="3000" b="0" i="0" u="none" strike="noStrike" kern="0" cap="none" spc="0" normalizeH="0" baseline="0" noProof="0" dirty="0">
              <a:ln>
                <a:noFill/>
              </a:ln>
              <a:solidFill>
                <a:srgbClr val="253165"/>
              </a:solidFill>
              <a:effectLst/>
              <a:uLnTx/>
              <a:uFillTx/>
              <a:latin typeface="RobotoCondensed-Regular"/>
              <a:sym typeface="RobotoCondensed-Regular"/>
            </a:endParaRPr>
          </a:p>
          <a:p>
            <a:pPr marL="0" marR="0" lvl="0" indent="0" algn="ctr" defTabSz="914400" rtl="0" eaLnBrk="1" fontAlgn="auto" latinLnBrk="0" hangingPunct="0">
              <a:lnSpc>
                <a:spcPts val="4100"/>
              </a:lnSpc>
              <a:spcBef>
                <a:spcPts val="0"/>
              </a:spcBef>
              <a:spcAft>
                <a:spcPts val="0"/>
              </a:spcAft>
              <a:buClrTx/>
              <a:buSzTx/>
              <a:buFontTx/>
              <a:buNone/>
              <a:tabLst/>
              <a:defRPr sz="3000">
                <a:solidFill>
                  <a:srgbClr val="253165"/>
                </a:solidFill>
                <a:latin typeface="RobotoCondensed-Regular"/>
                <a:ea typeface="RobotoCondensed-Regular"/>
                <a:cs typeface="RobotoCondensed-Regular"/>
                <a:sym typeface="RobotoCondensed-Regular"/>
              </a:defRPr>
            </a:pPr>
            <a:r>
              <a:rPr kumimoji="0" sz="3000" b="1" i="0" u="none" strike="noStrike" kern="0" cap="none" spc="0" normalizeH="0" baseline="0" noProof="0" dirty="0">
                <a:ln>
                  <a:noFill/>
                </a:ln>
                <a:solidFill>
                  <a:srgbClr val="4CC2F1"/>
                </a:solidFill>
                <a:effectLst/>
                <a:uLnTx/>
                <a:uFillTx/>
                <a:latin typeface="RobotoCondensed-Regular"/>
                <a:sym typeface="RobotoCondensed-Regular"/>
              </a:rPr>
              <a:t>Test and Learn Research Programme</a:t>
            </a:r>
          </a:p>
        </p:txBody>
      </p:sp>
      <p:sp>
        <p:nvSpPr>
          <p:cNvPr id="182" name="Text 9"/>
          <p:cNvSpPr txBox="1"/>
          <p:nvPr/>
        </p:nvSpPr>
        <p:spPr>
          <a:xfrm>
            <a:off x="12882622" y="7628708"/>
            <a:ext cx="5575013" cy="41544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0" marR="0" lvl="0" indent="0" algn="ctr" defTabSz="914400" rtl="0" eaLnBrk="1" fontAlgn="auto" latinLnBrk="0" hangingPunct="0">
              <a:lnSpc>
                <a:spcPts val="4100"/>
              </a:lnSpc>
              <a:spcBef>
                <a:spcPts val="0"/>
              </a:spcBef>
              <a:spcAft>
                <a:spcPts val="0"/>
              </a:spcAft>
              <a:buClrTx/>
              <a:buSzTx/>
              <a:buFontTx/>
              <a:buNone/>
              <a:tabLst/>
              <a:defRPr sz="3000">
                <a:solidFill>
                  <a:srgbClr val="253165"/>
                </a:solidFill>
                <a:latin typeface="RobotoCondensed-Regular"/>
                <a:ea typeface="RobotoCondensed-Regular"/>
                <a:cs typeface="RobotoCondensed-Regular"/>
                <a:sym typeface="RobotoCondensed-Regular"/>
              </a:defRPr>
            </a:pPr>
            <a:r>
              <a:rPr kumimoji="0" sz="3000" b="0" i="0" u="none" strike="noStrike" kern="0" cap="none" spc="0" normalizeH="0" baseline="0" noProof="0" dirty="0">
                <a:ln>
                  <a:noFill/>
                </a:ln>
                <a:solidFill>
                  <a:srgbClr val="253165"/>
                </a:solidFill>
                <a:effectLst/>
                <a:uLnTx/>
                <a:uFillTx/>
                <a:latin typeface="RobotoCondensed-Regular"/>
                <a:sym typeface="RobotoCondensed-Regular"/>
              </a:rPr>
              <a:t>Better health</a:t>
            </a:r>
          </a:p>
          <a:p>
            <a:pPr marL="0" marR="0" lvl="0" indent="0" algn="ctr" defTabSz="914400" rtl="0" eaLnBrk="1" fontAlgn="auto" latinLnBrk="0" hangingPunct="0">
              <a:lnSpc>
                <a:spcPts val="4100"/>
              </a:lnSpc>
              <a:spcBef>
                <a:spcPts val="0"/>
              </a:spcBef>
              <a:spcAft>
                <a:spcPts val="0"/>
              </a:spcAft>
              <a:buClrTx/>
              <a:buSzTx/>
              <a:buFontTx/>
              <a:buNone/>
              <a:tabLst/>
              <a:defRPr sz="3000">
                <a:solidFill>
                  <a:srgbClr val="253165"/>
                </a:solidFill>
                <a:latin typeface="RobotoCondensed-Regular"/>
                <a:ea typeface="RobotoCondensed-Regular"/>
                <a:cs typeface="RobotoCondensed-Regular"/>
                <a:sym typeface="RobotoCondensed-Regular"/>
              </a:defRPr>
            </a:pPr>
            <a:endParaRPr kumimoji="0" sz="3000" b="0" i="0" u="none" strike="noStrike" kern="0" cap="none" spc="0" normalizeH="0" baseline="0" noProof="0" dirty="0">
              <a:ln>
                <a:noFill/>
              </a:ln>
              <a:solidFill>
                <a:srgbClr val="253165"/>
              </a:solidFill>
              <a:effectLst/>
              <a:uLnTx/>
              <a:uFillTx/>
              <a:latin typeface="RobotoCondensed-Regular"/>
              <a:sym typeface="RobotoCondensed-Regular"/>
            </a:endParaRPr>
          </a:p>
          <a:p>
            <a:pPr marL="0" marR="0" lvl="0" indent="0" algn="ctr" defTabSz="914400" rtl="0" eaLnBrk="1" fontAlgn="auto" latinLnBrk="0" hangingPunct="0">
              <a:lnSpc>
                <a:spcPts val="4100"/>
              </a:lnSpc>
              <a:spcBef>
                <a:spcPts val="0"/>
              </a:spcBef>
              <a:spcAft>
                <a:spcPts val="0"/>
              </a:spcAft>
              <a:buClrTx/>
              <a:buSzTx/>
              <a:buFontTx/>
              <a:buNone/>
              <a:tabLst/>
              <a:defRPr sz="3000">
                <a:solidFill>
                  <a:srgbClr val="253165"/>
                </a:solidFill>
                <a:latin typeface="RobotoCondensed-Regular"/>
                <a:ea typeface="RobotoCondensed-Regular"/>
                <a:cs typeface="RobotoCondensed-Regular"/>
                <a:sym typeface="RobotoCondensed-Regular"/>
              </a:defRPr>
            </a:pPr>
            <a:r>
              <a:rPr kumimoji="0" sz="3000" b="0" i="0" u="none" strike="noStrike" kern="0" cap="none" spc="0" normalizeH="0" baseline="0" noProof="0" dirty="0">
                <a:ln>
                  <a:noFill/>
                </a:ln>
                <a:solidFill>
                  <a:srgbClr val="253165"/>
                </a:solidFill>
                <a:effectLst/>
                <a:uLnTx/>
                <a:uFillTx/>
                <a:latin typeface="RobotoCondensed-Regular"/>
                <a:sym typeface="RobotoCondensed-Regular"/>
              </a:rPr>
              <a:t>Better skills/attainment </a:t>
            </a:r>
          </a:p>
          <a:p>
            <a:pPr marL="0" marR="0" lvl="0" indent="0" algn="ctr" defTabSz="914400" rtl="0" eaLnBrk="1" fontAlgn="auto" latinLnBrk="0" hangingPunct="0">
              <a:lnSpc>
                <a:spcPts val="4100"/>
              </a:lnSpc>
              <a:spcBef>
                <a:spcPts val="0"/>
              </a:spcBef>
              <a:spcAft>
                <a:spcPts val="0"/>
              </a:spcAft>
              <a:buClrTx/>
              <a:buSzTx/>
              <a:buFontTx/>
              <a:buNone/>
              <a:tabLst/>
              <a:defRPr sz="3000">
                <a:solidFill>
                  <a:srgbClr val="253165"/>
                </a:solidFill>
                <a:latin typeface="RobotoCondensed-Regular"/>
                <a:ea typeface="RobotoCondensed-Regular"/>
                <a:cs typeface="RobotoCondensed-Regular"/>
                <a:sym typeface="RobotoCondensed-Regular"/>
              </a:defRPr>
            </a:pPr>
            <a:endParaRPr kumimoji="0" sz="3000" b="0" i="0" u="none" strike="noStrike" kern="0" cap="none" spc="0" normalizeH="0" baseline="0" noProof="0" dirty="0">
              <a:ln>
                <a:noFill/>
              </a:ln>
              <a:solidFill>
                <a:srgbClr val="253165"/>
              </a:solidFill>
              <a:effectLst/>
              <a:uLnTx/>
              <a:uFillTx/>
              <a:latin typeface="RobotoCondensed-Regular"/>
              <a:sym typeface="RobotoCondensed-Regular"/>
            </a:endParaRPr>
          </a:p>
          <a:p>
            <a:pPr marL="0" marR="0" lvl="0" indent="0" algn="ctr" defTabSz="914400" rtl="0" eaLnBrk="1" fontAlgn="auto" latinLnBrk="0" hangingPunct="0">
              <a:lnSpc>
                <a:spcPts val="4100"/>
              </a:lnSpc>
              <a:spcBef>
                <a:spcPts val="0"/>
              </a:spcBef>
              <a:spcAft>
                <a:spcPts val="0"/>
              </a:spcAft>
              <a:buClrTx/>
              <a:buSzTx/>
              <a:buFontTx/>
              <a:buNone/>
              <a:tabLst/>
              <a:defRPr sz="3000">
                <a:solidFill>
                  <a:srgbClr val="253165"/>
                </a:solidFill>
                <a:latin typeface="RobotoCondensed-Regular"/>
                <a:ea typeface="RobotoCondensed-Regular"/>
                <a:cs typeface="RobotoCondensed-Regular"/>
                <a:sym typeface="RobotoCondensed-Regular"/>
              </a:defRPr>
            </a:pPr>
            <a:r>
              <a:rPr kumimoji="0" sz="3000" b="0" i="0" u="none" strike="noStrike" kern="0" cap="none" spc="0" normalizeH="0" baseline="0" noProof="0" dirty="0">
                <a:ln>
                  <a:noFill/>
                </a:ln>
                <a:solidFill>
                  <a:srgbClr val="253165"/>
                </a:solidFill>
                <a:effectLst/>
                <a:uLnTx/>
                <a:uFillTx/>
                <a:latin typeface="RobotoCondensed-Regular"/>
                <a:sym typeface="RobotoCondensed-Regular"/>
              </a:rPr>
              <a:t>Safe, clean,</a:t>
            </a:r>
          </a:p>
          <a:p>
            <a:pPr marL="0" marR="0" lvl="0" indent="0" algn="ctr" defTabSz="914400" rtl="0" eaLnBrk="1" fontAlgn="auto" latinLnBrk="0" hangingPunct="0">
              <a:lnSpc>
                <a:spcPts val="4100"/>
              </a:lnSpc>
              <a:spcBef>
                <a:spcPts val="0"/>
              </a:spcBef>
              <a:spcAft>
                <a:spcPts val="0"/>
              </a:spcAft>
              <a:buClrTx/>
              <a:buSzTx/>
              <a:buFontTx/>
              <a:buNone/>
              <a:tabLst/>
              <a:defRPr sz="3000">
                <a:solidFill>
                  <a:srgbClr val="253165"/>
                </a:solidFill>
                <a:latin typeface="RobotoCondensed-Regular"/>
                <a:ea typeface="RobotoCondensed-Regular"/>
                <a:cs typeface="RobotoCondensed-Regular"/>
                <a:sym typeface="RobotoCondensed-Regular"/>
              </a:defRPr>
            </a:pPr>
            <a:r>
              <a:rPr kumimoji="0" sz="3000" b="0" i="0" u="none" strike="noStrike" kern="0" cap="none" spc="0" normalizeH="0" baseline="0" noProof="0" dirty="0">
                <a:ln>
                  <a:noFill/>
                </a:ln>
                <a:solidFill>
                  <a:srgbClr val="253165"/>
                </a:solidFill>
                <a:effectLst/>
                <a:uLnTx/>
                <a:uFillTx/>
                <a:latin typeface="RobotoCondensed-Regular"/>
                <a:sym typeface="RobotoCondensed-Regular"/>
              </a:rPr>
              <a:t>active communities</a:t>
            </a:r>
          </a:p>
          <a:p>
            <a:pPr marL="0" marR="0" lvl="0" indent="0" algn="ctr" defTabSz="914400" rtl="0" eaLnBrk="1" fontAlgn="auto" latinLnBrk="0" hangingPunct="0">
              <a:lnSpc>
                <a:spcPts val="4100"/>
              </a:lnSpc>
              <a:spcBef>
                <a:spcPts val="0"/>
              </a:spcBef>
              <a:spcAft>
                <a:spcPts val="0"/>
              </a:spcAft>
              <a:buClrTx/>
              <a:buSzTx/>
              <a:buFontTx/>
              <a:buNone/>
              <a:tabLst/>
              <a:defRPr sz="3000">
                <a:solidFill>
                  <a:srgbClr val="253165"/>
                </a:solidFill>
                <a:latin typeface="RobotoCondensed-Regular"/>
                <a:ea typeface="RobotoCondensed-Regular"/>
                <a:cs typeface="RobotoCondensed-Regular"/>
                <a:sym typeface="RobotoCondensed-Regular"/>
              </a:defRPr>
            </a:pPr>
            <a:endParaRPr kumimoji="0" sz="3000" b="0" i="0" u="none" strike="noStrike" kern="0" cap="none" spc="0" normalizeH="0" baseline="0" noProof="0" dirty="0">
              <a:ln>
                <a:noFill/>
              </a:ln>
              <a:solidFill>
                <a:srgbClr val="253165"/>
              </a:solidFill>
              <a:effectLst/>
              <a:uLnTx/>
              <a:uFillTx/>
              <a:latin typeface="RobotoCondensed-Regular"/>
              <a:sym typeface="RobotoCondensed-Regular"/>
            </a:endParaRPr>
          </a:p>
        </p:txBody>
      </p:sp>
      <p:pic>
        <p:nvPicPr>
          <p:cNvPr id="183" name="Image 1" descr="Image 1"/>
          <p:cNvPicPr>
            <a:picLocks noChangeAspect="1"/>
          </p:cNvPicPr>
          <p:nvPr/>
        </p:nvPicPr>
        <p:blipFill>
          <a:blip r:embed="rId3"/>
          <a:stretch>
            <a:fillRect/>
          </a:stretch>
        </p:blipFill>
        <p:spPr>
          <a:xfrm>
            <a:off x="14428333" y="9842500"/>
            <a:ext cx="317526" cy="304800"/>
          </a:xfrm>
          <a:prstGeom prst="rect">
            <a:avLst/>
          </a:prstGeom>
          <a:ln w="12700">
            <a:miter lim="400000"/>
          </a:ln>
        </p:spPr>
      </p:pic>
      <p:pic>
        <p:nvPicPr>
          <p:cNvPr id="184" name="Image 2" descr="Image 2"/>
          <p:cNvPicPr>
            <a:picLocks noChangeAspect="1"/>
          </p:cNvPicPr>
          <p:nvPr/>
        </p:nvPicPr>
        <p:blipFill>
          <a:blip r:embed="rId4"/>
          <a:stretch>
            <a:fillRect/>
          </a:stretch>
        </p:blipFill>
        <p:spPr>
          <a:xfrm>
            <a:off x="13501160" y="8788400"/>
            <a:ext cx="317526" cy="304800"/>
          </a:xfrm>
          <a:prstGeom prst="rect">
            <a:avLst/>
          </a:prstGeom>
          <a:ln w="12700">
            <a:miter lim="400000"/>
          </a:ln>
        </p:spPr>
      </p:pic>
      <p:pic>
        <p:nvPicPr>
          <p:cNvPr id="185" name="Image 3" descr="Image 3"/>
          <p:cNvPicPr>
            <a:picLocks noChangeAspect="1"/>
          </p:cNvPicPr>
          <p:nvPr/>
        </p:nvPicPr>
        <p:blipFill>
          <a:blip r:embed="rId5"/>
          <a:stretch>
            <a:fillRect/>
          </a:stretch>
        </p:blipFill>
        <p:spPr>
          <a:xfrm>
            <a:off x="14326725" y="7721600"/>
            <a:ext cx="317526" cy="317500"/>
          </a:xfrm>
          <a:prstGeom prst="rect">
            <a:avLst/>
          </a:prstGeom>
          <a:ln w="12700">
            <a:miter lim="400000"/>
          </a:ln>
        </p:spPr>
      </p:pic>
      <p:pic>
        <p:nvPicPr>
          <p:cNvPr id="186" name="Image 4" descr="Image 4"/>
          <p:cNvPicPr>
            <a:picLocks noChangeAspect="1"/>
          </p:cNvPicPr>
          <p:nvPr/>
        </p:nvPicPr>
        <p:blipFill>
          <a:blip r:embed="rId6"/>
          <a:stretch>
            <a:fillRect/>
          </a:stretch>
        </p:blipFill>
        <p:spPr>
          <a:xfrm>
            <a:off x="4242132" y="3860800"/>
            <a:ext cx="381031" cy="1117600"/>
          </a:xfrm>
          <a:prstGeom prst="rect">
            <a:avLst/>
          </a:prstGeom>
          <a:ln w="12700">
            <a:miter lim="400000"/>
          </a:ln>
        </p:spPr>
      </p:pic>
      <p:pic>
        <p:nvPicPr>
          <p:cNvPr id="187" name="Image 5" descr="Image 5"/>
          <p:cNvPicPr>
            <a:picLocks noChangeAspect="1"/>
          </p:cNvPicPr>
          <p:nvPr/>
        </p:nvPicPr>
        <p:blipFill>
          <a:blip r:embed="rId7"/>
          <a:stretch>
            <a:fillRect/>
          </a:stretch>
        </p:blipFill>
        <p:spPr>
          <a:xfrm>
            <a:off x="3302258" y="3454400"/>
            <a:ext cx="1028782" cy="368300"/>
          </a:xfrm>
          <a:prstGeom prst="rect">
            <a:avLst/>
          </a:prstGeom>
          <a:ln w="12700">
            <a:miter lim="400000"/>
          </a:ln>
        </p:spPr>
      </p:pic>
      <p:pic>
        <p:nvPicPr>
          <p:cNvPr id="188" name="Image 6" descr="Image 6"/>
          <p:cNvPicPr>
            <a:picLocks noChangeAspect="1"/>
          </p:cNvPicPr>
          <p:nvPr/>
        </p:nvPicPr>
        <p:blipFill>
          <a:blip r:embed="rId8"/>
          <a:stretch>
            <a:fillRect/>
          </a:stretch>
        </p:blipFill>
        <p:spPr>
          <a:xfrm>
            <a:off x="2845024" y="3733800"/>
            <a:ext cx="393732" cy="1104900"/>
          </a:xfrm>
          <a:prstGeom prst="rect">
            <a:avLst/>
          </a:prstGeom>
          <a:ln w="12700">
            <a:miter lim="400000"/>
          </a:ln>
        </p:spPr>
      </p:pic>
      <p:pic>
        <p:nvPicPr>
          <p:cNvPr id="189" name="Image 7" descr="Image 7"/>
          <p:cNvPicPr>
            <a:picLocks noChangeAspect="1"/>
          </p:cNvPicPr>
          <p:nvPr/>
        </p:nvPicPr>
        <p:blipFill>
          <a:blip r:embed="rId9"/>
          <a:stretch>
            <a:fillRect/>
          </a:stretch>
        </p:blipFill>
        <p:spPr>
          <a:xfrm>
            <a:off x="3137147" y="4876800"/>
            <a:ext cx="1066885" cy="381000"/>
          </a:xfrm>
          <a:prstGeom prst="rect">
            <a:avLst/>
          </a:prstGeom>
          <a:ln w="12700">
            <a:miter lim="400000"/>
          </a:ln>
        </p:spPr>
      </p:pic>
      <p:pic>
        <p:nvPicPr>
          <p:cNvPr id="190" name="Image 8" descr="Image 8"/>
          <p:cNvPicPr>
            <a:picLocks noChangeAspect="1"/>
          </p:cNvPicPr>
          <p:nvPr/>
        </p:nvPicPr>
        <p:blipFill>
          <a:blip r:embed="rId10"/>
          <a:stretch>
            <a:fillRect/>
          </a:stretch>
        </p:blipFill>
        <p:spPr>
          <a:xfrm>
            <a:off x="14796662" y="3619500"/>
            <a:ext cx="1663832" cy="977900"/>
          </a:xfrm>
          <a:prstGeom prst="rect">
            <a:avLst/>
          </a:prstGeom>
          <a:ln w="12700">
            <a:miter lim="400000"/>
          </a:ln>
        </p:spPr>
      </p:pic>
      <p:pic>
        <p:nvPicPr>
          <p:cNvPr id="191" name="Image 9" descr="Image 9"/>
          <p:cNvPicPr>
            <a:picLocks noChangeAspect="1"/>
          </p:cNvPicPr>
          <p:nvPr/>
        </p:nvPicPr>
        <p:blipFill>
          <a:blip r:embed="rId11"/>
          <a:stretch>
            <a:fillRect/>
          </a:stretch>
        </p:blipFill>
        <p:spPr>
          <a:xfrm>
            <a:off x="14809364" y="4178300"/>
            <a:ext cx="1651131" cy="673100"/>
          </a:xfrm>
          <a:prstGeom prst="rect">
            <a:avLst/>
          </a:prstGeom>
          <a:ln w="12700">
            <a:miter lim="400000"/>
          </a:ln>
        </p:spPr>
      </p:pic>
      <p:pic>
        <p:nvPicPr>
          <p:cNvPr id="192" name="Image 10" descr="Image 10"/>
          <p:cNvPicPr>
            <a:picLocks noChangeAspect="1"/>
          </p:cNvPicPr>
          <p:nvPr/>
        </p:nvPicPr>
        <p:blipFill>
          <a:blip r:embed="rId12"/>
          <a:stretch>
            <a:fillRect/>
          </a:stretch>
        </p:blipFill>
        <p:spPr>
          <a:xfrm>
            <a:off x="14834765" y="4584700"/>
            <a:ext cx="1701935" cy="508000"/>
          </a:xfrm>
          <a:prstGeom prst="rect">
            <a:avLst/>
          </a:prstGeom>
          <a:ln w="12700">
            <a:miter lim="400000"/>
          </a:ln>
        </p:spPr>
      </p:pic>
      <p:pic>
        <p:nvPicPr>
          <p:cNvPr id="193" name="Image 11" descr="Image 11"/>
          <p:cNvPicPr>
            <a:picLocks noChangeAspect="1"/>
          </p:cNvPicPr>
          <p:nvPr/>
        </p:nvPicPr>
        <p:blipFill>
          <a:blip r:embed="rId13"/>
          <a:stretch>
            <a:fillRect/>
          </a:stretch>
        </p:blipFill>
        <p:spPr>
          <a:xfrm>
            <a:off x="8979606" y="3683000"/>
            <a:ext cx="546144" cy="495300"/>
          </a:xfrm>
          <a:prstGeom prst="rect">
            <a:avLst/>
          </a:prstGeom>
          <a:ln w="12700">
            <a:miter lim="400000"/>
          </a:ln>
        </p:spPr>
      </p:pic>
      <p:pic>
        <p:nvPicPr>
          <p:cNvPr id="194" name="Image 12" descr="Image 12"/>
          <p:cNvPicPr>
            <a:picLocks noChangeAspect="1"/>
          </p:cNvPicPr>
          <p:nvPr/>
        </p:nvPicPr>
        <p:blipFill>
          <a:blip r:embed="rId14"/>
          <a:stretch>
            <a:fillRect/>
          </a:stretch>
        </p:blipFill>
        <p:spPr>
          <a:xfrm>
            <a:off x="8966905" y="4533900"/>
            <a:ext cx="546144" cy="508000"/>
          </a:xfrm>
          <a:prstGeom prst="rect">
            <a:avLst/>
          </a:prstGeom>
          <a:ln w="12700">
            <a:miter lim="400000"/>
          </a:ln>
        </p:spPr>
      </p:pic>
      <p:pic>
        <p:nvPicPr>
          <p:cNvPr id="195" name="Image 13" descr="Image 13"/>
          <p:cNvPicPr>
            <a:picLocks noChangeAspect="1"/>
          </p:cNvPicPr>
          <p:nvPr/>
        </p:nvPicPr>
        <p:blipFill>
          <a:blip r:embed="rId15"/>
          <a:stretch>
            <a:fillRect/>
          </a:stretch>
        </p:blipFill>
        <p:spPr>
          <a:xfrm>
            <a:off x="9868675" y="4533900"/>
            <a:ext cx="533443" cy="520700"/>
          </a:xfrm>
          <a:prstGeom prst="rect">
            <a:avLst/>
          </a:prstGeom>
          <a:ln w="12700">
            <a:miter lim="400000"/>
          </a:ln>
        </p:spPr>
      </p:pic>
      <p:pic>
        <p:nvPicPr>
          <p:cNvPr id="196" name="Image 14" descr="Image 14"/>
          <p:cNvPicPr>
            <a:picLocks noChangeAspect="1"/>
          </p:cNvPicPr>
          <p:nvPr/>
        </p:nvPicPr>
        <p:blipFill>
          <a:blip r:embed="rId16"/>
          <a:stretch>
            <a:fillRect/>
          </a:stretch>
        </p:blipFill>
        <p:spPr>
          <a:xfrm>
            <a:off x="9855974" y="3670300"/>
            <a:ext cx="508041" cy="508000"/>
          </a:xfrm>
          <a:prstGeom prst="rect">
            <a:avLst/>
          </a:prstGeom>
          <a:ln w="12700">
            <a:miter lim="400000"/>
          </a:ln>
        </p:spPr>
      </p:pic>
      <p:pic>
        <p:nvPicPr>
          <p:cNvPr id="197" name="Image 15" descr="Image 15"/>
          <p:cNvPicPr>
            <a:picLocks noChangeAspect="1"/>
          </p:cNvPicPr>
          <p:nvPr/>
        </p:nvPicPr>
        <p:blipFill>
          <a:blip r:embed="rId17"/>
          <a:stretch>
            <a:fillRect/>
          </a:stretch>
        </p:blipFill>
        <p:spPr>
          <a:xfrm>
            <a:off x="8801792" y="4203700"/>
            <a:ext cx="787463" cy="304800"/>
          </a:xfrm>
          <a:prstGeom prst="rect">
            <a:avLst/>
          </a:prstGeom>
          <a:ln w="12700">
            <a:miter lim="400000"/>
          </a:ln>
        </p:spPr>
      </p:pic>
      <p:pic>
        <p:nvPicPr>
          <p:cNvPr id="198" name="Image 16" descr="Image 16"/>
          <p:cNvPicPr>
            <a:picLocks noChangeAspect="1"/>
          </p:cNvPicPr>
          <p:nvPr/>
        </p:nvPicPr>
        <p:blipFill>
          <a:blip r:embed="rId18"/>
          <a:stretch>
            <a:fillRect/>
          </a:stretch>
        </p:blipFill>
        <p:spPr>
          <a:xfrm>
            <a:off x="9792468" y="4203700"/>
            <a:ext cx="800164" cy="317500"/>
          </a:xfrm>
          <a:prstGeom prst="rect">
            <a:avLst/>
          </a:prstGeom>
          <a:ln w="12700">
            <a:miter lim="400000"/>
          </a:ln>
        </p:spPr>
      </p:pic>
      <p:pic>
        <p:nvPicPr>
          <p:cNvPr id="199" name="Image 17" descr="Image 17"/>
          <p:cNvPicPr>
            <a:picLocks noChangeAspect="1"/>
          </p:cNvPicPr>
          <p:nvPr/>
        </p:nvPicPr>
        <p:blipFill>
          <a:blip r:embed="rId19"/>
          <a:stretch>
            <a:fillRect/>
          </a:stretch>
        </p:blipFill>
        <p:spPr>
          <a:xfrm>
            <a:off x="9538450" y="3467100"/>
            <a:ext cx="317526" cy="812800"/>
          </a:xfrm>
          <a:prstGeom prst="rect">
            <a:avLst/>
          </a:prstGeom>
          <a:ln w="12700">
            <a:miter lim="400000"/>
          </a:ln>
        </p:spPr>
      </p:pic>
      <p:pic>
        <p:nvPicPr>
          <p:cNvPr id="200" name="Image 18" descr="Image 18"/>
          <p:cNvPicPr>
            <a:picLocks noChangeAspect="1"/>
          </p:cNvPicPr>
          <p:nvPr/>
        </p:nvPicPr>
        <p:blipFill>
          <a:blip r:embed="rId20"/>
          <a:stretch>
            <a:fillRect/>
          </a:stretch>
        </p:blipFill>
        <p:spPr>
          <a:xfrm>
            <a:off x="9525748" y="4445000"/>
            <a:ext cx="304825" cy="812800"/>
          </a:xfrm>
          <a:prstGeom prst="rect">
            <a:avLst/>
          </a:prstGeom>
          <a:ln w="12700">
            <a:miter lim="400000"/>
          </a:ln>
        </p:spPr>
      </p:pic>
      <p:pic>
        <p:nvPicPr>
          <p:cNvPr id="201" name="Image 19" descr="Image 19"/>
          <p:cNvPicPr>
            <a:picLocks noChangeAspect="1"/>
          </p:cNvPicPr>
          <p:nvPr/>
        </p:nvPicPr>
        <p:blipFill>
          <a:blip r:embed="rId21"/>
          <a:stretch>
            <a:fillRect/>
          </a:stretch>
        </p:blipFill>
        <p:spPr>
          <a:xfrm>
            <a:off x="3784896" y="12293600"/>
            <a:ext cx="21689677" cy="1820817"/>
          </a:xfrm>
          <a:prstGeom prst="rect">
            <a:avLst/>
          </a:prstGeom>
          <a:ln w="12700">
            <a:miter lim="400000"/>
          </a:ln>
        </p:spPr>
      </p:pic>
      <p:pic>
        <p:nvPicPr>
          <p:cNvPr id="202" name="Image 20" descr="Image 20"/>
          <p:cNvPicPr>
            <a:picLocks noChangeAspect="1"/>
          </p:cNvPicPr>
          <p:nvPr/>
        </p:nvPicPr>
        <p:blipFill>
          <a:blip r:embed="rId22"/>
          <a:stretch>
            <a:fillRect/>
          </a:stretch>
        </p:blipFill>
        <p:spPr>
          <a:xfrm>
            <a:off x="-11543174" y="12293600"/>
            <a:ext cx="35468444" cy="1657531"/>
          </a:xfrm>
          <a:prstGeom prst="rect">
            <a:avLst/>
          </a:prstGeom>
          <a:ln w="12700">
            <a:miter lim="400000"/>
          </a:ln>
        </p:spPr>
      </p:pic>
      <p:pic>
        <p:nvPicPr>
          <p:cNvPr id="203" name="Image 21" descr="Image 21"/>
          <p:cNvPicPr>
            <a:picLocks noChangeAspect="1"/>
          </p:cNvPicPr>
          <p:nvPr/>
        </p:nvPicPr>
        <p:blipFill>
          <a:blip r:embed="rId23"/>
          <a:stretch>
            <a:fillRect/>
          </a:stretch>
        </p:blipFill>
        <p:spPr>
          <a:xfrm>
            <a:off x="-2645437" y="12128500"/>
            <a:ext cx="22404563" cy="1822631"/>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62"/>
        <p:cNvGrpSpPr/>
        <p:nvPr/>
      </p:nvGrpSpPr>
      <p:grpSpPr>
        <a:xfrm>
          <a:off x="0" y="0"/>
          <a:ext cx="0" cy="0"/>
          <a:chOff x="0" y="0"/>
          <a:chExt cx="0" cy="0"/>
        </a:xfrm>
      </p:grpSpPr>
      <p:pic>
        <p:nvPicPr>
          <p:cNvPr id="1063" name="Google Shape;1063;p40"/>
          <p:cNvPicPr preferRelativeResize="0">
            <a:picLocks noGrp="1"/>
          </p:cNvPicPr>
          <p:nvPr>
            <p:ph type="pic" idx="2"/>
          </p:nvPr>
        </p:nvPicPr>
        <p:blipFill rotWithShape="1">
          <a:blip r:embed="rId3">
            <a:alphaModFix/>
          </a:blip>
          <a:srcRect l="20900" r="20899"/>
          <a:stretch/>
        </p:blipFill>
        <p:spPr>
          <a:xfrm>
            <a:off x="2" y="2101"/>
            <a:ext cx="10248330" cy="13711802"/>
          </a:xfrm>
          <a:prstGeom prst="rect">
            <a:avLst/>
          </a:prstGeom>
          <a:noFill/>
          <a:ln>
            <a:noFill/>
          </a:ln>
        </p:spPr>
      </p:pic>
      <p:sp>
        <p:nvSpPr>
          <p:cNvPr id="1064" name="Google Shape;1064;p40"/>
          <p:cNvSpPr txBox="1">
            <a:spLocks noGrp="1"/>
          </p:cNvSpPr>
          <p:nvPr>
            <p:ph type="title"/>
          </p:nvPr>
        </p:nvSpPr>
        <p:spPr>
          <a:xfrm>
            <a:off x="10040514" y="6310370"/>
            <a:ext cx="9144315" cy="3173439"/>
          </a:xfrm>
          <a:prstGeom prst="rect">
            <a:avLst/>
          </a:prstGeom>
          <a:noFill/>
          <a:ln>
            <a:noFill/>
          </a:ln>
        </p:spPr>
        <p:txBody>
          <a:bodyPr spcFirstLastPara="1" wrap="square" lIns="165827" tIns="82891" rIns="165827" bIns="82891" anchor="t" anchorCtr="0">
            <a:noAutofit/>
          </a:bodyPr>
          <a:lstStyle/>
          <a:p>
            <a:pPr algn="ctr"/>
            <a:r>
              <a:rPr lang="en-US" sz="4800" b="0" dirty="0">
                <a:latin typeface="AlvaniaRegular" pitchFamily="50" charset="0"/>
                <a:ea typeface="Arial"/>
                <a:cs typeface="Arial"/>
                <a:sym typeface="Arial"/>
              </a:rPr>
              <a:t>Community vote!</a:t>
            </a:r>
            <a:endParaRPr sz="4800" b="0" dirty="0">
              <a:latin typeface="AlvaniaRegular" pitchFamily="50" charset="0"/>
            </a:endParaRPr>
          </a:p>
        </p:txBody>
      </p:sp>
      <mc:AlternateContent xmlns:mc="http://schemas.openxmlformats.org/markup-compatibility/2006" xmlns:pslz="http://schemas.microsoft.com/office/powerpoint/2016/slidezoom">
        <mc:Choice Requires="pslz">
          <p:graphicFrame>
            <p:nvGraphicFramePr>
              <p:cNvPr id="3" name="Slide Zoom 2">
                <a:extLst>
                  <a:ext uri="{FF2B5EF4-FFF2-40B4-BE49-F238E27FC236}">
                    <a16:creationId xmlns:a16="http://schemas.microsoft.com/office/drawing/2014/main" id="{F82AF206-6070-8671-0E6E-EAFC4450AFBF}"/>
                  </a:ext>
                </a:extLst>
              </p:cNvPr>
              <p:cNvGraphicFramePr>
                <a:graphicFrameLocks noChangeAspect="1"/>
              </p:cNvGraphicFramePr>
              <p:nvPr>
                <p:extLst>
                  <p:ext uri="{D42A27DB-BD31-4B8C-83A1-F6EECF244321}">
                    <p14:modId xmlns:p14="http://schemas.microsoft.com/office/powerpoint/2010/main" val="2416646538"/>
                  </p:ext>
                </p:extLst>
              </p:nvPr>
            </p:nvGraphicFramePr>
            <p:xfrm>
              <a:off x="-10329498" y="-478824"/>
              <a:ext cx="4848225" cy="3429000"/>
            </p:xfrm>
            <a:graphic>
              <a:graphicData uri="http://schemas.microsoft.com/office/powerpoint/2016/slidezoom">
                <pslz:sldZm>
                  <pslz:sldZmObj sldId="501" cId="0">
                    <pslz:zmPr id="{BFE4B4B5-3B76-4A65-88E1-3AB4F701097E}" returnToParent="0" transitionDur="1000">
                      <p166:blipFill xmlns:p166="http://schemas.microsoft.com/office/powerpoint/2016/6/main">
                        <a:blip r:embed="rId4"/>
                        <a:stretch>
                          <a:fillRect/>
                        </a:stretch>
                      </p166:blipFill>
                      <p166:spPr xmlns:p166="http://schemas.microsoft.com/office/powerpoint/2016/6/main">
                        <a:xfrm>
                          <a:off x="0" y="0"/>
                          <a:ext cx="4848225" cy="3429000"/>
                        </a:xfrm>
                        <a:prstGeom prst="rect">
                          <a:avLst/>
                        </a:prstGeom>
                        <a:ln w="3175">
                          <a:solidFill>
                            <a:prstClr val="ltGray"/>
                          </a:solidFill>
                        </a:ln>
                      </p166:spPr>
                    </pslz:zmPr>
                  </pslz:sldZmObj>
                </pslz:sldZm>
              </a:graphicData>
            </a:graphic>
          </p:graphicFrame>
        </mc:Choice>
        <mc:Fallback xmlns="">
          <p:pic>
            <p:nvPicPr>
              <p:cNvPr id="3" name="Slide Zoom 2">
                <a:hlinkClick r:id="rId5" action="ppaction://hlinksldjump"/>
                <a:extLst>
                  <a:ext uri="{FF2B5EF4-FFF2-40B4-BE49-F238E27FC236}">
                    <a16:creationId xmlns:a16="http://schemas.microsoft.com/office/drawing/2014/main" id="{F82AF206-6070-8671-0E6E-EAFC4450AFBF}"/>
                  </a:ext>
                </a:extLst>
              </p:cNvPr>
              <p:cNvPicPr>
                <a:picLocks noGrp="1" noRot="1" noChangeAspect="1" noMove="1" noResize="1" noEditPoints="1" noAdjustHandles="1" noChangeArrowheads="1" noChangeShapeType="1"/>
              </p:cNvPicPr>
              <p:nvPr/>
            </p:nvPicPr>
            <p:blipFill>
              <a:blip r:embed="rId6"/>
              <a:stretch>
                <a:fillRect/>
              </a:stretch>
            </p:blipFill>
            <p:spPr>
              <a:xfrm>
                <a:off x="-10329498" y="-478824"/>
                <a:ext cx="4848225" cy="3429000"/>
              </a:xfrm>
              <a:prstGeom prst="rect">
                <a:avLst/>
              </a:prstGeom>
              <a:ln w="3175">
                <a:solidFill>
                  <a:prstClr val="ltGray"/>
                </a:solidFill>
              </a:ln>
            </p:spPr>
          </p:pic>
        </mc:Fallback>
      </mc:AlternateContent>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68"/>
        <p:cNvGrpSpPr/>
        <p:nvPr/>
      </p:nvGrpSpPr>
      <p:grpSpPr>
        <a:xfrm>
          <a:off x="0" y="0"/>
          <a:ext cx="0" cy="0"/>
          <a:chOff x="0" y="0"/>
          <a:chExt cx="0" cy="0"/>
        </a:xfrm>
      </p:grpSpPr>
      <p:sp>
        <p:nvSpPr>
          <p:cNvPr id="1069" name="Google Shape;1069;p41"/>
          <p:cNvSpPr txBox="1">
            <a:spLocks noGrp="1"/>
          </p:cNvSpPr>
          <p:nvPr>
            <p:ph type="title"/>
          </p:nvPr>
        </p:nvSpPr>
        <p:spPr>
          <a:xfrm>
            <a:off x="10268015" y="10978727"/>
            <a:ext cx="9059612" cy="3323258"/>
          </a:xfrm>
          <a:prstGeom prst="rect">
            <a:avLst/>
          </a:prstGeom>
          <a:noFill/>
          <a:ln>
            <a:noFill/>
          </a:ln>
        </p:spPr>
        <p:txBody>
          <a:bodyPr spcFirstLastPara="1" wrap="square" lIns="165827" tIns="82891" rIns="165827" bIns="82891" anchor="t" anchorCtr="0">
            <a:noAutofit/>
          </a:bodyPr>
          <a:lstStyle/>
          <a:p>
            <a:pPr algn="ctr"/>
            <a:r>
              <a:rPr lang="en-US" sz="4800" dirty="0">
                <a:latin typeface="Roboto Condensed-regular"/>
                <a:ea typeface="Arial"/>
                <a:cs typeface="Arial"/>
                <a:sym typeface="Arial"/>
              </a:rPr>
              <a:t>Activation of new green spaces</a:t>
            </a:r>
            <a:endParaRPr sz="4800" dirty="0">
              <a:latin typeface="Roboto Condensed-regular"/>
              <a:ea typeface="Arial"/>
              <a:cs typeface="Arial"/>
              <a:sym typeface="Arial"/>
            </a:endParaRPr>
          </a:p>
        </p:txBody>
      </p:sp>
      <p:pic>
        <p:nvPicPr>
          <p:cNvPr id="1070" name="Google Shape;1070;p41"/>
          <p:cNvPicPr preferRelativeResize="0">
            <a:picLocks noGrp="1"/>
          </p:cNvPicPr>
          <p:nvPr>
            <p:ph type="pic" idx="2"/>
          </p:nvPr>
        </p:nvPicPr>
        <p:blipFill rotWithShape="1">
          <a:blip r:embed="rId3">
            <a:alphaModFix/>
          </a:blip>
          <a:srcRect l="376" r="377"/>
          <a:stretch/>
        </p:blipFill>
        <p:spPr>
          <a:xfrm>
            <a:off x="-23034" y="-55488"/>
            <a:ext cx="10291050" cy="13795307"/>
          </a:xfrm>
          <a:prstGeom prst="rect">
            <a:avLst/>
          </a:prstGeom>
          <a:noFill/>
          <a:ln>
            <a:noFill/>
          </a:ln>
        </p:spPr>
      </p:pic>
      <p:pic>
        <p:nvPicPr>
          <p:cNvPr id="1071" name="Google Shape;1071;p41"/>
          <p:cNvPicPr preferRelativeResize="0"/>
          <p:nvPr/>
        </p:nvPicPr>
        <p:blipFill rotWithShape="1">
          <a:blip r:embed="rId4">
            <a:alphaModFix/>
          </a:blip>
          <a:srcRect/>
          <a:stretch/>
        </p:blipFill>
        <p:spPr>
          <a:xfrm>
            <a:off x="10998392" y="247679"/>
            <a:ext cx="7895365" cy="5927053"/>
          </a:xfrm>
          <a:prstGeom prst="rect">
            <a:avLst/>
          </a:prstGeom>
          <a:noFill/>
          <a:ln>
            <a:noFill/>
          </a:ln>
        </p:spPr>
      </p:pic>
      <p:pic>
        <p:nvPicPr>
          <p:cNvPr id="1072" name="Google Shape;1072;p41"/>
          <p:cNvPicPr preferRelativeResize="0"/>
          <p:nvPr/>
        </p:nvPicPr>
        <p:blipFill rotWithShape="1">
          <a:blip r:embed="rId5">
            <a:alphaModFix/>
          </a:blip>
          <a:srcRect/>
          <a:stretch/>
        </p:blipFill>
        <p:spPr>
          <a:xfrm>
            <a:off x="10998391" y="4649025"/>
            <a:ext cx="7948845" cy="578449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17D13C-0466-02C3-C227-015FDDFE247B}"/>
            </a:ext>
          </a:extLst>
        </p:cNvPr>
        <p:cNvGrpSpPr/>
        <p:nvPr/>
      </p:nvGrpSpPr>
      <p:grpSpPr>
        <a:xfrm>
          <a:off x="0" y="0"/>
          <a:ext cx="0" cy="0"/>
          <a:chOff x="0" y="0"/>
          <a:chExt cx="0" cy="0"/>
        </a:xfrm>
      </p:grpSpPr>
      <p:sp>
        <p:nvSpPr>
          <p:cNvPr id="869" name="Shape 0">
            <a:extLst>
              <a:ext uri="{FF2B5EF4-FFF2-40B4-BE49-F238E27FC236}">
                <a16:creationId xmlns:a16="http://schemas.microsoft.com/office/drawing/2014/main" id="{1A4E0462-D0E8-807F-8914-C1909F3BBAFE}"/>
              </a:ext>
            </a:extLst>
          </p:cNvPr>
          <p:cNvSpPr/>
          <p:nvPr/>
        </p:nvSpPr>
        <p:spPr>
          <a:xfrm>
            <a:off x="9699934" y="0"/>
            <a:ext cx="9699935" cy="13716000"/>
          </a:xfrm>
          <a:prstGeom prst="rect">
            <a:avLst/>
          </a:prstGeom>
          <a:solidFill>
            <a:srgbClr val="D8D8D8"/>
          </a:solidFill>
          <a:ln w="12700">
            <a:solidFill>
              <a:srgbClr val="979797"/>
            </a:solidFill>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pic>
        <p:nvPicPr>
          <p:cNvPr id="870" name="Image 0" descr="Image 0">
            <a:extLst>
              <a:ext uri="{FF2B5EF4-FFF2-40B4-BE49-F238E27FC236}">
                <a16:creationId xmlns:a16="http://schemas.microsoft.com/office/drawing/2014/main" id="{768347A4-8700-051F-ED59-673A23DEB1CD}"/>
              </a:ext>
            </a:extLst>
          </p:cNvPr>
          <p:cNvPicPr>
            <a:picLocks noChangeAspect="1"/>
          </p:cNvPicPr>
          <p:nvPr/>
        </p:nvPicPr>
        <p:blipFill>
          <a:blip r:embed="rId3"/>
          <a:stretch>
            <a:fillRect/>
          </a:stretch>
        </p:blipFill>
        <p:spPr>
          <a:xfrm>
            <a:off x="2182674" y="97608"/>
            <a:ext cx="19649728" cy="13106400"/>
          </a:xfrm>
          <a:prstGeom prst="rect">
            <a:avLst/>
          </a:prstGeom>
          <a:ln w="12700">
            <a:miter lim="400000"/>
          </a:ln>
        </p:spPr>
      </p:pic>
      <p:sp>
        <p:nvSpPr>
          <p:cNvPr id="871" name="Text 1">
            <a:extLst>
              <a:ext uri="{FF2B5EF4-FFF2-40B4-BE49-F238E27FC236}">
                <a16:creationId xmlns:a16="http://schemas.microsoft.com/office/drawing/2014/main" id="{39187914-91A6-0AC0-44F4-144BC4412142}"/>
              </a:ext>
            </a:extLst>
          </p:cNvPr>
          <p:cNvSpPr txBox="1"/>
          <p:nvPr/>
        </p:nvSpPr>
        <p:spPr>
          <a:xfrm>
            <a:off x="345989" y="511992"/>
            <a:ext cx="9144000" cy="139627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ts val="6400"/>
              </a:lnSpc>
              <a:defRPr sz="5600">
                <a:solidFill>
                  <a:srgbClr val="253165"/>
                </a:solidFill>
                <a:latin typeface="AlvaniaRegular"/>
                <a:ea typeface="AlvaniaRegular"/>
                <a:cs typeface="AlvaniaRegular"/>
                <a:sym typeface="AlvaniaRegular"/>
              </a:defRPr>
            </a:lvl1pPr>
          </a:lstStyle>
          <a:p>
            <a:pPr marL="0" marR="0" lvl="0" indent="0" algn="ctr" defTabSz="914400" rtl="0" eaLnBrk="1" fontAlgn="auto" latinLnBrk="0" hangingPunct="0">
              <a:lnSpc>
                <a:spcPts val="6400"/>
              </a:lnSpc>
              <a:spcBef>
                <a:spcPts val="0"/>
              </a:spcBef>
              <a:spcAft>
                <a:spcPts val="0"/>
              </a:spcAft>
              <a:buClrTx/>
              <a:buSzTx/>
              <a:buFontTx/>
              <a:buNone/>
              <a:tabLst/>
              <a:defRPr/>
            </a:pPr>
            <a:r>
              <a:rPr kumimoji="0" lang="en-GB" sz="6000" b="1" i="0" u="none" strike="noStrike" kern="0" cap="none" spc="0" normalizeH="0" baseline="0" noProof="0" dirty="0">
                <a:ln>
                  <a:noFill/>
                </a:ln>
                <a:solidFill>
                  <a:srgbClr val="253165"/>
                </a:solidFill>
                <a:effectLst/>
                <a:uLnTx/>
                <a:uFillTx/>
                <a:latin typeface="AlvaniaRegular" pitchFamily="50" charset="0"/>
                <a:ea typeface="Roboto Condensed" panose="02000000000000000000" pitchFamily="2" charset="0"/>
                <a:sym typeface="AlvaniaRegular"/>
              </a:rPr>
              <a:t>Recommendations</a:t>
            </a:r>
          </a:p>
          <a:p>
            <a:pPr marL="0" marR="0" lvl="0" indent="0" algn="ctr" defTabSz="914400" rtl="0" eaLnBrk="1" fontAlgn="auto" latinLnBrk="0" hangingPunct="0">
              <a:lnSpc>
                <a:spcPts val="6400"/>
              </a:lnSpc>
              <a:spcBef>
                <a:spcPts val="0"/>
              </a:spcBef>
              <a:spcAft>
                <a:spcPts val="0"/>
              </a:spcAft>
              <a:buClrTx/>
              <a:buSzTx/>
              <a:buFontTx/>
              <a:buNone/>
              <a:tabLst/>
              <a:defRPr/>
            </a:pPr>
            <a:endParaRPr kumimoji="0" lang="en-GB" sz="4400" b="0" i="0" u="none" strike="noStrike" kern="0" cap="none" spc="0" normalizeH="0" baseline="0" noProof="0" dirty="0">
              <a:ln>
                <a:noFill/>
              </a:ln>
              <a:solidFill>
                <a:srgbClr val="253165"/>
              </a:solidFill>
              <a:effectLst/>
              <a:uLnTx/>
              <a:uFillTx/>
              <a:latin typeface="Roboto Condensed" panose="02000000000000000000" pitchFamily="2" charset="0"/>
              <a:ea typeface="Roboto Condensed" panose="02000000000000000000" pitchFamily="2" charset="0"/>
              <a:sym typeface="AlvaniaRegular"/>
            </a:endParaRPr>
          </a:p>
          <a:p>
            <a:pPr marL="571500" marR="0" lvl="0" indent="-571500" defTabSz="914400" rtl="0" eaLnBrk="1" fontAlgn="auto" latinLnBrk="0" hangingPunct="0">
              <a:lnSpc>
                <a:spcPts val="6400"/>
              </a:lnSpc>
              <a:spcBef>
                <a:spcPts val="0"/>
              </a:spcBef>
              <a:spcAft>
                <a:spcPts val="0"/>
              </a:spcAft>
              <a:buClrTx/>
              <a:buSzTx/>
              <a:buFont typeface="Arial" panose="020B0604020202020204" pitchFamily="34" charset="0"/>
              <a:buChar char="•"/>
              <a:tabLst/>
              <a:defRPr/>
            </a:pPr>
            <a:r>
              <a:rPr kumimoji="0" lang="en-GB" sz="4000" b="0" i="0" u="none" strike="noStrike" kern="0" cap="none" spc="0" normalizeH="0" baseline="0" noProof="0" dirty="0">
                <a:ln>
                  <a:noFill/>
                </a:ln>
                <a:solidFill>
                  <a:srgbClr val="253165"/>
                </a:solidFill>
                <a:effectLst/>
                <a:uLnTx/>
                <a:uFillTx/>
                <a:latin typeface="Roboto Condensed" panose="02000000000000000000" pitchFamily="2" charset="0"/>
                <a:ea typeface="Roboto Condensed" panose="02000000000000000000" pitchFamily="2" charset="0"/>
                <a:sym typeface="AlvaniaRegular"/>
              </a:rPr>
              <a:t>Co-produce at all levels of the system</a:t>
            </a:r>
          </a:p>
          <a:p>
            <a:pPr marL="571500" marR="0" lvl="0" indent="-571500" defTabSz="914400" rtl="0" eaLnBrk="1" fontAlgn="auto" latinLnBrk="0" hangingPunct="0">
              <a:lnSpc>
                <a:spcPts val="6400"/>
              </a:lnSpc>
              <a:spcBef>
                <a:spcPts val="0"/>
              </a:spcBef>
              <a:spcAft>
                <a:spcPts val="0"/>
              </a:spcAft>
              <a:buClrTx/>
              <a:buSzTx/>
              <a:buFont typeface="Arial" panose="020B0604020202020204" pitchFamily="34" charset="0"/>
              <a:buChar char="•"/>
              <a:tabLst/>
              <a:defRPr/>
            </a:pPr>
            <a:endParaRPr kumimoji="0" lang="en-GB" sz="4000" b="0" i="0" u="none" strike="noStrike" kern="0" cap="none" spc="0" normalizeH="0" baseline="0" noProof="0" dirty="0">
              <a:ln>
                <a:noFill/>
              </a:ln>
              <a:solidFill>
                <a:srgbClr val="253165"/>
              </a:solidFill>
              <a:effectLst/>
              <a:uLnTx/>
              <a:uFillTx/>
              <a:latin typeface="Roboto Condensed" panose="02000000000000000000" pitchFamily="2" charset="0"/>
              <a:ea typeface="Roboto Condensed" panose="02000000000000000000" pitchFamily="2" charset="0"/>
              <a:sym typeface="AlvaniaRegular"/>
            </a:endParaRPr>
          </a:p>
          <a:p>
            <a:pPr marL="571500" marR="0" lvl="0" indent="-571500" defTabSz="914400" rtl="0" eaLnBrk="1" fontAlgn="auto" latinLnBrk="0" hangingPunct="0">
              <a:lnSpc>
                <a:spcPts val="6400"/>
              </a:lnSpc>
              <a:spcBef>
                <a:spcPts val="0"/>
              </a:spcBef>
              <a:spcAft>
                <a:spcPts val="0"/>
              </a:spcAft>
              <a:buClrTx/>
              <a:buSzTx/>
              <a:buFont typeface="Arial" panose="020B0604020202020204" pitchFamily="34" charset="0"/>
              <a:buChar char="•"/>
              <a:tabLst/>
              <a:defRPr/>
            </a:pPr>
            <a:r>
              <a:rPr kumimoji="0" lang="en-GB" sz="4000" b="0" i="0" u="none" strike="noStrike" kern="0" cap="none" spc="0" normalizeH="0" baseline="0" noProof="0" dirty="0">
                <a:ln>
                  <a:noFill/>
                </a:ln>
                <a:solidFill>
                  <a:srgbClr val="253165"/>
                </a:solidFill>
                <a:effectLst/>
                <a:uLnTx/>
                <a:uFillTx/>
                <a:latin typeface="Roboto Condensed" panose="02000000000000000000" pitchFamily="2" charset="0"/>
                <a:ea typeface="Roboto Condensed" panose="02000000000000000000" pitchFamily="2" charset="0"/>
                <a:sym typeface="AlvaniaRegular"/>
              </a:rPr>
              <a:t>Invest in connecting up the system;  “the whole is greater than the sum of the parts”</a:t>
            </a:r>
          </a:p>
          <a:p>
            <a:pPr marL="571500" marR="0" lvl="0" indent="-571500" defTabSz="914400" rtl="0" eaLnBrk="1" fontAlgn="auto" latinLnBrk="0" hangingPunct="0">
              <a:lnSpc>
                <a:spcPts val="6400"/>
              </a:lnSpc>
              <a:spcBef>
                <a:spcPts val="0"/>
              </a:spcBef>
              <a:spcAft>
                <a:spcPts val="0"/>
              </a:spcAft>
              <a:buClrTx/>
              <a:buSzTx/>
              <a:buFont typeface="Arial" panose="020B0604020202020204" pitchFamily="34" charset="0"/>
              <a:buChar char="•"/>
              <a:tabLst/>
              <a:defRPr/>
            </a:pPr>
            <a:endParaRPr kumimoji="0" lang="en-GB" sz="4000" b="0" i="0" u="none" strike="noStrike" kern="0" cap="none" spc="0" normalizeH="0" baseline="0" noProof="0" dirty="0">
              <a:ln>
                <a:noFill/>
              </a:ln>
              <a:solidFill>
                <a:srgbClr val="253165"/>
              </a:solidFill>
              <a:effectLst/>
              <a:uLnTx/>
              <a:uFillTx/>
              <a:latin typeface="Roboto Condensed" panose="02000000000000000000" pitchFamily="2" charset="0"/>
              <a:ea typeface="Roboto Condensed" panose="02000000000000000000" pitchFamily="2" charset="0"/>
              <a:sym typeface="AlvaniaRegular"/>
            </a:endParaRPr>
          </a:p>
          <a:p>
            <a:pPr marL="571500" marR="0" lvl="0" indent="-571500" algn="l" defTabSz="914400" rtl="0" eaLnBrk="1" fontAlgn="auto" latinLnBrk="0" hangingPunct="0">
              <a:lnSpc>
                <a:spcPts val="6400"/>
              </a:lnSpc>
              <a:spcBef>
                <a:spcPts val="0"/>
              </a:spcBef>
              <a:spcAft>
                <a:spcPts val="0"/>
              </a:spcAft>
              <a:buClrTx/>
              <a:buSzTx/>
              <a:buFont typeface="Arial" panose="020B0604020202020204" pitchFamily="34" charset="0"/>
              <a:buChar char="•"/>
              <a:tabLst/>
              <a:defRPr/>
            </a:pPr>
            <a:r>
              <a:rPr kumimoji="0" lang="en-GB" sz="4000" b="0" i="0" u="none" strike="noStrike" kern="0" cap="none" spc="0" normalizeH="0" baseline="0" noProof="0" dirty="0">
                <a:ln>
                  <a:noFill/>
                </a:ln>
                <a:solidFill>
                  <a:srgbClr val="253165"/>
                </a:solidFill>
                <a:effectLst/>
                <a:uLnTx/>
                <a:uFillTx/>
                <a:latin typeface="Roboto Condensed" panose="02000000000000000000" pitchFamily="2" charset="0"/>
                <a:ea typeface="Roboto Condensed" panose="02000000000000000000" pitchFamily="2" charset="0"/>
                <a:cs typeface="Calibri"/>
                <a:sym typeface="AlvaniaRegular"/>
              </a:rPr>
              <a:t>Ensure interventions are evidence-based</a:t>
            </a:r>
          </a:p>
          <a:p>
            <a:pPr marL="571500" marR="0" lvl="0" indent="-571500" algn="l" defTabSz="914400" rtl="0" eaLnBrk="1" fontAlgn="auto" latinLnBrk="0" hangingPunct="0">
              <a:lnSpc>
                <a:spcPts val="6400"/>
              </a:lnSpc>
              <a:spcBef>
                <a:spcPts val="0"/>
              </a:spcBef>
              <a:spcAft>
                <a:spcPts val="0"/>
              </a:spcAft>
              <a:buClrTx/>
              <a:buSzTx/>
              <a:buFont typeface="Arial" panose="020B0604020202020204" pitchFamily="34" charset="0"/>
              <a:buChar char="•"/>
              <a:tabLst/>
              <a:defRPr/>
            </a:pPr>
            <a:endParaRPr kumimoji="0" lang="en-GB" sz="4000" b="0" i="0" u="none" strike="noStrike" kern="0" cap="none" spc="0" normalizeH="0" baseline="0" noProof="0" dirty="0">
              <a:ln>
                <a:noFill/>
              </a:ln>
              <a:solidFill>
                <a:srgbClr val="253165"/>
              </a:solidFill>
              <a:effectLst/>
              <a:uLnTx/>
              <a:uFillTx/>
              <a:latin typeface="Roboto Condensed" panose="02000000000000000000" pitchFamily="2" charset="0"/>
              <a:ea typeface="Roboto Condensed" panose="02000000000000000000" pitchFamily="2" charset="0"/>
              <a:sym typeface="AlvaniaRegular"/>
            </a:endParaRPr>
          </a:p>
          <a:p>
            <a:pPr marL="571500" marR="0" lvl="0" indent="-571500" defTabSz="914400" rtl="0" eaLnBrk="1" fontAlgn="auto" latinLnBrk="0" hangingPunct="0">
              <a:lnSpc>
                <a:spcPts val="6400"/>
              </a:lnSpc>
              <a:spcBef>
                <a:spcPts val="0"/>
              </a:spcBef>
              <a:spcAft>
                <a:spcPts val="0"/>
              </a:spcAft>
              <a:buClrTx/>
              <a:buSzTx/>
              <a:buFont typeface="Arial" panose="020B0604020202020204" pitchFamily="34" charset="0"/>
              <a:buChar char="•"/>
              <a:tabLst/>
              <a:defRPr/>
            </a:pPr>
            <a:r>
              <a:rPr kumimoji="0" lang="en-GB" sz="4000" b="0" i="0" u="none" strike="noStrike" kern="0" cap="none" spc="0" normalizeH="0" baseline="0" noProof="0" dirty="0">
                <a:ln>
                  <a:noFill/>
                </a:ln>
                <a:solidFill>
                  <a:srgbClr val="253165"/>
                </a:solidFill>
                <a:effectLst/>
                <a:uLnTx/>
                <a:uFillTx/>
                <a:latin typeface="Roboto Condensed" panose="02000000000000000000" pitchFamily="2" charset="0"/>
                <a:ea typeface="Roboto Condensed" panose="02000000000000000000" pitchFamily="2" charset="0"/>
                <a:sym typeface="AlvaniaRegular"/>
              </a:rPr>
              <a:t>Embed cycles of learning and action so the work continues to evolve </a:t>
            </a:r>
          </a:p>
          <a:p>
            <a:pPr marL="571500" marR="0" lvl="0" indent="-571500" defTabSz="914400" rtl="0" eaLnBrk="1" fontAlgn="auto" latinLnBrk="0" hangingPunct="0">
              <a:lnSpc>
                <a:spcPts val="6400"/>
              </a:lnSpc>
              <a:spcBef>
                <a:spcPts val="0"/>
              </a:spcBef>
              <a:spcAft>
                <a:spcPts val="0"/>
              </a:spcAft>
              <a:buClrTx/>
              <a:buSzTx/>
              <a:buFont typeface="Arial" panose="020B0604020202020204" pitchFamily="34" charset="0"/>
              <a:buChar char="•"/>
              <a:tabLst/>
              <a:defRPr/>
            </a:pPr>
            <a:endParaRPr kumimoji="0" lang="en-GB" sz="4000" b="0" i="0" u="none" strike="noStrike" kern="0" cap="none" spc="0" normalizeH="0" baseline="0" noProof="0" dirty="0">
              <a:ln>
                <a:noFill/>
              </a:ln>
              <a:solidFill>
                <a:srgbClr val="253165"/>
              </a:solidFill>
              <a:effectLst/>
              <a:uLnTx/>
              <a:uFillTx/>
              <a:latin typeface="Roboto Condensed" panose="02000000000000000000" pitchFamily="2" charset="0"/>
              <a:ea typeface="Roboto Condensed" panose="02000000000000000000" pitchFamily="2" charset="0"/>
              <a:sym typeface="AlvaniaRegular"/>
            </a:endParaRPr>
          </a:p>
          <a:p>
            <a:pPr marL="571500" marR="0" lvl="0" indent="-571500" defTabSz="914400" rtl="0" eaLnBrk="1" fontAlgn="auto" latinLnBrk="0" hangingPunct="0">
              <a:lnSpc>
                <a:spcPts val="6400"/>
              </a:lnSpc>
              <a:spcBef>
                <a:spcPts val="0"/>
              </a:spcBef>
              <a:spcAft>
                <a:spcPts val="0"/>
              </a:spcAft>
              <a:buClrTx/>
              <a:buSzTx/>
              <a:buFont typeface="Arial" panose="020B0604020202020204" pitchFamily="34" charset="0"/>
              <a:buChar char="•"/>
              <a:tabLst/>
              <a:defRPr/>
            </a:pPr>
            <a:r>
              <a:rPr kumimoji="0" lang="en-GB" sz="4000" b="0" i="0" u="none" strike="noStrike" kern="0" cap="none" spc="0" normalizeH="0" baseline="0" noProof="0" dirty="0">
                <a:ln>
                  <a:noFill/>
                </a:ln>
                <a:solidFill>
                  <a:srgbClr val="253165"/>
                </a:solidFill>
                <a:effectLst/>
                <a:uLnTx/>
                <a:uFillTx/>
                <a:latin typeface="Roboto Condensed" panose="02000000000000000000" pitchFamily="2" charset="0"/>
                <a:ea typeface="Roboto Condensed" panose="02000000000000000000" pitchFamily="2" charset="0"/>
                <a:sym typeface="AlvaniaRegular"/>
              </a:rPr>
              <a:t>Ensure national level advocacy and funding for whole system approaches</a:t>
            </a:r>
          </a:p>
          <a:p>
            <a:pPr marL="0" marR="0" lvl="0" indent="0" algn="ctr" defTabSz="914400" rtl="0" eaLnBrk="1" fontAlgn="auto" latinLnBrk="0" hangingPunct="0">
              <a:lnSpc>
                <a:spcPts val="6400"/>
              </a:lnSpc>
              <a:spcBef>
                <a:spcPts val="0"/>
              </a:spcBef>
              <a:spcAft>
                <a:spcPts val="0"/>
              </a:spcAft>
              <a:buClrTx/>
              <a:buSzTx/>
              <a:buFontTx/>
              <a:buNone/>
              <a:tabLst/>
              <a:defRPr/>
            </a:pPr>
            <a:endParaRPr kumimoji="0" lang="en-GB" sz="5600" b="0" i="0" u="none" strike="noStrike" kern="0" cap="none" spc="0" normalizeH="0" baseline="0" noProof="0" dirty="0">
              <a:ln>
                <a:noFill/>
              </a:ln>
              <a:solidFill>
                <a:srgbClr val="253165"/>
              </a:solidFill>
              <a:effectLst/>
              <a:uLnTx/>
              <a:uFillTx/>
              <a:latin typeface="AlvaniaRegular"/>
              <a:sym typeface="AlvaniaRegular"/>
            </a:endParaRPr>
          </a:p>
          <a:p>
            <a:pPr marL="0" marR="0" lvl="0" indent="0" algn="ctr" defTabSz="914400" rtl="0" eaLnBrk="1" fontAlgn="auto" latinLnBrk="0" hangingPunct="0">
              <a:lnSpc>
                <a:spcPts val="6400"/>
              </a:lnSpc>
              <a:spcBef>
                <a:spcPts val="0"/>
              </a:spcBef>
              <a:spcAft>
                <a:spcPts val="0"/>
              </a:spcAft>
              <a:buClrTx/>
              <a:buSzTx/>
              <a:buFontTx/>
              <a:buNone/>
              <a:tabLst/>
              <a:defRPr/>
            </a:pPr>
            <a:endParaRPr kumimoji="0" lang="en-GB" sz="5600" b="0" i="0" u="none" strike="noStrike" kern="0" cap="none" spc="0" normalizeH="0" baseline="0" noProof="0" dirty="0">
              <a:ln>
                <a:noFill/>
              </a:ln>
              <a:solidFill>
                <a:srgbClr val="253165"/>
              </a:solidFill>
              <a:effectLst/>
              <a:uLnTx/>
              <a:uFillTx/>
              <a:latin typeface="AlvaniaRegular"/>
              <a:sym typeface="AlvaniaRegular"/>
            </a:endParaRPr>
          </a:p>
          <a:p>
            <a:pPr marL="0" marR="0" lvl="0" indent="0" algn="l" defTabSz="914400" rtl="0" eaLnBrk="1" fontAlgn="auto" latinLnBrk="0" hangingPunct="0">
              <a:lnSpc>
                <a:spcPts val="6400"/>
              </a:lnSpc>
              <a:spcBef>
                <a:spcPts val="0"/>
              </a:spcBef>
              <a:spcAft>
                <a:spcPts val="0"/>
              </a:spcAft>
              <a:buClrTx/>
              <a:buSzTx/>
              <a:buFontTx/>
              <a:buNone/>
              <a:tabLst/>
              <a:defRPr/>
            </a:pPr>
            <a:endParaRPr kumimoji="0" lang="en-GB" sz="5600" b="0" i="0" u="none" strike="noStrike" kern="0" cap="none" spc="0" normalizeH="0" baseline="0" noProof="0" dirty="0">
              <a:ln>
                <a:noFill/>
              </a:ln>
              <a:solidFill>
                <a:srgbClr val="253165"/>
              </a:solidFill>
              <a:effectLst/>
              <a:uLnTx/>
              <a:uFillTx/>
              <a:latin typeface="AlvaniaRegular"/>
              <a:sym typeface="AlvaniaRegular"/>
            </a:endParaRPr>
          </a:p>
        </p:txBody>
      </p:sp>
      <p:pic>
        <p:nvPicPr>
          <p:cNvPr id="872" name="Image 1" descr="Image 1">
            <a:extLst>
              <a:ext uri="{FF2B5EF4-FFF2-40B4-BE49-F238E27FC236}">
                <a16:creationId xmlns:a16="http://schemas.microsoft.com/office/drawing/2014/main" id="{5CF52B3B-89BC-2DA0-3961-5401DB9C7CA2}"/>
              </a:ext>
            </a:extLst>
          </p:cNvPr>
          <p:cNvPicPr>
            <a:picLocks noChangeAspect="1"/>
          </p:cNvPicPr>
          <p:nvPr/>
        </p:nvPicPr>
        <p:blipFill>
          <a:blip r:embed="rId4"/>
          <a:stretch>
            <a:fillRect/>
          </a:stretch>
        </p:blipFill>
        <p:spPr>
          <a:xfrm>
            <a:off x="-6074706" y="12293600"/>
            <a:ext cx="22751117" cy="1820817"/>
          </a:xfrm>
          <a:prstGeom prst="rect">
            <a:avLst/>
          </a:prstGeom>
          <a:ln w="12700">
            <a:miter lim="400000"/>
          </a:ln>
        </p:spPr>
      </p:pic>
      <p:pic>
        <p:nvPicPr>
          <p:cNvPr id="873" name="Image 2" descr="Image 2">
            <a:extLst>
              <a:ext uri="{FF2B5EF4-FFF2-40B4-BE49-F238E27FC236}">
                <a16:creationId xmlns:a16="http://schemas.microsoft.com/office/drawing/2014/main" id="{338AF6F7-B086-E4A9-F691-E54D8A6838F8}"/>
              </a:ext>
            </a:extLst>
          </p:cNvPr>
          <p:cNvPicPr>
            <a:picLocks noChangeAspect="1"/>
          </p:cNvPicPr>
          <p:nvPr/>
        </p:nvPicPr>
        <p:blipFill>
          <a:blip r:embed="rId5"/>
          <a:stretch>
            <a:fillRect/>
          </a:stretch>
        </p:blipFill>
        <p:spPr>
          <a:xfrm>
            <a:off x="-6576433" y="12128500"/>
            <a:ext cx="31379450" cy="1822631"/>
          </a:xfrm>
          <a:prstGeom prst="rect">
            <a:avLst/>
          </a:prstGeom>
          <a:ln w="12700">
            <a:miter lim="400000"/>
          </a:ln>
        </p:spPr>
      </p:pic>
      <p:pic>
        <p:nvPicPr>
          <p:cNvPr id="874" name="Image 3" descr="Image 3">
            <a:extLst>
              <a:ext uri="{FF2B5EF4-FFF2-40B4-BE49-F238E27FC236}">
                <a16:creationId xmlns:a16="http://schemas.microsoft.com/office/drawing/2014/main" id="{B52F7204-9465-E313-8BFC-2C17F9BAC5DE}"/>
              </a:ext>
            </a:extLst>
          </p:cNvPr>
          <p:cNvPicPr>
            <a:picLocks noChangeAspect="1"/>
          </p:cNvPicPr>
          <p:nvPr/>
        </p:nvPicPr>
        <p:blipFill>
          <a:blip r:embed="rId6"/>
          <a:stretch>
            <a:fillRect/>
          </a:stretch>
        </p:blipFill>
        <p:spPr>
          <a:xfrm>
            <a:off x="-470301" y="12128500"/>
            <a:ext cx="25272084" cy="1822631"/>
          </a:xfrm>
          <a:prstGeom prst="rect">
            <a:avLst/>
          </a:prstGeom>
          <a:ln w="12700">
            <a:miter lim="400000"/>
          </a:ln>
        </p:spPr>
      </p:pic>
    </p:spTree>
    <p:extLst>
      <p:ext uri="{BB962C8B-B14F-4D97-AF65-F5344CB8AC3E}">
        <p14:creationId xmlns:p14="http://schemas.microsoft.com/office/powerpoint/2010/main" val="2878613317"/>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25A4C2-BD50-7C5B-5C0D-00F31545F0AD}"/>
            </a:ext>
          </a:extLst>
        </p:cNvPr>
        <p:cNvGrpSpPr/>
        <p:nvPr/>
      </p:nvGrpSpPr>
      <p:grpSpPr>
        <a:xfrm>
          <a:off x="0" y="0"/>
          <a:ext cx="0" cy="0"/>
          <a:chOff x="0" y="0"/>
          <a:chExt cx="0" cy="0"/>
        </a:xfrm>
      </p:grpSpPr>
      <p:pic>
        <p:nvPicPr>
          <p:cNvPr id="2" name="Google Shape;1358;p58">
            <a:extLst>
              <a:ext uri="{FF2B5EF4-FFF2-40B4-BE49-F238E27FC236}">
                <a16:creationId xmlns:a16="http://schemas.microsoft.com/office/drawing/2014/main" id="{341C4578-7713-866D-3806-75B7ACE19F68}"/>
              </a:ext>
            </a:extLst>
          </p:cNvPr>
          <p:cNvPicPr preferRelativeResize="0"/>
          <p:nvPr/>
        </p:nvPicPr>
        <p:blipFill rotWithShape="1">
          <a:blip r:embed="rId3">
            <a:alphaModFix/>
          </a:blip>
          <a:srcRect l="1497" t="-347" r="1518" b="2739"/>
          <a:stretch/>
        </p:blipFill>
        <p:spPr>
          <a:xfrm>
            <a:off x="1230113" y="0"/>
            <a:ext cx="16932673" cy="13716000"/>
          </a:xfrm>
          <a:prstGeom prst="rect">
            <a:avLst/>
          </a:prstGeom>
          <a:noFill/>
          <a:ln>
            <a:noFill/>
          </a:ln>
        </p:spPr>
      </p:pic>
      <p:sp>
        <p:nvSpPr>
          <p:cNvPr id="893" name="Text 0">
            <a:extLst>
              <a:ext uri="{FF2B5EF4-FFF2-40B4-BE49-F238E27FC236}">
                <a16:creationId xmlns:a16="http://schemas.microsoft.com/office/drawing/2014/main" id="{B980C80E-1977-207C-D698-26FC09B5C15B}"/>
              </a:ext>
            </a:extLst>
          </p:cNvPr>
          <p:cNvSpPr txBox="1"/>
          <p:nvPr/>
        </p:nvSpPr>
        <p:spPr>
          <a:xfrm>
            <a:off x="3631506" y="252285"/>
            <a:ext cx="6834309" cy="21544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ts val="20000"/>
              </a:lnSpc>
              <a:defRPr sz="14100">
                <a:solidFill>
                  <a:srgbClr val="FFFFFF"/>
                </a:solidFill>
                <a:latin typeface="AlvaniaRegular"/>
                <a:ea typeface="AlvaniaRegular"/>
                <a:cs typeface="AlvaniaRegular"/>
                <a:sym typeface="AlvaniaRegular"/>
              </a:defRPr>
            </a:lvl1pPr>
          </a:lstStyle>
          <a:p>
            <a:pPr marL="0" marR="0" lvl="0" indent="0" algn="l" defTabSz="914400" rtl="0" eaLnBrk="1" fontAlgn="auto" latinLnBrk="0" hangingPunct="0">
              <a:lnSpc>
                <a:spcPts val="20000"/>
              </a:lnSpc>
              <a:spcBef>
                <a:spcPts val="0"/>
              </a:spcBef>
              <a:spcAft>
                <a:spcPts val="0"/>
              </a:spcAft>
              <a:buClrTx/>
              <a:buSzTx/>
              <a:buFontTx/>
              <a:buNone/>
              <a:tabLst/>
              <a:defRPr/>
            </a:pPr>
            <a:r>
              <a:rPr kumimoji="0" sz="6000" b="0" i="0" u="none" strike="noStrike" kern="0" cap="none" spc="0" normalizeH="0" baseline="0" noProof="0" dirty="0">
                <a:ln>
                  <a:noFill/>
                </a:ln>
                <a:solidFill>
                  <a:srgbClr val="FFFFFF"/>
                </a:solidFill>
                <a:effectLst/>
                <a:uLnTx/>
                <a:uFillTx/>
                <a:latin typeface="AlvaniaRegular"/>
                <a:sym typeface="AlvaniaRegular"/>
              </a:rPr>
              <a:t>THAnK YOU!</a:t>
            </a:r>
          </a:p>
        </p:txBody>
      </p:sp>
      <p:sp>
        <p:nvSpPr>
          <p:cNvPr id="894" name="Text 1">
            <a:extLst>
              <a:ext uri="{FF2B5EF4-FFF2-40B4-BE49-F238E27FC236}">
                <a16:creationId xmlns:a16="http://schemas.microsoft.com/office/drawing/2014/main" id="{2B1BE60E-F699-3526-66D8-1458AD123E60}"/>
              </a:ext>
            </a:extLst>
          </p:cNvPr>
          <p:cNvSpPr txBox="1"/>
          <p:nvPr/>
        </p:nvSpPr>
        <p:spPr>
          <a:xfrm>
            <a:off x="6735479" y="10258181"/>
            <a:ext cx="7460673" cy="6828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ts val="5100"/>
              </a:lnSpc>
              <a:defRPr sz="5000">
                <a:solidFill>
                  <a:srgbClr val="FFFFFF"/>
                </a:solidFill>
                <a:latin typeface="AlvaniaRegular"/>
                <a:ea typeface="AlvaniaRegular"/>
                <a:cs typeface="AlvaniaRegular"/>
                <a:sym typeface="AlvaniaRegular"/>
              </a:defRPr>
            </a:lvl1pPr>
          </a:lstStyle>
          <a:p>
            <a:pPr marL="0" marR="0" lvl="0" indent="0" algn="l" defTabSz="914400" rtl="0" eaLnBrk="1" fontAlgn="auto" latinLnBrk="0" hangingPunct="0">
              <a:lnSpc>
                <a:spcPts val="5100"/>
              </a:lnSpc>
              <a:spcBef>
                <a:spcPts val="0"/>
              </a:spcBef>
              <a:spcAft>
                <a:spcPts val="0"/>
              </a:spcAft>
              <a:buClrTx/>
              <a:buSzTx/>
              <a:buFontTx/>
              <a:buNone/>
              <a:tabLst/>
              <a:defRPr/>
            </a:pPr>
            <a:r>
              <a:rPr kumimoji="0" sz="5000" b="0" i="0" u="none" strike="noStrike" kern="0" cap="none" spc="0" normalizeH="0" baseline="0" noProof="0" dirty="0">
                <a:ln>
                  <a:noFill/>
                </a:ln>
                <a:solidFill>
                  <a:srgbClr val="FFFFFF"/>
                </a:solidFill>
                <a:effectLst/>
                <a:uLnTx/>
                <a:uFillTx/>
                <a:latin typeface="AlvaniaRegular"/>
                <a:sym typeface="AlvaniaRegular"/>
              </a:rPr>
              <a:t>Jan Burkhardt </a:t>
            </a:r>
          </a:p>
        </p:txBody>
      </p:sp>
      <p:sp>
        <p:nvSpPr>
          <p:cNvPr id="896" name="Text 3">
            <a:extLst>
              <a:ext uri="{FF2B5EF4-FFF2-40B4-BE49-F238E27FC236}">
                <a16:creationId xmlns:a16="http://schemas.microsoft.com/office/drawing/2014/main" id="{B93C4D2A-5385-D1CF-60E7-31DE6ECE49A4}"/>
              </a:ext>
            </a:extLst>
          </p:cNvPr>
          <p:cNvSpPr txBox="1"/>
          <p:nvPr/>
        </p:nvSpPr>
        <p:spPr>
          <a:xfrm>
            <a:off x="6050696" y="11096847"/>
            <a:ext cx="6834308" cy="5436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ts val="4100"/>
              </a:lnSpc>
              <a:defRPr sz="4100">
                <a:solidFill>
                  <a:srgbClr val="FFFFFF"/>
                </a:solidFill>
                <a:latin typeface="RobotoCondensed-Regular"/>
                <a:ea typeface="RobotoCondensed-Regular"/>
                <a:cs typeface="RobotoCondensed-Regular"/>
                <a:sym typeface="RobotoCondensed-Regular"/>
              </a:defRPr>
            </a:lvl1pPr>
          </a:lstStyle>
          <a:p>
            <a:pPr marL="0" marR="0" lvl="0" indent="0" algn="l" defTabSz="914400" rtl="0" eaLnBrk="1" fontAlgn="auto" latinLnBrk="0" hangingPunct="0">
              <a:lnSpc>
                <a:spcPts val="4100"/>
              </a:lnSpc>
              <a:spcBef>
                <a:spcPts val="0"/>
              </a:spcBef>
              <a:spcAft>
                <a:spcPts val="0"/>
              </a:spcAft>
              <a:buClrTx/>
              <a:buSzTx/>
              <a:buFontTx/>
              <a:buNone/>
              <a:tabLst/>
              <a:defRPr/>
            </a:pPr>
            <a:r>
              <a:rPr kumimoji="0" lang="en-GB" sz="4100" b="0" i="0" u="none" strike="noStrike" kern="0" cap="none" spc="0" normalizeH="0" baseline="0" noProof="0" dirty="0">
                <a:ln>
                  <a:noFill/>
                </a:ln>
                <a:solidFill>
                  <a:srgbClr val="FFFFFF"/>
                </a:solidFill>
                <a:effectLst/>
                <a:uLnTx/>
                <a:uFillTx/>
                <a:latin typeface="RobotoCondensed-Regular"/>
                <a:sym typeface="RobotoCondensed-Regular"/>
              </a:rPr>
              <a:t>jan.burkhardt@bthft.nhs.uk</a:t>
            </a:r>
          </a:p>
        </p:txBody>
      </p:sp>
      <p:sp>
        <p:nvSpPr>
          <p:cNvPr id="4" name="TextBox 3">
            <a:extLst>
              <a:ext uri="{FF2B5EF4-FFF2-40B4-BE49-F238E27FC236}">
                <a16:creationId xmlns:a16="http://schemas.microsoft.com/office/drawing/2014/main" id="{FA49A9FA-7351-0BCB-4DF1-D8271D072B24}"/>
              </a:ext>
            </a:extLst>
          </p:cNvPr>
          <p:cNvSpPr txBox="1"/>
          <p:nvPr/>
        </p:nvSpPr>
        <p:spPr>
          <a:xfrm>
            <a:off x="2582141" y="11952106"/>
            <a:ext cx="13227626" cy="14465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GB" sz="4400" b="1" i="0" u="none" strike="noStrike" kern="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Helvetica"/>
                <a:sym typeface="Arial"/>
              </a:rPr>
              <a:t>JU:MP Resource Hub</a:t>
            </a:r>
          </a:p>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GB" sz="4400" b="1" i="0" u="none" strike="noStrike" kern="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Helvetica"/>
                <a:sym typeface="Arial"/>
              </a:rPr>
              <a:t> www.jump.borninbradford.nhs.uk </a:t>
            </a:r>
          </a:p>
        </p:txBody>
      </p:sp>
    </p:spTree>
    <p:extLst>
      <p:ext uri="{BB962C8B-B14F-4D97-AF65-F5344CB8AC3E}">
        <p14:creationId xmlns:p14="http://schemas.microsoft.com/office/powerpoint/2010/main" val="4166016825"/>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 name="Image 3" descr="Image 3"/>
          <p:cNvPicPr>
            <a:picLocks noChangeAspect="1"/>
          </p:cNvPicPr>
          <p:nvPr/>
        </p:nvPicPr>
        <p:blipFill>
          <a:blip r:embed="rId3"/>
          <a:stretch>
            <a:fillRect/>
          </a:stretch>
        </p:blipFill>
        <p:spPr>
          <a:xfrm>
            <a:off x="3145629" y="3657600"/>
            <a:ext cx="4836605" cy="4520238"/>
          </a:xfrm>
          <a:prstGeom prst="rect">
            <a:avLst/>
          </a:prstGeom>
          <a:ln w="12700">
            <a:miter lim="400000"/>
          </a:ln>
        </p:spPr>
      </p:pic>
      <p:sp>
        <p:nvSpPr>
          <p:cNvPr id="161" name="Text 0"/>
          <p:cNvSpPr txBox="1"/>
          <p:nvPr/>
        </p:nvSpPr>
        <p:spPr>
          <a:xfrm>
            <a:off x="1045110" y="1175657"/>
            <a:ext cx="6665123" cy="7924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6400"/>
              </a:lnSpc>
              <a:defRPr sz="5600">
                <a:solidFill>
                  <a:srgbClr val="253165"/>
                </a:solidFill>
                <a:latin typeface="AlvaniaRegular"/>
                <a:ea typeface="AlvaniaRegular"/>
                <a:cs typeface="AlvaniaRegular"/>
                <a:sym typeface="AlvaniaRegular"/>
              </a:defRPr>
            </a:lvl1pPr>
          </a:lstStyle>
          <a:p>
            <a:pPr marL="0" marR="0" lvl="0" indent="0" algn="l" defTabSz="914400" rtl="0" eaLnBrk="1" fontAlgn="auto" latinLnBrk="0" hangingPunct="0">
              <a:lnSpc>
                <a:spcPts val="6400"/>
              </a:lnSpc>
              <a:spcBef>
                <a:spcPts val="0"/>
              </a:spcBef>
              <a:spcAft>
                <a:spcPts val="0"/>
              </a:spcAft>
              <a:buClrTx/>
              <a:buSzTx/>
              <a:buFontTx/>
              <a:buNone/>
              <a:tabLst/>
              <a:defRPr/>
            </a:pPr>
            <a:r>
              <a:rPr kumimoji="0" sz="5600" b="0" i="0" u="none" strike="noStrike" kern="0" cap="none" spc="0" normalizeH="0" baseline="0" noProof="0">
                <a:ln>
                  <a:noFill/>
                </a:ln>
                <a:solidFill>
                  <a:srgbClr val="253165"/>
                </a:solidFill>
                <a:effectLst/>
                <a:uLnTx/>
                <a:uFillTx/>
                <a:latin typeface="AlvaniaRegular"/>
                <a:sym typeface="AlvaniaRegular"/>
              </a:rPr>
              <a:t>Our Collaborative</a:t>
            </a:r>
          </a:p>
        </p:txBody>
      </p:sp>
      <p:pic>
        <p:nvPicPr>
          <p:cNvPr id="163" name="Image 1" descr="Image 1"/>
          <p:cNvPicPr>
            <a:picLocks noChangeAspect="1"/>
          </p:cNvPicPr>
          <p:nvPr/>
        </p:nvPicPr>
        <p:blipFill>
          <a:blip r:embed="rId4"/>
          <a:stretch>
            <a:fillRect/>
          </a:stretch>
        </p:blipFill>
        <p:spPr>
          <a:xfrm>
            <a:off x="5967430" y="2504696"/>
            <a:ext cx="7862982" cy="1675405"/>
          </a:xfrm>
          <a:prstGeom prst="rect">
            <a:avLst/>
          </a:prstGeom>
          <a:ln w="12700">
            <a:miter lim="400000"/>
          </a:ln>
        </p:spPr>
      </p:pic>
      <p:pic>
        <p:nvPicPr>
          <p:cNvPr id="164" name="Image 2" descr="Image 2"/>
          <p:cNvPicPr>
            <a:picLocks noChangeAspect="1"/>
          </p:cNvPicPr>
          <p:nvPr/>
        </p:nvPicPr>
        <p:blipFill>
          <a:blip r:embed="rId5"/>
          <a:stretch>
            <a:fillRect/>
          </a:stretch>
        </p:blipFill>
        <p:spPr>
          <a:xfrm>
            <a:off x="6329525" y="10089612"/>
            <a:ext cx="7890057" cy="1875602"/>
          </a:xfrm>
          <a:prstGeom prst="rect">
            <a:avLst/>
          </a:prstGeom>
          <a:ln w="12700">
            <a:miter lim="400000"/>
          </a:ln>
        </p:spPr>
      </p:pic>
      <p:pic>
        <p:nvPicPr>
          <p:cNvPr id="166" name="Image 4" descr="Image 4"/>
          <p:cNvPicPr>
            <a:picLocks noChangeAspect="1"/>
          </p:cNvPicPr>
          <p:nvPr/>
        </p:nvPicPr>
        <p:blipFill>
          <a:blip r:embed="rId6"/>
          <a:stretch>
            <a:fillRect/>
          </a:stretch>
        </p:blipFill>
        <p:spPr>
          <a:xfrm>
            <a:off x="1377619" y="7659435"/>
            <a:ext cx="9137981" cy="1751146"/>
          </a:xfrm>
          <a:prstGeom prst="rect">
            <a:avLst/>
          </a:prstGeom>
          <a:ln w="12700">
            <a:miter lim="400000"/>
          </a:ln>
        </p:spPr>
      </p:pic>
      <p:pic>
        <p:nvPicPr>
          <p:cNvPr id="167" name="Image 5" descr="Image 5"/>
          <p:cNvPicPr>
            <a:picLocks noChangeAspect="1"/>
          </p:cNvPicPr>
          <p:nvPr/>
        </p:nvPicPr>
        <p:blipFill>
          <a:blip r:embed="rId7"/>
          <a:stretch>
            <a:fillRect/>
          </a:stretch>
        </p:blipFill>
        <p:spPr>
          <a:xfrm>
            <a:off x="9750245" y="5000570"/>
            <a:ext cx="5972718" cy="1522338"/>
          </a:xfrm>
          <a:prstGeom prst="rect">
            <a:avLst/>
          </a:prstGeom>
          <a:ln w="12700">
            <a:miter lim="400000"/>
          </a:ln>
        </p:spPr>
      </p:pic>
      <p:pic>
        <p:nvPicPr>
          <p:cNvPr id="168" name="Image 6" descr="Image 6"/>
          <p:cNvPicPr>
            <a:picLocks noChangeAspect="1"/>
          </p:cNvPicPr>
          <p:nvPr/>
        </p:nvPicPr>
        <p:blipFill>
          <a:blip r:embed="rId8"/>
          <a:stretch>
            <a:fillRect/>
          </a:stretch>
        </p:blipFill>
        <p:spPr>
          <a:xfrm>
            <a:off x="-6074706" y="12293600"/>
            <a:ext cx="22751117" cy="1820817"/>
          </a:xfrm>
          <a:prstGeom prst="rect">
            <a:avLst/>
          </a:prstGeom>
          <a:ln w="12700">
            <a:miter lim="400000"/>
          </a:ln>
        </p:spPr>
      </p:pic>
      <p:pic>
        <p:nvPicPr>
          <p:cNvPr id="169" name="Image 7" descr="Image 7"/>
          <p:cNvPicPr>
            <a:picLocks noChangeAspect="1"/>
          </p:cNvPicPr>
          <p:nvPr/>
        </p:nvPicPr>
        <p:blipFill>
          <a:blip r:embed="rId9"/>
          <a:stretch>
            <a:fillRect/>
          </a:stretch>
        </p:blipFill>
        <p:spPr>
          <a:xfrm>
            <a:off x="-4525403" y="12293600"/>
            <a:ext cx="31379450" cy="1657531"/>
          </a:xfrm>
          <a:prstGeom prst="rect">
            <a:avLst/>
          </a:prstGeom>
          <a:ln w="12700">
            <a:miter lim="400000"/>
          </a:ln>
        </p:spPr>
      </p:pic>
      <p:pic>
        <p:nvPicPr>
          <p:cNvPr id="170" name="Image 8" descr="Image 8"/>
          <p:cNvPicPr>
            <a:picLocks noChangeAspect="1"/>
          </p:cNvPicPr>
          <p:nvPr/>
        </p:nvPicPr>
        <p:blipFill>
          <a:blip r:embed="rId10"/>
          <a:stretch>
            <a:fillRect/>
          </a:stretch>
        </p:blipFill>
        <p:spPr>
          <a:xfrm>
            <a:off x="-359257" y="12128500"/>
            <a:ext cx="25161040" cy="1822631"/>
          </a:xfrm>
          <a:prstGeom prst="rect">
            <a:avLst/>
          </a:prstGeom>
          <a:ln w="12700">
            <a:miter lim="400000"/>
          </a:ln>
        </p:spPr>
      </p:pic>
      <p:pic>
        <p:nvPicPr>
          <p:cNvPr id="2" name="Picture 1">
            <a:extLst>
              <a:ext uri="{FF2B5EF4-FFF2-40B4-BE49-F238E27FC236}">
                <a16:creationId xmlns:a16="http://schemas.microsoft.com/office/drawing/2014/main" id="{2343BCD2-C91D-1F39-960E-24C008FF9621}"/>
              </a:ext>
            </a:extLst>
          </p:cNvPr>
          <p:cNvPicPr>
            <a:picLocks noChangeAspect="1"/>
          </p:cNvPicPr>
          <p:nvPr/>
        </p:nvPicPr>
        <p:blipFill>
          <a:blip r:embed="rId11"/>
          <a:stretch>
            <a:fillRect/>
          </a:stretch>
        </p:blipFill>
        <p:spPr>
          <a:xfrm>
            <a:off x="11996198" y="6945095"/>
            <a:ext cx="5410896" cy="2465486"/>
          </a:xfrm>
          <a:prstGeom prst="rect">
            <a:avLst/>
          </a:prstGeom>
        </p:spPr>
      </p:pic>
    </p:spTree>
    <p:extLst>
      <p:ext uri="{BB962C8B-B14F-4D97-AF65-F5344CB8AC3E}">
        <p14:creationId xmlns:p14="http://schemas.microsoft.com/office/powerpoint/2010/main" val="3914332055"/>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C55035-9D5B-DE7F-B766-35AE1E5B0DFB}"/>
            </a:ext>
          </a:extLst>
        </p:cNvPr>
        <p:cNvGrpSpPr/>
        <p:nvPr/>
      </p:nvGrpSpPr>
      <p:grpSpPr>
        <a:xfrm>
          <a:off x="0" y="0"/>
          <a:ext cx="0" cy="0"/>
          <a:chOff x="0" y="0"/>
          <a:chExt cx="0" cy="0"/>
        </a:xfrm>
      </p:grpSpPr>
      <p:pic>
        <p:nvPicPr>
          <p:cNvPr id="20" name="Image 0" descr="Image 0">
            <a:extLst>
              <a:ext uri="{FF2B5EF4-FFF2-40B4-BE49-F238E27FC236}">
                <a16:creationId xmlns:a16="http://schemas.microsoft.com/office/drawing/2014/main" id="{975754CB-F724-A198-0789-845A362C82D1}"/>
              </a:ext>
            </a:extLst>
          </p:cNvPr>
          <p:cNvPicPr>
            <a:picLocks noChangeAspect="1"/>
          </p:cNvPicPr>
          <p:nvPr/>
        </p:nvPicPr>
        <p:blipFill>
          <a:blip r:embed="rId3"/>
          <a:stretch>
            <a:fillRect/>
          </a:stretch>
        </p:blipFill>
        <p:spPr>
          <a:xfrm>
            <a:off x="10007800" y="6948985"/>
            <a:ext cx="6822841" cy="2718179"/>
          </a:xfrm>
          <a:prstGeom prst="rect">
            <a:avLst/>
          </a:prstGeom>
          <a:ln w="12700">
            <a:miter lim="400000"/>
          </a:ln>
        </p:spPr>
      </p:pic>
      <p:pic>
        <p:nvPicPr>
          <p:cNvPr id="21" name="Image 1" descr="Image 1">
            <a:extLst>
              <a:ext uri="{FF2B5EF4-FFF2-40B4-BE49-F238E27FC236}">
                <a16:creationId xmlns:a16="http://schemas.microsoft.com/office/drawing/2014/main" id="{F06CAD83-A89D-7642-E907-64D47E04B20A}"/>
              </a:ext>
            </a:extLst>
          </p:cNvPr>
          <p:cNvPicPr>
            <a:picLocks noChangeAspect="1"/>
          </p:cNvPicPr>
          <p:nvPr/>
        </p:nvPicPr>
        <p:blipFill>
          <a:blip r:embed="rId4"/>
          <a:stretch>
            <a:fillRect/>
          </a:stretch>
        </p:blipFill>
        <p:spPr>
          <a:xfrm>
            <a:off x="6892037" y="6948985"/>
            <a:ext cx="6822841" cy="2718179"/>
          </a:xfrm>
          <a:prstGeom prst="rect">
            <a:avLst/>
          </a:prstGeom>
          <a:ln w="12700">
            <a:miter lim="400000"/>
          </a:ln>
        </p:spPr>
      </p:pic>
      <p:pic>
        <p:nvPicPr>
          <p:cNvPr id="22" name="Image 2" descr="Image 2">
            <a:extLst>
              <a:ext uri="{FF2B5EF4-FFF2-40B4-BE49-F238E27FC236}">
                <a16:creationId xmlns:a16="http://schemas.microsoft.com/office/drawing/2014/main" id="{D4560E09-66FB-9D2D-CDAF-7FE439178735}"/>
              </a:ext>
            </a:extLst>
          </p:cNvPr>
          <p:cNvPicPr>
            <a:picLocks noChangeAspect="1"/>
          </p:cNvPicPr>
          <p:nvPr/>
        </p:nvPicPr>
        <p:blipFill>
          <a:blip r:embed="rId5"/>
          <a:stretch>
            <a:fillRect/>
          </a:stretch>
        </p:blipFill>
        <p:spPr>
          <a:xfrm>
            <a:off x="3742159" y="6948985"/>
            <a:ext cx="6822841" cy="2718179"/>
          </a:xfrm>
          <a:prstGeom prst="rect">
            <a:avLst/>
          </a:prstGeom>
          <a:ln w="12700">
            <a:miter lim="400000"/>
          </a:ln>
        </p:spPr>
      </p:pic>
      <p:pic>
        <p:nvPicPr>
          <p:cNvPr id="23" name="Image 3" descr="Image 3">
            <a:extLst>
              <a:ext uri="{FF2B5EF4-FFF2-40B4-BE49-F238E27FC236}">
                <a16:creationId xmlns:a16="http://schemas.microsoft.com/office/drawing/2014/main" id="{E4C43B27-E7DE-E9BB-0EA9-D4424540ACC3}"/>
              </a:ext>
            </a:extLst>
          </p:cNvPr>
          <p:cNvPicPr>
            <a:picLocks noChangeAspect="1"/>
          </p:cNvPicPr>
          <p:nvPr/>
        </p:nvPicPr>
        <p:blipFill>
          <a:blip r:embed="rId6"/>
          <a:stretch>
            <a:fillRect/>
          </a:stretch>
        </p:blipFill>
        <p:spPr>
          <a:xfrm>
            <a:off x="1456508" y="6948985"/>
            <a:ext cx="5992728" cy="2718179"/>
          </a:xfrm>
          <a:prstGeom prst="rect">
            <a:avLst/>
          </a:prstGeom>
          <a:ln w="12700">
            <a:miter lim="400000"/>
          </a:ln>
        </p:spPr>
      </p:pic>
      <p:pic>
        <p:nvPicPr>
          <p:cNvPr id="24" name="Image 4" descr="Image 4">
            <a:extLst>
              <a:ext uri="{FF2B5EF4-FFF2-40B4-BE49-F238E27FC236}">
                <a16:creationId xmlns:a16="http://schemas.microsoft.com/office/drawing/2014/main" id="{5021E102-2C8B-8625-A702-C32871CEC40F}"/>
              </a:ext>
            </a:extLst>
          </p:cNvPr>
          <p:cNvPicPr>
            <a:picLocks noChangeAspect="1"/>
          </p:cNvPicPr>
          <p:nvPr/>
        </p:nvPicPr>
        <p:blipFill>
          <a:blip r:embed="rId7"/>
          <a:stretch>
            <a:fillRect/>
          </a:stretch>
        </p:blipFill>
        <p:spPr>
          <a:xfrm>
            <a:off x="8313462" y="3980597"/>
            <a:ext cx="2729138" cy="4333164"/>
          </a:xfrm>
          <a:prstGeom prst="rect">
            <a:avLst/>
          </a:prstGeom>
          <a:ln w="12700">
            <a:miter lim="400000"/>
          </a:ln>
        </p:spPr>
      </p:pic>
      <p:pic>
        <p:nvPicPr>
          <p:cNvPr id="25" name="Image 5" descr="Image 5">
            <a:extLst>
              <a:ext uri="{FF2B5EF4-FFF2-40B4-BE49-F238E27FC236}">
                <a16:creationId xmlns:a16="http://schemas.microsoft.com/office/drawing/2014/main" id="{EB5A65EF-12B5-B421-27B9-EFB60A24306E}"/>
              </a:ext>
            </a:extLst>
          </p:cNvPr>
          <p:cNvPicPr>
            <a:picLocks noChangeAspect="1"/>
          </p:cNvPicPr>
          <p:nvPr/>
        </p:nvPicPr>
        <p:blipFill>
          <a:blip r:embed="rId8"/>
          <a:stretch>
            <a:fillRect/>
          </a:stretch>
        </p:blipFill>
        <p:spPr>
          <a:xfrm>
            <a:off x="8062037" y="1796955"/>
            <a:ext cx="3220611" cy="3207224"/>
          </a:xfrm>
          <a:prstGeom prst="rect">
            <a:avLst/>
          </a:prstGeom>
          <a:ln w="12700">
            <a:miter lim="400000"/>
          </a:ln>
        </p:spPr>
      </p:pic>
      <p:sp>
        <p:nvSpPr>
          <p:cNvPr id="26" name="Shape 0">
            <a:extLst>
              <a:ext uri="{FF2B5EF4-FFF2-40B4-BE49-F238E27FC236}">
                <a16:creationId xmlns:a16="http://schemas.microsoft.com/office/drawing/2014/main" id="{C7DFFCC8-6F43-07D3-0AB5-4A73F3BB0AC8}"/>
              </a:ext>
            </a:extLst>
          </p:cNvPr>
          <p:cNvSpPr/>
          <p:nvPr/>
        </p:nvSpPr>
        <p:spPr>
          <a:xfrm>
            <a:off x="5538839" y="4162567"/>
            <a:ext cx="8289753" cy="8291015"/>
          </a:xfrm>
          <a:prstGeom prst="ellipse">
            <a:avLst/>
          </a:prstGeom>
          <a:ln w="12700">
            <a:solidFill>
              <a:srgbClr val="98CCEB"/>
            </a:solidFill>
          </a:ln>
        </p:spPr>
        <p:txBody>
          <a:bodyPr lIns="40941" tIns="40941" rIns="40941" bIns="40941"/>
          <a:lstStyle/>
          <a:p>
            <a:pPr marL="0" marR="0" lvl="0" indent="0" algn="l" defTabSz="818845" rtl="0" eaLnBrk="1" fontAlgn="auto" latinLnBrk="0" hangingPunct="0">
              <a:lnSpc>
                <a:spcPct val="100000"/>
              </a:lnSpc>
              <a:spcBef>
                <a:spcPts val="0"/>
              </a:spcBef>
              <a:spcAft>
                <a:spcPts val="0"/>
              </a:spcAft>
              <a:buClrTx/>
              <a:buSzTx/>
              <a:buFontTx/>
              <a:buNone/>
              <a:tabLst/>
              <a:defRPr/>
            </a:pPr>
            <a:endParaRPr kumimoji="0" sz="1612" b="0" i="0" u="none" strike="noStrike" kern="0" cap="none" spc="0" normalizeH="0" baseline="0" noProof="0">
              <a:ln>
                <a:noFill/>
              </a:ln>
              <a:solidFill>
                <a:srgbClr val="000000"/>
              </a:solidFill>
              <a:effectLst/>
              <a:uLnTx/>
              <a:uFillTx/>
              <a:latin typeface="Calibri"/>
              <a:cs typeface="Calibri"/>
              <a:sym typeface="Calibri"/>
            </a:endParaRPr>
          </a:p>
        </p:txBody>
      </p:sp>
      <p:sp>
        <p:nvSpPr>
          <p:cNvPr id="27" name="Shape 1">
            <a:extLst>
              <a:ext uri="{FF2B5EF4-FFF2-40B4-BE49-F238E27FC236}">
                <a16:creationId xmlns:a16="http://schemas.microsoft.com/office/drawing/2014/main" id="{AD37EFA3-6767-8DC5-04AD-A8877A0839AD}"/>
              </a:ext>
            </a:extLst>
          </p:cNvPr>
          <p:cNvSpPr/>
          <p:nvPr/>
        </p:nvSpPr>
        <p:spPr>
          <a:xfrm>
            <a:off x="5379640" y="4037463"/>
            <a:ext cx="8289753" cy="8291015"/>
          </a:xfrm>
          <a:prstGeom prst="ellipse">
            <a:avLst/>
          </a:prstGeom>
          <a:solidFill>
            <a:srgbClr val="FFFFFF">
              <a:alpha val="30000"/>
            </a:srgbClr>
          </a:solidFill>
          <a:ln w="12700">
            <a:miter lim="400000"/>
          </a:ln>
        </p:spPr>
        <p:txBody>
          <a:bodyPr lIns="40941" tIns="40941" rIns="40941" bIns="40941"/>
          <a:lstStyle/>
          <a:p>
            <a:pPr marL="0" marR="0" lvl="0" indent="0" algn="l" defTabSz="818845" rtl="0" eaLnBrk="1" fontAlgn="auto" latinLnBrk="0" hangingPunct="0">
              <a:lnSpc>
                <a:spcPct val="100000"/>
              </a:lnSpc>
              <a:spcBef>
                <a:spcPts val="0"/>
              </a:spcBef>
              <a:spcAft>
                <a:spcPts val="0"/>
              </a:spcAft>
              <a:buClrTx/>
              <a:buSzTx/>
              <a:buFontTx/>
              <a:buNone/>
              <a:tabLst/>
              <a:defRPr/>
            </a:pPr>
            <a:endParaRPr kumimoji="0" sz="1612" b="0" i="0" u="none" strike="noStrike" kern="0" cap="none" spc="0" normalizeH="0" baseline="0" noProof="0">
              <a:ln>
                <a:noFill/>
              </a:ln>
              <a:solidFill>
                <a:srgbClr val="000000"/>
              </a:solidFill>
              <a:effectLst/>
              <a:uLnTx/>
              <a:uFillTx/>
              <a:latin typeface="Calibri"/>
              <a:cs typeface="Calibri"/>
              <a:sym typeface="Calibri"/>
            </a:endParaRPr>
          </a:p>
        </p:txBody>
      </p:sp>
      <p:sp>
        <p:nvSpPr>
          <p:cNvPr id="28" name="Shape 2">
            <a:extLst>
              <a:ext uri="{FF2B5EF4-FFF2-40B4-BE49-F238E27FC236}">
                <a16:creationId xmlns:a16="http://schemas.microsoft.com/office/drawing/2014/main" id="{5012BB5C-BFB7-0332-0470-98A7494BDADD}"/>
              </a:ext>
            </a:extLst>
          </p:cNvPr>
          <p:cNvSpPr/>
          <p:nvPr/>
        </p:nvSpPr>
        <p:spPr>
          <a:xfrm>
            <a:off x="5686668" y="4310418"/>
            <a:ext cx="7300439" cy="7312926"/>
          </a:xfrm>
          <a:prstGeom prst="ellipse">
            <a:avLst/>
          </a:prstGeom>
          <a:ln w="12700">
            <a:solidFill>
              <a:srgbClr val="98CCEB"/>
            </a:solidFill>
          </a:ln>
        </p:spPr>
        <p:txBody>
          <a:bodyPr lIns="40941" tIns="40941" rIns="40941" bIns="40941"/>
          <a:lstStyle/>
          <a:p>
            <a:pPr marL="0" marR="0" lvl="0" indent="0" algn="l" defTabSz="818845" rtl="0" eaLnBrk="1" fontAlgn="auto" latinLnBrk="0" hangingPunct="0">
              <a:lnSpc>
                <a:spcPct val="100000"/>
              </a:lnSpc>
              <a:spcBef>
                <a:spcPts val="0"/>
              </a:spcBef>
              <a:spcAft>
                <a:spcPts val="0"/>
              </a:spcAft>
              <a:buClrTx/>
              <a:buSzTx/>
              <a:buFontTx/>
              <a:buNone/>
              <a:tabLst/>
              <a:defRPr/>
            </a:pPr>
            <a:endParaRPr kumimoji="0" sz="1612" b="0" i="0" u="none" strike="noStrike" kern="0" cap="none" spc="0" normalizeH="0" baseline="0" noProof="0">
              <a:ln>
                <a:noFill/>
              </a:ln>
              <a:solidFill>
                <a:srgbClr val="000000"/>
              </a:solidFill>
              <a:effectLst/>
              <a:uLnTx/>
              <a:uFillTx/>
              <a:latin typeface="Calibri"/>
              <a:cs typeface="Calibri"/>
              <a:sym typeface="Calibri"/>
            </a:endParaRPr>
          </a:p>
        </p:txBody>
      </p:sp>
      <p:sp>
        <p:nvSpPr>
          <p:cNvPr id="29" name="Shape 3">
            <a:extLst>
              <a:ext uri="{FF2B5EF4-FFF2-40B4-BE49-F238E27FC236}">
                <a16:creationId xmlns:a16="http://schemas.microsoft.com/office/drawing/2014/main" id="{BB6F3892-3641-974A-B882-0D565AFEEB5C}"/>
              </a:ext>
            </a:extLst>
          </p:cNvPr>
          <p:cNvSpPr/>
          <p:nvPr/>
        </p:nvSpPr>
        <p:spPr>
          <a:xfrm>
            <a:off x="5891352" y="4503761"/>
            <a:ext cx="5935873" cy="5936777"/>
          </a:xfrm>
          <a:prstGeom prst="ellipse">
            <a:avLst/>
          </a:prstGeom>
          <a:ln w="12700">
            <a:solidFill>
              <a:srgbClr val="98CCEB"/>
            </a:solidFill>
          </a:ln>
        </p:spPr>
        <p:txBody>
          <a:bodyPr lIns="40941" tIns="40941" rIns="40941" bIns="40941"/>
          <a:lstStyle/>
          <a:p>
            <a:pPr marL="0" marR="0" lvl="0" indent="0" algn="l" defTabSz="818845" rtl="0" eaLnBrk="1" fontAlgn="auto" latinLnBrk="0" hangingPunct="0">
              <a:lnSpc>
                <a:spcPct val="100000"/>
              </a:lnSpc>
              <a:spcBef>
                <a:spcPts val="0"/>
              </a:spcBef>
              <a:spcAft>
                <a:spcPts val="0"/>
              </a:spcAft>
              <a:buClrTx/>
              <a:buSzTx/>
              <a:buFontTx/>
              <a:buNone/>
              <a:tabLst/>
              <a:defRPr/>
            </a:pPr>
            <a:endParaRPr kumimoji="0" sz="1612" b="0" i="0" u="none" strike="noStrike" kern="0" cap="none" spc="0" normalizeH="0" baseline="0" noProof="0">
              <a:ln>
                <a:noFill/>
              </a:ln>
              <a:solidFill>
                <a:srgbClr val="000000"/>
              </a:solidFill>
              <a:effectLst/>
              <a:uLnTx/>
              <a:uFillTx/>
              <a:latin typeface="Calibri"/>
              <a:cs typeface="Calibri"/>
              <a:sym typeface="Calibri"/>
            </a:endParaRPr>
          </a:p>
        </p:txBody>
      </p:sp>
      <p:sp>
        <p:nvSpPr>
          <p:cNvPr id="30" name="Shape 4">
            <a:extLst>
              <a:ext uri="{FF2B5EF4-FFF2-40B4-BE49-F238E27FC236}">
                <a16:creationId xmlns:a16="http://schemas.microsoft.com/office/drawing/2014/main" id="{7C99EDA8-D70C-5ED2-8F9C-CDAAA319A925}"/>
              </a:ext>
            </a:extLst>
          </p:cNvPr>
          <p:cNvSpPr/>
          <p:nvPr/>
        </p:nvSpPr>
        <p:spPr>
          <a:xfrm>
            <a:off x="6130153" y="4640239"/>
            <a:ext cx="4707762" cy="4708478"/>
          </a:xfrm>
          <a:prstGeom prst="ellipse">
            <a:avLst/>
          </a:prstGeom>
          <a:ln w="12700">
            <a:solidFill>
              <a:srgbClr val="98CCEB"/>
            </a:solidFill>
          </a:ln>
        </p:spPr>
        <p:txBody>
          <a:bodyPr lIns="40941" tIns="40941" rIns="40941" bIns="40941"/>
          <a:lstStyle/>
          <a:p>
            <a:pPr marL="0" marR="0" lvl="0" indent="0" algn="l" defTabSz="818845" rtl="0" eaLnBrk="1" fontAlgn="auto" latinLnBrk="0" hangingPunct="0">
              <a:lnSpc>
                <a:spcPct val="100000"/>
              </a:lnSpc>
              <a:spcBef>
                <a:spcPts val="0"/>
              </a:spcBef>
              <a:spcAft>
                <a:spcPts val="0"/>
              </a:spcAft>
              <a:buClrTx/>
              <a:buSzTx/>
              <a:buFontTx/>
              <a:buNone/>
              <a:tabLst/>
              <a:defRPr/>
            </a:pPr>
            <a:endParaRPr kumimoji="0" sz="1612" b="0" i="0" u="none" strike="noStrike" kern="0" cap="none" spc="0" normalizeH="0" baseline="0" noProof="0">
              <a:ln>
                <a:noFill/>
              </a:ln>
              <a:solidFill>
                <a:srgbClr val="000000"/>
              </a:solidFill>
              <a:effectLst/>
              <a:uLnTx/>
              <a:uFillTx/>
              <a:latin typeface="Calibri"/>
              <a:cs typeface="Calibri"/>
              <a:sym typeface="Calibri"/>
            </a:endParaRPr>
          </a:p>
        </p:txBody>
      </p:sp>
      <p:sp>
        <p:nvSpPr>
          <p:cNvPr id="31" name="Shape 5">
            <a:extLst>
              <a:ext uri="{FF2B5EF4-FFF2-40B4-BE49-F238E27FC236}">
                <a16:creationId xmlns:a16="http://schemas.microsoft.com/office/drawing/2014/main" id="{02E590E2-C39E-02DC-976C-D66857A1D74E}"/>
              </a:ext>
            </a:extLst>
          </p:cNvPr>
          <p:cNvSpPr/>
          <p:nvPr/>
        </p:nvSpPr>
        <p:spPr>
          <a:xfrm>
            <a:off x="6346210" y="4810836"/>
            <a:ext cx="3388676" cy="3389194"/>
          </a:xfrm>
          <a:prstGeom prst="ellipse">
            <a:avLst/>
          </a:prstGeom>
          <a:ln w="12700">
            <a:solidFill>
              <a:srgbClr val="98CCEB"/>
            </a:solidFill>
          </a:ln>
        </p:spPr>
        <p:txBody>
          <a:bodyPr lIns="40941" tIns="40941" rIns="40941" bIns="40941"/>
          <a:lstStyle/>
          <a:p>
            <a:pPr marL="0" marR="0" lvl="0" indent="0" algn="l" defTabSz="818845" rtl="0" eaLnBrk="1" fontAlgn="auto" latinLnBrk="0" hangingPunct="0">
              <a:lnSpc>
                <a:spcPct val="100000"/>
              </a:lnSpc>
              <a:spcBef>
                <a:spcPts val="0"/>
              </a:spcBef>
              <a:spcAft>
                <a:spcPts val="0"/>
              </a:spcAft>
              <a:buClrTx/>
              <a:buSzTx/>
              <a:buFontTx/>
              <a:buNone/>
              <a:tabLst/>
              <a:defRPr/>
            </a:pPr>
            <a:endParaRPr kumimoji="0" sz="1612" b="0" i="0" u="none" strike="noStrike" kern="0" cap="none" spc="0" normalizeH="0" baseline="0" noProof="0">
              <a:ln>
                <a:noFill/>
              </a:ln>
              <a:solidFill>
                <a:srgbClr val="000000"/>
              </a:solidFill>
              <a:effectLst/>
              <a:uLnTx/>
              <a:uFillTx/>
              <a:latin typeface="Calibri"/>
              <a:cs typeface="Calibri"/>
              <a:sym typeface="Calibri"/>
            </a:endParaRPr>
          </a:p>
        </p:txBody>
      </p:sp>
      <p:sp>
        <p:nvSpPr>
          <p:cNvPr id="32" name="Text 6">
            <a:extLst>
              <a:ext uri="{FF2B5EF4-FFF2-40B4-BE49-F238E27FC236}">
                <a16:creationId xmlns:a16="http://schemas.microsoft.com/office/drawing/2014/main" id="{2277F296-85F8-78AC-7B07-14759C2F1C18}"/>
              </a:ext>
            </a:extLst>
          </p:cNvPr>
          <p:cNvSpPr txBox="1"/>
          <p:nvPr/>
        </p:nvSpPr>
        <p:spPr>
          <a:xfrm>
            <a:off x="6192696" y="6232477"/>
            <a:ext cx="2881341" cy="3901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0" marR="0" lvl="0" indent="0" algn="ctr" defTabSz="818845" rtl="0" eaLnBrk="1" fontAlgn="auto" latinLnBrk="0" hangingPunct="0">
              <a:lnSpc>
                <a:spcPts val="1522"/>
              </a:lnSpc>
              <a:spcBef>
                <a:spcPts val="0"/>
              </a:spcBef>
              <a:spcAft>
                <a:spcPts val="0"/>
              </a:spcAft>
              <a:buClrTx/>
              <a:buSzTx/>
              <a:buFontTx/>
              <a:buNone/>
              <a:tabLst/>
              <a:defRPr>
                <a:solidFill>
                  <a:srgbClr val="057ABF"/>
                </a:solidFill>
                <a:latin typeface="Karla"/>
                <a:ea typeface="Karla"/>
                <a:cs typeface="Karla"/>
                <a:sym typeface="Karla"/>
              </a:defRPr>
            </a:pPr>
            <a:r>
              <a:rPr kumimoji="0" sz="1612" b="0" i="0" u="none" strike="noStrike" kern="0" cap="none" spc="0" normalizeH="0" baseline="0" noProof="0">
                <a:ln>
                  <a:noFill/>
                </a:ln>
                <a:solidFill>
                  <a:srgbClr val="057ABF"/>
                </a:solidFill>
                <a:effectLst/>
                <a:uLnTx/>
                <a:uFillTx/>
                <a:latin typeface="Karla"/>
                <a:sym typeface="Karla"/>
              </a:rPr>
              <a:t>Social </a:t>
            </a:r>
            <a:br>
              <a:rPr kumimoji="0" sz="1612" b="0" i="0" u="none" strike="noStrike" kern="0" cap="none" spc="0" normalizeH="0" baseline="0" noProof="0">
                <a:ln>
                  <a:noFill/>
                </a:ln>
                <a:solidFill>
                  <a:srgbClr val="057ABF"/>
                </a:solidFill>
                <a:effectLst/>
                <a:uLnTx/>
                <a:uFillTx/>
                <a:latin typeface="Karla"/>
                <a:sym typeface="Karla"/>
              </a:rPr>
            </a:br>
            <a:r>
              <a:rPr kumimoji="0" sz="1612" b="0" i="0" u="none" strike="noStrike" kern="0" cap="none" spc="0" normalizeH="0" baseline="0" noProof="0">
                <a:ln>
                  <a:noFill/>
                </a:ln>
                <a:solidFill>
                  <a:srgbClr val="057ABF"/>
                </a:solidFill>
                <a:effectLst/>
                <a:uLnTx/>
                <a:uFillTx/>
                <a:latin typeface="Karla"/>
                <a:sym typeface="Karla"/>
              </a:rPr>
              <a:t>Marketing</a:t>
            </a:r>
          </a:p>
        </p:txBody>
      </p:sp>
      <p:sp>
        <p:nvSpPr>
          <p:cNvPr id="33" name="Shape 7">
            <a:extLst>
              <a:ext uri="{FF2B5EF4-FFF2-40B4-BE49-F238E27FC236}">
                <a16:creationId xmlns:a16="http://schemas.microsoft.com/office/drawing/2014/main" id="{71488EEE-69E9-EA54-F269-46949C77B2B8}"/>
              </a:ext>
            </a:extLst>
          </p:cNvPr>
          <p:cNvSpPr/>
          <p:nvPr/>
        </p:nvSpPr>
        <p:spPr>
          <a:xfrm>
            <a:off x="7585693" y="6073254"/>
            <a:ext cx="90973" cy="90985"/>
          </a:xfrm>
          <a:prstGeom prst="ellipse">
            <a:avLst/>
          </a:prstGeom>
          <a:solidFill>
            <a:srgbClr val="057ABF"/>
          </a:solidFill>
          <a:ln w="12700">
            <a:miter lim="400000"/>
          </a:ln>
        </p:spPr>
        <p:txBody>
          <a:bodyPr lIns="40941" tIns="40941" rIns="40941" bIns="40941"/>
          <a:lstStyle/>
          <a:p>
            <a:pPr marL="0" marR="0" lvl="0" indent="0" algn="l" defTabSz="818845" rtl="0" eaLnBrk="1" fontAlgn="auto" latinLnBrk="0" hangingPunct="0">
              <a:lnSpc>
                <a:spcPct val="100000"/>
              </a:lnSpc>
              <a:spcBef>
                <a:spcPts val="0"/>
              </a:spcBef>
              <a:spcAft>
                <a:spcPts val="0"/>
              </a:spcAft>
              <a:buClrTx/>
              <a:buSzTx/>
              <a:buFontTx/>
              <a:buNone/>
              <a:tabLst/>
              <a:defRPr/>
            </a:pPr>
            <a:endParaRPr kumimoji="0" sz="1612" b="0" i="0" u="none" strike="noStrike" kern="0" cap="none" spc="0" normalizeH="0" baseline="0" noProof="0">
              <a:ln>
                <a:noFill/>
              </a:ln>
              <a:solidFill>
                <a:srgbClr val="000000"/>
              </a:solidFill>
              <a:effectLst/>
              <a:uLnTx/>
              <a:uFillTx/>
              <a:latin typeface="Calibri"/>
              <a:cs typeface="Calibri"/>
              <a:sym typeface="Calibri"/>
            </a:endParaRPr>
          </a:p>
        </p:txBody>
      </p:sp>
      <p:sp>
        <p:nvSpPr>
          <p:cNvPr id="34" name="Text 8">
            <a:extLst>
              <a:ext uri="{FF2B5EF4-FFF2-40B4-BE49-F238E27FC236}">
                <a16:creationId xmlns:a16="http://schemas.microsoft.com/office/drawing/2014/main" id="{8882A258-F34F-D0A3-766A-E83862002B71}"/>
              </a:ext>
            </a:extLst>
          </p:cNvPr>
          <p:cNvSpPr txBox="1"/>
          <p:nvPr/>
        </p:nvSpPr>
        <p:spPr>
          <a:xfrm>
            <a:off x="6965950" y="7028596"/>
            <a:ext cx="2881341" cy="3901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0" marR="0" lvl="0" indent="0" algn="ctr" defTabSz="818845" rtl="0" eaLnBrk="1" fontAlgn="auto" latinLnBrk="0" hangingPunct="0">
              <a:lnSpc>
                <a:spcPts val="1522"/>
              </a:lnSpc>
              <a:spcBef>
                <a:spcPts val="0"/>
              </a:spcBef>
              <a:spcAft>
                <a:spcPts val="0"/>
              </a:spcAft>
              <a:buClrTx/>
              <a:buSzTx/>
              <a:buFontTx/>
              <a:buNone/>
              <a:tabLst/>
              <a:defRPr b="1">
                <a:solidFill>
                  <a:srgbClr val="057ABF"/>
                </a:solidFill>
                <a:latin typeface="Karla"/>
                <a:ea typeface="Karla"/>
                <a:cs typeface="Karla"/>
                <a:sym typeface="Karla"/>
              </a:defRPr>
            </a:pPr>
            <a:r>
              <a:rPr kumimoji="0" sz="1612" b="1" i="0" u="none" strike="noStrike" kern="0" cap="none" spc="0" normalizeH="0" baseline="0" noProof="0">
                <a:ln>
                  <a:noFill/>
                </a:ln>
                <a:solidFill>
                  <a:srgbClr val="057ABF"/>
                </a:solidFill>
                <a:effectLst/>
                <a:uLnTx/>
                <a:uFillTx/>
                <a:latin typeface="Karla"/>
                <a:sym typeface="Karla"/>
              </a:rPr>
              <a:t>Communicating</a:t>
            </a:r>
            <a:br>
              <a:rPr kumimoji="0" sz="1612" b="1" i="0" u="none" strike="noStrike" kern="0" cap="none" spc="0" normalizeH="0" baseline="0" noProof="0">
                <a:ln>
                  <a:noFill/>
                </a:ln>
                <a:solidFill>
                  <a:srgbClr val="057ABF"/>
                </a:solidFill>
                <a:effectLst/>
                <a:uLnTx/>
                <a:uFillTx/>
                <a:latin typeface="Karla"/>
                <a:sym typeface="Karla"/>
              </a:rPr>
            </a:br>
            <a:r>
              <a:rPr kumimoji="0" sz="1612" b="1" i="0" u="none" strike="noStrike" kern="0" cap="none" spc="0" normalizeH="0" baseline="0" noProof="0">
                <a:ln>
                  <a:noFill/>
                </a:ln>
                <a:solidFill>
                  <a:srgbClr val="057ABF"/>
                </a:solidFill>
                <a:effectLst/>
                <a:uLnTx/>
                <a:uFillTx/>
                <a:latin typeface="Karla"/>
                <a:sym typeface="Karla"/>
              </a:rPr>
              <a:t>What’s On</a:t>
            </a:r>
          </a:p>
        </p:txBody>
      </p:sp>
      <p:sp>
        <p:nvSpPr>
          <p:cNvPr id="35" name="Shape 9">
            <a:extLst>
              <a:ext uri="{FF2B5EF4-FFF2-40B4-BE49-F238E27FC236}">
                <a16:creationId xmlns:a16="http://schemas.microsoft.com/office/drawing/2014/main" id="{CAAAA02C-F413-42F5-A08D-D98064C0AECE}"/>
              </a:ext>
            </a:extLst>
          </p:cNvPr>
          <p:cNvSpPr/>
          <p:nvPr/>
        </p:nvSpPr>
        <p:spPr>
          <a:xfrm>
            <a:off x="8358946" y="6869373"/>
            <a:ext cx="90973" cy="90985"/>
          </a:xfrm>
          <a:prstGeom prst="ellipse">
            <a:avLst/>
          </a:prstGeom>
          <a:solidFill>
            <a:srgbClr val="057ABF"/>
          </a:solidFill>
          <a:ln w="12700">
            <a:miter lim="400000"/>
          </a:ln>
        </p:spPr>
        <p:txBody>
          <a:bodyPr lIns="40941" tIns="40941" rIns="40941" bIns="40941"/>
          <a:lstStyle/>
          <a:p>
            <a:pPr marL="0" marR="0" lvl="0" indent="0" algn="l" defTabSz="818845" rtl="0" eaLnBrk="1" fontAlgn="auto" latinLnBrk="0" hangingPunct="0">
              <a:lnSpc>
                <a:spcPct val="100000"/>
              </a:lnSpc>
              <a:spcBef>
                <a:spcPts val="0"/>
              </a:spcBef>
              <a:spcAft>
                <a:spcPts val="0"/>
              </a:spcAft>
              <a:buClrTx/>
              <a:buSzTx/>
              <a:buFontTx/>
              <a:buNone/>
              <a:tabLst/>
              <a:defRPr/>
            </a:pPr>
            <a:endParaRPr kumimoji="0" sz="1612" b="0" i="0" u="none" strike="noStrike" kern="0" cap="none" spc="0" normalizeH="0" baseline="0" noProof="0">
              <a:ln>
                <a:noFill/>
              </a:ln>
              <a:solidFill>
                <a:srgbClr val="000000"/>
              </a:solidFill>
              <a:effectLst/>
              <a:uLnTx/>
              <a:uFillTx/>
              <a:latin typeface="Calibri"/>
              <a:cs typeface="Calibri"/>
              <a:sym typeface="Calibri"/>
            </a:endParaRPr>
          </a:p>
        </p:txBody>
      </p:sp>
      <p:sp>
        <p:nvSpPr>
          <p:cNvPr id="36" name="Text 10">
            <a:extLst>
              <a:ext uri="{FF2B5EF4-FFF2-40B4-BE49-F238E27FC236}">
                <a16:creationId xmlns:a16="http://schemas.microsoft.com/office/drawing/2014/main" id="{34CC278D-2C41-E4B6-BCCD-D5D79114AC38}"/>
              </a:ext>
            </a:extLst>
          </p:cNvPr>
          <p:cNvSpPr txBox="1"/>
          <p:nvPr/>
        </p:nvSpPr>
        <p:spPr>
          <a:xfrm>
            <a:off x="6511094" y="5379492"/>
            <a:ext cx="2881341" cy="3901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0" marR="0" lvl="0" indent="0" algn="ctr" defTabSz="818845" rtl="0" eaLnBrk="1" fontAlgn="auto" latinLnBrk="0" hangingPunct="0">
              <a:lnSpc>
                <a:spcPts val="1522"/>
              </a:lnSpc>
              <a:spcBef>
                <a:spcPts val="0"/>
              </a:spcBef>
              <a:spcAft>
                <a:spcPts val="0"/>
              </a:spcAft>
              <a:buClrTx/>
              <a:buSzTx/>
              <a:buFontTx/>
              <a:buNone/>
              <a:tabLst/>
              <a:defRPr>
                <a:solidFill>
                  <a:srgbClr val="057ABF"/>
                </a:solidFill>
                <a:latin typeface="Karla"/>
                <a:ea typeface="Karla"/>
                <a:cs typeface="Karla"/>
                <a:sym typeface="Karla"/>
              </a:defRPr>
            </a:pPr>
            <a:r>
              <a:rPr kumimoji="0" sz="1612" b="0" i="0" u="none" strike="noStrike" kern="0" cap="none" spc="0" normalizeH="0" baseline="0" noProof="0">
                <a:ln>
                  <a:noFill/>
                </a:ln>
                <a:solidFill>
                  <a:srgbClr val="057ABF"/>
                </a:solidFill>
                <a:effectLst/>
                <a:uLnTx/>
                <a:uFillTx/>
                <a:latin typeface="Karla"/>
                <a:sym typeface="Karla"/>
              </a:rPr>
              <a:t>JU:MP</a:t>
            </a:r>
            <a:br>
              <a:rPr kumimoji="0" sz="1612" b="0" i="0" u="none" strike="noStrike" kern="0" cap="none" spc="0" normalizeH="0" baseline="0" noProof="0">
                <a:ln>
                  <a:noFill/>
                </a:ln>
                <a:solidFill>
                  <a:srgbClr val="057ABF"/>
                </a:solidFill>
                <a:effectLst/>
                <a:uLnTx/>
                <a:uFillTx/>
                <a:latin typeface="Karla"/>
                <a:sym typeface="Karla"/>
              </a:rPr>
            </a:br>
            <a:r>
              <a:rPr kumimoji="0" sz="1612" b="0" i="0" u="none" strike="noStrike" kern="0" cap="none" spc="0" normalizeH="0" baseline="0" noProof="0">
                <a:ln>
                  <a:noFill/>
                </a:ln>
                <a:solidFill>
                  <a:srgbClr val="057ABF"/>
                </a:solidFill>
                <a:effectLst/>
                <a:uLnTx/>
                <a:uFillTx/>
                <a:latin typeface="Karla"/>
                <a:sym typeface="Karla"/>
              </a:rPr>
              <a:t>Fun Days</a:t>
            </a:r>
          </a:p>
        </p:txBody>
      </p:sp>
      <p:sp>
        <p:nvSpPr>
          <p:cNvPr id="37" name="Shape 11">
            <a:extLst>
              <a:ext uri="{FF2B5EF4-FFF2-40B4-BE49-F238E27FC236}">
                <a16:creationId xmlns:a16="http://schemas.microsoft.com/office/drawing/2014/main" id="{C6318395-8581-E305-ADB3-F98AD57B3672}"/>
              </a:ext>
            </a:extLst>
          </p:cNvPr>
          <p:cNvSpPr/>
          <p:nvPr/>
        </p:nvSpPr>
        <p:spPr>
          <a:xfrm>
            <a:off x="7904091" y="5220269"/>
            <a:ext cx="90973" cy="90985"/>
          </a:xfrm>
          <a:prstGeom prst="ellipse">
            <a:avLst/>
          </a:prstGeom>
          <a:solidFill>
            <a:srgbClr val="057ABF"/>
          </a:solidFill>
          <a:ln w="12700">
            <a:miter lim="400000"/>
          </a:ln>
        </p:spPr>
        <p:txBody>
          <a:bodyPr lIns="40941" tIns="40941" rIns="40941" bIns="40941"/>
          <a:lstStyle/>
          <a:p>
            <a:pPr marL="0" marR="0" lvl="0" indent="0" algn="l" defTabSz="818845" rtl="0" eaLnBrk="1" fontAlgn="auto" latinLnBrk="0" hangingPunct="0">
              <a:lnSpc>
                <a:spcPct val="100000"/>
              </a:lnSpc>
              <a:spcBef>
                <a:spcPts val="0"/>
              </a:spcBef>
              <a:spcAft>
                <a:spcPts val="0"/>
              </a:spcAft>
              <a:buClrTx/>
              <a:buSzTx/>
              <a:buFontTx/>
              <a:buNone/>
              <a:tabLst/>
              <a:defRPr/>
            </a:pPr>
            <a:endParaRPr kumimoji="0" sz="1612" b="0" i="0" u="none" strike="noStrike" kern="0" cap="none" spc="0" normalizeH="0" baseline="0" noProof="0">
              <a:ln>
                <a:noFill/>
              </a:ln>
              <a:solidFill>
                <a:srgbClr val="000000"/>
              </a:solidFill>
              <a:effectLst/>
              <a:uLnTx/>
              <a:uFillTx/>
              <a:latin typeface="Calibri"/>
              <a:cs typeface="Calibri"/>
              <a:sym typeface="Calibri"/>
            </a:endParaRPr>
          </a:p>
        </p:txBody>
      </p:sp>
      <p:sp>
        <p:nvSpPr>
          <p:cNvPr id="38" name="Text 12">
            <a:extLst>
              <a:ext uri="{FF2B5EF4-FFF2-40B4-BE49-F238E27FC236}">
                <a16:creationId xmlns:a16="http://schemas.microsoft.com/office/drawing/2014/main" id="{8C501A62-F59B-E12F-E011-7A9D45EB6D02}"/>
              </a:ext>
            </a:extLst>
          </p:cNvPr>
          <p:cNvSpPr txBox="1"/>
          <p:nvPr/>
        </p:nvSpPr>
        <p:spPr>
          <a:xfrm>
            <a:off x="8180881" y="6069385"/>
            <a:ext cx="1262227" cy="4125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0" marR="0" lvl="0" indent="0" algn="ctr" defTabSz="818845" rtl="0" eaLnBrk="1" fontAlgn="auto" latinLnBrk="0" hangingPunct="0">
              <a:lnSpc>
                <a:spcPts val="1612"/>
              </a:lnSpc>
              <a:spcBef>
                <a:spcPts val="0"/>
              </a:spcBef>
              <a:spcAft>
                <a:spcPts val="0"/>
              </a:spcAft>
              <a:buClrTx/>
              <a:buSzTx/>
              <a:buFontTx/>
              <a:buNone/>
              <a:tabLst/>
              <a:defRPr>
                <a:solidFill>
                  <a:srgbClr val="057ABF"/>
                </a:solidFill>
                <a:latin typeface="Karla"/>
                <a:ea typeface="Karla"/>
                <a:cs typeface="Karla"/>
                <a:sym typeface="Karla"/>
              </a:defRPr>
            </a:pPr>
            <a:r>
              <a:rPr kumimoji="0" sz="1612" b="0" i="0" u="none" strike="noStrike" kern="0" cap="none" spc="0" normalizeH="0" baseline="0" noProof="0">
                <a:ln>
                  <a:noFill/>
                </a:ln>
                <a:solidFill>
                  <a:srgbClr val="057ABF"/>
                </a:solidFill>
                <a:effectLst/>
                <a:uLnTx/>
                <a:uFillTx/>
                <a:latin typeface="Karla"/>
                <a:sym typeface="Karla"/>
              </a:rPr>
              <a:t>JU:MP</a:t>
            </a:r>
            <a:br>
              <a:rPr kumimoji="0" sz="1612" b="0" i="0" u="none" strike="noStrike" kern="0" cap="none" spc="0" normalizeH="0" baseline="0" noProof="0">
                <a:ln>
                  <a:noFill/>
                </a:ln>
                <a:solidFill>
                  <a:srgbClr val="057ABF"/>
                </a:solidFill>
                <a:effectLst/>
                <a:uLnTx/>
                <a:uFillTx/>
                <a:latin typeface="Karla"/>
                <a:sym typeface="Karla"/>
              </a:rPr>
            </a:br>
            <a:r>
              <a:rPr kumimoji="0" sz="1612" b="0" i="0" u="none" strike="noStrike" kern="0" cap="none" spc="0" normalizeH="0" baseline="0" noProof="0">
                <a:ln>
                  <a:noFill/>
                </a:ln>
                <a:solidFill>
                  <a:srgbClr val="057ABF"/>
                </a:solidFill>
                <a:effectLst/>
                <a:uLnTx/>
                <a:uFillTx/>
                <a:latin typeface="Karla"/>
                <a:sym typeface="Karla"/>
              </a:rPr>
              <a:t>Digital</a:t>
            </a:r>
          </a:p>
        </p:txBody>
      </p:sp>
      <p:sp>
        <p:nvSpPr>
          <p:cNvPr id="39" name="Text 13">
            <a:extLst>
              <a:ext uri="{FF2B5EF4-FFF2-40B4-BE49-F238E27FC236}">
                <a16:creationId xmlns:a16="http://schemas.microsoft.com/office/drawing/2014/main" id="{12324194-E350-8F6D-C589-6B63B08570B4}"/>
              </a:ext>
            </a:extLst>
          </p:cNvPr>
          <p:cNvSpPr txBox="1"/>
          <p:nvPr/>
        </p:nvSpPr>
        <p:spPr>
          <a:xfrm>
            <a:off x="8148577" y="7290178"/>
            <a:ext cx="2881341" cy="3901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0" marR="0" lvl="0" indent="0" algn="ctr" defTabSz="818845" rtl="0" eaLnBrk="1" fontAlgn="auto" latinLnBrk="0" hangingPunct="0">
              <a:lnSpc>
                <a:spcPts val="1522"/>
              </a:lnSpc>
              <a:spcBef>
                <a:spcPts val="0"/>
              </a:spcBef>
              <a:spcAft>
                <a:spcPts val="0"/>
              </a:spcAft>
              <a:buClrTx/>
              <a:buSzTx/>
              <a:buFontTx/>
              <a:buNone/>
              <a:tabLst/>
              <a:defRPr>
                <a:solidFill>
                  <a:srgbClr val="057ABF"/>
                </a:solidFill>
                <a:latin typeface="Karla"/>
                <a:ea typeface="Karla"/>
                <a:cs typeface="Karla"/>
                <a:sym typeface="Karla"/>
              </a:defRPr>
            </a:pPr>
            <a:r>
              <a:rPr kumimoji="0" sz="1612" b="0" i="0" u="none" strike="noStrike" kern="0" cap="none" spc="0" normalizeH="0" baseline="0" noProof="0">
                <a:ln>
                  <a:noFill/>
                </a:ln>
                <a:solidFill>
                  <a:srgbClr val="057ABF"/>
                </a:solidFill>
                <a:effectLst/>
                <a:uLnTx/>
                <a:uFillTx/>
                <a:latin typeface="Karla"/>
                <a:sym typeface="Karla"/>
              </a:rPr>
              <a:t>JU:MP</a:t>
            </a:r>
            <a:br>
              <a:rPr kumimoji="0" sz="1612" b="0" i="0" u="none" strike="noStrike" kern="0" cap="none" spc="0" normalizeH="0" baseline="0" noProof="0">
                <a:ln>
                  <a:noFill/>
                </a:ln>
                <a:solidFill>
                  <a:srgbClr val="057ABF"/>
                </a:solidFill>
                <a:effectLst/>
                <a:uLnTx/>
                <a:uFillTx/>
                <a:latin typeface="Karla"/>
                <a:sym typeface="Karla"/>
              </a:rPr>
            </a:br>
            <a:r>
              <a:rPr kumimoji="0" sz="1612" b="0" i="0" u="none" strike="noStrike" kern="0" cap="none" spc="0" normalizeH="0" baseline="0" noProof="0">
                <a:ln>
                  <a:noFill/>
                </a:ln>
                <a:solidFill>
                  <a:srgbClr val="057ABF"/>
                </a:solidFill>
                <a:effectLst/>
                <a:uLnTx/>
                <a:uFillTx/>
                <a:latin typeface="Karla"/>
                <a:sym typeface="Karla"/>
              </a:rPr>
              <a:t>Connectors</a:t>
            </a:r>
          </a:p>
        </p:txBody>
      </p:sp>
      <p:sp>
        <p:nvSpPr>
          <p:cNvPr id="40" name="Text 14">
            <a:extLst>
              <a:ext uri="{FF2B5EF4-FFF2-40B4-BE49-F238E27FC236}">
                <a16:creationId xmlns:a16="http://schemas.microsoft.com/office/drawing/2014/main" id="{6D388EBC-4531-9C60-274C-15533266C26E}"/>
              </a:ext>
            </a:extLst>
          </p:cNvPr>
          <p:cNvSpPr txBox="1"/>
          <p:nvPr/>
        </p:nvSpPr>
        <p:spPr>
          <a:xfrm>
            <a:off x="8620488" y="8643581"/>
            <a:ext cx="682285" cy="3901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0" marR="0" lvl="0" indent="0" algn="ctr" defTabSz="818845" rtl="0" eaLnBrk="1" fontAlgn="auto" latinLnBrk="0" hangingPunct="0">
              <a:lnSpc>
                <a:spcPts val="1522"/>
              </a:lnSpc>
              <a:spcBef>
                <a:spcPts val="0"/>
              </a:spcBef>
              <a:spcAft>
                <a:spcPts val="0"/>
              </a:spcAft>
              <a:buClrTx/>
              <a:buSzTx/>
              <a:buFontTx/>
              <a:buNone/>
              <a:tabLst/>
              <a:defRPr>
                <a:solidFill>
                  <a:srgbClr val="057ABF"/>
                </a:solidFill>
                <a:latin typeface="Karla"/>
                <a:ea typeface="Karla"/>
                <a:cs typeface="Karla"/>
                <a:sym typeface="Karla"/>
              </a:defRPr>
            </a:pPr>
            <a:r>
              <a:rPr kumimoji="0" sz="1612" b="0" i="0" u="none" strike="noStrike" kern="0" cap="none" spc="0" normalizeH="0" baseline="0" noProof="0">
                <a:ln>
                  <a:noFill/>
                </a:ln>
                <a:solidFill>
                  <a:srgbClr val="057ABF"/>
                </a:solidFill>
                <a:effectLst/>
                <a:uLnTx/>
                <a:uFillTx/>
                <a:latin typeface="Karla"/>
                <a:sym typeface="Karla"/>
              </a:rPr>
              <a:t>JU:MP</a:t>
            </a:r>
            <a:br>
              <a:rPr kumimoji="0" sz="1612" b="0" i="0" u="none" strike="noStrike" kern="0" cap="none" spc="0" normalizeH="0" baseline="0" noProof="0">
                <a:ln>
                  <a:noFill/>
                </a:ln>
                <a:solidFill>
                  <a:srgbClr val="057ABF"/>
                </a:solidFill>
                <a:effectLst/>
                <a:uLnTx/>
                <a:uFillTx/>
                <a:latin typeface="Karla"/>
                <a:sym typeface="Karla"/>
              </a:rPr>
            </a:br>
            <a:r>
              <a:rPr kumimoji="0" sz="1612" b="0" i="0" u="none" strike="noStrike" kern="0" cap="none" spc="0" normalizeH="0" baseline="0" noProof="0">
                <a:ln>
                  <a:noFill/>
                </a:ln>
                <a:solidFill>
                  <a:srgbClr val="057ABF"/>
                </a:solidFill>
                <a:effectLst/>
                <a:uLnTx/>
                <a:uFillTx/>
                <a:latin typeface="Karla"/>
                <a:sym typeface="Karla"/>
              </a:rPr>
              <a:t>Leads</a:t>
            </a:r>
          </a:p>
        </p:txBody>
      </p:sp>
      <p:sp>
        <p:nvSpPr>
          <p:cNvPr id="41" name="Shape 15">
            <a:extLst>
              <a:ext uri="{FF2B5EF4-FFF2-40B4-BE49-F238E27FC236}">
                <a16:creationId xmlns:a16="http://schemas.microsoft.com/office/drawing/2014/main" id="{DDBD566C-58A7-32F6-C507-DB2C4A97168C}"/>
              </a:ext>
            </a:extLst>
          </p:cNvPr>
          <p:cNvSpPr/>
          <p:nvPr/>
        </p:nvSpPr>
        <p:spPr>
          <a:xfrm>
            <a:off x="8916146" y="8484358"/>
            <a:ext cx="90973" cy="90985"/>
          </a:xfrm>
          <a:prstGeom prst="ellipse">
            <a:avLst/>
          </a:prstGeom>
          <a:solidFill>
            <a:srgbClr val="057ABF"/>
          </a:solidFill>
          <a:ln w="12700">
            <a:miter lim="400000"/>
          </a:ln>
        </p:spPr>
        <p:txBody>
          <a:bodyPr lIns="40941" tIns="40941" rIns="40941" bIns="40941"/>
          <a:lstStyle/>
          <a:p>
            <a:pPr marL="0" marR="0" lvl="0" indent="0" algn="l" defTabSz="818845" rtl="0" eaLnBrk="1" fontAlgn="auto" latinLnBrk="0" hangingPunct="0">
              <a:lnSpc>
                <a:spcPct val="100000"/>
              </a:lnSpc>
              <a:spcBef>
                <a:spcPts val="0"/>
              </a:spcBef>
              <a:spcAft>
                <a:spcPts val="0"/>
              </a:spcAft>
              <a:buClrTx/>
              <a:buSzTx/>
              <a:buFontTx/>
              <a:buNone/>
              <a:tabLst/>
              <a:defRPr/>
            </a:pPr>
            <a:endParaRPr kumimoji="0" sz="1612" b="0" i="0" u="none" strike="noStrike" kern="0" cap="none" spc="0" normalizeH="0" baseline="0" noProof="0">
              <a:ln>
                <a:noFill/>
              </a:ln>
              <a:solidFill>
                <a:srgbClr val="000000"/>
              </a:solidFill>
              <a:effectLst/>
              <a:uLnTx/>
              <a:uFillTx/>
              <a:latin typeface="Calibri"/>
              <a:cs typeface="Calibri"/>
              <a:sym typeface="Calibri"/>
            </a:endParaRPr>
          </a:p>
        </p:txBody>
      </p:sp>
      <p:sp>
        <p:nvSpPr>
          <p:cNvPr id="42" name="Text 16">
            <a:extLst>
              <a:ext uri="{FF2B5EF4-FFF2-40B4-BE49-F238E27FC236}">
                <a16:creationId xmlns:a16="http://schemas.microsoft.com/office/drawing/2014/main" id="{4B6E79C3-B692-7E2A-BCAB-AE9F4BD332B3}"/>
              </a:ext>
            </a:extLst>
          </p:cNvPr>
          <p:cNvSpPr txBox="1"/>
          <p:nvPr/>
        </p:nvSpPr>
        <p:spPr>
          <a:xfrm>
            <a:off x="8648917" y="5379492"/>
            <a:ext cx="2881341" cy="3901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0" marR="0" lvl="0" indent="0" algn="ctr" defTabSz="818845" rtl="0" eaLnBrk="1" fontAlgn="auto" latinLnBrk="0" hangingPunct="0">
              <a:lnSpc>
                <a:spcPts val="1522"/>
              </a:lnSpc>
              <a:spcBef>
                <a:spcPts val="0"/>
              </a:spcBef>
              <a:spcAft>
                <a:spcPts val="0"/>
              </a:spcAft>
              <a:buClrTx/>
              <a:buSzTx/>
              <a:buFontTx/>
              <a:buNone/>
              <a:tabLst/>
              <a:defRPr>
                <a:solidFill>
                  <a:srgbClr val="057ABF"/>
                </a:solidFill>
                <a:latin typeface="Karla"/>
                <a:ea typeface="Karla"/>
                <a:cs typeface="Karla"/>
                <a:sym typeface="Karla"/>
              </a:defRPr>
            </a:pPr>
            <a:r>
              <a:rPr kumimoji="0" sz="1612" b="0" i="0" u="none" strike="noStrike" kern="0" cap="none" spc="0" normalizeH="0" baseline="0" noProof="0" dirty="0">
                <a:ln>
                  <a:noFill/>
                </a:ln>
                <a:solidFill>
                  <a:srgbClr val="057ABF"/>
                </a:solidFill>
                <a:effectLst/>
                <a:uLnTx/>
                <a:uFillTx/>
                <a:latin typeface="Karla"/>
                <a:sym typeface="Karla"/>
              </a:rPr>
              <a:t>Local Action</a:t>
            </a:r>
            <a:br>
              <a:rPr kumimoji="0" sz="1612" b="0" i="0" u="none" strike="noStrike" kern="0" cap="none" spc="0" normalizeH="0" baseline="0" noProof="0" dirty="0">
                <a:ln>
                  <a:noFill/>
                </a:ln>
                <a:solidFill>
                  <a:srgbClr val="057ABF"/>
                </a:solidFill>
                <a:effectLst/>
                <a:uLnTx/>
                <a:uFillTx/>
                <a:latin typeface="Karla"/>
                <a:sym typeface="Karla"/>
              </a:rPr>
            </a:br>
            <a:r>
              <a:rPr kumimoji="0" sz="1612" b="0" i="0" u="none" strike="noStrike" kern="0" cap="none" spc="0" normalizeH="0" baseline="0" noProof="0" dirty="0">
                <a:ln>
                  <a:noFill/>
                </a:ln>
                <a:solidFill>
                  <a:srgbClr val="057ABF"/>
                </a:solidFill>
                <a:effectLst/>
                <a:uLnTx/>
                <a:uFillTx/>
                <a:latin typeface="Karla"/>
                <a:sym typeface="Karla"/>
              </a:rPr>
              <a:t>Plans</a:t>
            </a:r>
          </a:p>
        </p:txBody>
      </p:sp>
      <p:sp>
        <p:nvSpPr>
          <p:cNvPr id="43" name="Text 17">
            <a:extLst>
              <a:ext uri="{FF2B5EF4-FFF2-40B4-BE49-F238E27FC236}">
                <a16:creationId xmlns:a16="http://schemas.microsoft.com/office/drawing/2014/main" id="{079499EC-9962-FA51-11DD-A7BD40BE5751}"/>
              </a:ext>
            </a:extLst>
          </p:cNvPr>
          <p:cNvSpPr txBox="1"/>
          <p:nvPr/>
        </p:nvSpPr>
        <p:spPr>
          <a:xfrm>
            <a:off x="9319830" y="6482686"/>
            <a:ext cx="2881341" cy="3901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0" marR="0" lvl="0" indent="0" algn="ctr" defTabSz="818845" rtl="0" eaLnBrk="1" fontAlgn="auto" latinLnBrk="0" hangingPunct="0">
              <a:lnSpc>
                <a:spcPts val="1522"/>
              </a:lnSpc>
              <a:spcBef>
                <a:spcPts val="0"/>
              </a:spcBef>
              <a:spcAft>
                <a:spcPts val="0"/>
              </a:spcAft>
              <a:buClrTx/>
              <a:buSzTx/>
              <a:buFontTx/>
              <a:buNone/>
              <a:tabLst/>
              <a:defRPr>
                <a:solidFill>
                  <a:srgbClr val="057ABF"/>
                </a:solidFill>
                <a:latin typeface="Karla"/>
                <a:ea typeface="Karla"/>
                <a:cs typeface="Karla"/>
                <a:sym typeface="Karla"/>
              </a:defRPr>
            </a:pPr>
            <a:r>
              <a:rPr kumimoji="0" sz="1612" b="0" i="0" u="none" strike="noStrike" kern="0" cap="none" spc="0" normalizeH="0" baseline="0" noProof="0">
                <a:ln>
                  <a:noFill/>
                </a:ln>
                <a:solidFill>
                  <a:srgbClr val="057ABF"/>
                </a:solidFill>
                <a:effectLst/>
                <a:uLnTx/>
                <a:uFillTx/>
                <a:latin typeface="Karla"/>
                <a:sym typeface="Karla"/>
              </a:rPr>
              <a:t>Sustainable Sports</a:t>
            </a:r>
          </a:p>
          <a:p>
            <a:pPr marL="0" marR="0" lvl="0" indent="0" algn="ctr" defTabSz="818845" rtl="0" eaLnBrk="1" fontAlgn="auto" latinLnBrk="0" hangingPunct="0">
              <a:lnSpc>
                <a:spcPts val="1522"/>
              </a:lnSpc>
              <a:spcBef>
                <a:spcPts val="0"/>
              </a:spcBef>
              <a:spcAft>
                <a:spcPts val="0"/>
              </a:spcAft>
              <a:buClrTx/>
              <a:buSzTx/>
              <a:buFontTx/>
              <a:buNone/>
              <a:tabLst/>
              <a:defRPr>
                <a:solidFill>
                  <a:srgbClr val="057ABF"/>
                </a:solidFill>
                <a:latin typeface="Karla"/>
                <a:ea typeface="Karla"/>
                <a:cs typeface="Karla"/>
                <a:sym typeface="Karla"/>
              </a:defRPr>
            </a:pPr>
            <a:r>
              <a:rPr kumimoji="0" sz="1612" b="0" i="0" u="none" strike="noStrike" kern="0" cap="none" spc="0" normalizeH="0" baseline="0" noProof="0">
                <a:ln>
                  <a:noFill/>
                </a:ln>
                <a:solidFill>
                  <a:srgbClr val="057ABF"/>
                </a:solidFill>
                <a:effectLst/>
                <a:uLnTx/>
                <a:uFillTx/>
                <a:latin typeface="Karla"/>
                <a:sym typeface="Karla"/>
              </a:rPr>
              <a:t>&amp;PA</a:t>
            </a:r>
          </a:p>
        </p:txBody>
      </p:sp>
      <p:sp>
        <p:nvSpPr>
          <p:cNvPr id="44" name="Text 18">
            <a:extLst>
              <a:ext uri="{FF2B5EF4-FFF2-40B4-BE49-F238E27FC236}">
                <a16:creationId xmlns:a16="http://schemas.microsoft.com/office/drawing/2014/main" id="{4BFF160A-2AE2-7ECC-BB4B-C3263A7CEE2F}"/>
              </a:ext>
            </a:extLst>
          </p:cNvPr>
          <p:cNvSpPr txBox="1"/>
          <p:nvPr/>
        </p:nvSpPr>
        <p:spPr>
          <a:xfrm>
            <a:off x="9274344" y="7824716"/>
            <a:ext cx="2881341" cy="3901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0" marR="0" lvl="0" indent="0" algn="ctr" defTabSz="818845" rtl="0" eaLnBrk="1" fontAlgn="auto" latinLnBrk="0" hangingPunct="0">
              <a:lnSpc>
                <a:spcPts val="1522"/>
              </a:lnSpc>
              <a:spcBef>
                <a:spcPts val="0"/>
              </a:spcBef>
              <a:spcAft>
                <a:spcPts val="0"/>
              </a:spcAft>
              <a:buClrTx/>
              <a:buSzTx/>
              <a:buFontTx/>
              <a:buNone/>
              <a:tabLst/>
              <a:defRPr>
                <a:solidFill>
                  <a:srgbClr val="057ABF"/>
                </a:solidFill>
                <a:latin typeface="Karla"/>
                <a:ea typeface="Karla"/>
                <a:cs typeface="Karla"/>
                <a:sym typeface="Karla"/>
              </a:defRPr>
            </a:pPr>
            <a:r>
              <a:rPr kumimoji="0" sz="1612" b="0" i="0" u="none" strike="noStrike" kern="0" cap="none" spc="0" normalizeH="0" baseline="0" noProof="0">
                <a:ln>
                  <a:noFill/>
                </a:ln>
                <a:solidFill>
                  <a:srgbClr val="057ABF"/>
                </a:solidFill>
                <a:effectLst/>
                <a:uLnTx/>
                <a:uFillTx/>
                <a:latin typeface="Karla"/>
                <a:sym typeface="Karla"/>
              </a:rPr>
              <a:t>People Skills </a:t>
            </a:r>
            <a:br>
              <a:rPr kumimoji="0" sz="1612" b="0" i="0" u="none" strike="noStrike" kern="0" cap="none" spc="0" normalizeH="0" baseline="0" noProof="0">
                <a:ln>
                  <a:noFill/>
                </a:ln>
                <a:solidFill>
                  <a:srgbClr val="057ABF"/>
                </a:solidFill>
                <a:effectLst/>
                <a:uLnTx/>
                <a:uFillTx/>
                <a:latin typeface="Karla"/>
                <a:sym typeface="Karla"/>
              </a:rPr>
            </a:br>
            <a:r>
              <a:rPr kumimoji="0" sz="1612" b="0" i="0" u="none" strike="noStrike" kern="0" cap="none" spc="0" normalizeH="0" baseline="0" noProof="0">
                <a:ln>
                  <a:noFill/>
                </a:ln>
                <a:solidFill>
                  <a:srgbClr val="057ABF"/>
                </a:solidFill>
                <a:effectLst/>
                <a:uLnTx/>
                <a:uFillTx/>
                <a:latin typeface="Karla"/>
                <a:sym typeface="Karla"/>
              </a:rPr>
              <a:t>Development</a:t>
            </a:r>
          </a:p>
        </p:txBody>
      </p:sp>
      <p:sp>
        <p:nvSpPr>
          <p:cNvPr id="45" name="Shape 19">
            <a:extLst>
              <a:ext uri="{FF2B5EF4-FFF2-40B4-BE49-F238E27FC236}">
                <a16:creationId xmlns:a16="http://schemas.microsoft.com/office/drawing/2014/main" id="{9C14789C-EF8E-8B1D-6F01-8BD49949AA66}"/>
              </a:ext>
            </a:extLst>
          </p:cNvPr>
          <p:cNvSpPr/>
          <p:nvPr/>
        </p:nvSpPr>
        <p:spPr>
          <a:xfrm>
            <a:off x="10678711" y="7665493"/>
            <a:ext cx="90973" cy="90985"/>
          </a:xfrm>
          <a:prstGeom prst="ellipse">
            <a:avLst/>
          </a:prstGeom>
          <a:solidFill>
            <a:srgbClr val="FFFFFF"/>
          </a:solidFill>
          <a:ln w="25400">
            <a:solidFill>
              <a:srgbClr val="057ABF"/>
            </a:solidFill>
          </a:ln>
        </p:spPr>
        <p:txBody>
          <a:bodyPr lIns="40941" tIns="40941" rIns="40941" bIns="40941"/>
          <a:lstStyle/>
          <a:p>
            <a:pPr marL="0" marR="0" lvl="0" indent="0" algn="l" defTabSz="818845" rtl="0" eaLnBrk="1" fontAlgn="auto" latinLnBrk="0" hangingPunct="0">
              <a:lnSpc>
                <a:spcPct val="100000"/>
              </a:lnSpc>
              <a:spcBef>
                <a:spcPts val="0"/>
              </a:spcBef>
              <a:spcAft>
                <a:spcPts val="0"/>
              </a:spcAft>
              <a:buClrTx/>
              <a:buSzTx/>
              <a:buFontTx/>
              <a:buNone/>
              <a:tabLst/>
              <a:defRPr/>
            </a:pPr>
            <a:endParaRPr kumimoji="0" sz="1612" b="0" i="0" u="none" strike="noStrike" kern="0" cap="none" spc="0" normalizeH="0" baseline="0" noProof="0">
              <a:ln>
                <a:noFill/>
              </a:ln>
              <a:solidFill>
                <a:srgbClr val="000000"/>
              </a:solidFill>
              <a:effectLst/>
              <a:uLnTx/>
              <a:uFillTx/>
              <a:latin typeface="Calibri"/>
              <a:cs typeface="Calibri"/>
              <a:sym typeface="Calibri"/>
            </a:endParaRPr>
          </a:p>
        </p:txBody>
      </p:sp>
      <p:sp>
        <p:nvSpPr>
          <p:cNvPr id="46" name="Shape 20">
            <a:extLst>
              <a:ext uri="{FF2B5EF4-FFF2-40B4-BE49-F238E27FC236}">
                <a16:creationId xmlns:a16="http://schemas.microsoft.com/office/drawing/2014/main" id="{7FFA9DF9-3D8C-828B-D190-7199B6D8EE92}"/>
              </a:ext>
            </a:extLst>
          </p:cNvPr>
          <p:cNvSpPr/>
          <p:nvPr/>
        </p:nvSpPr>
        <p:spPr>
          <a:xfrm>
            <a:off x="11747624" y="6994478"/>
            <a:ext cx="90973" cy="90985"/>
          </a:xfrm>
          <a:prstGeom prst="ellipse">
            <a:avLst/>
          </a:prstGeom>
          <a:solidFill>
            <a:srgbClr val="FFFFFF"/>
          </a:solidFill>
          <a:ln w="25400">
            <a:solidFill>
              <a:srgbClr val="057ABF"/>
            </a:solidFill>
          </a:ln>
        </p:spPr>
        <p:txBody>
          <a:bodyPr lIns="40941" tIns="40941" rIns="40941" bIns="40941"/>
          <a:lstStyle/>
          <a:p>
            <a:pPr marL="0" marR="0" lvl="0" indent="0" algn="l" defTabSz="818845" rtl="0" eaLnBrk="1" fontAlgn="auto" latinLnBrk="0" hangingPunct="0">
              <a:lnSpc>
                <a:spcPct val="100000"/>
              </a:lnSpc>
              <a:spcBef>
                <a:spcPts val="0"/>
              </a:spcBef>
              <a:spcAft>
                <a:spcPts val="0"/>
              </a:spcAft>
              <a:buClrTx/>
              <a:buSzTx/>
              <a:buFontTx/>
              <a:buNone/>
              <a:tabLst/>
              <a:defRPr/>
            </a:pPr>
            <a:endParaRPr kumimoji="0" sz="1612" b="0" i="0" u="none" strike="noStrike" kern="0" cap="none" spc="0" normalizeH="0" baseline="0" noProof="0">
              <a:ln>
                <a:noFill/>
              </a:ln>
              <a:solidFill>
                <a:srgbClr val="000000"/>
              </a:solidFill>
              <a:effectLst/>
              <a:uLnTx/>
              <a:uFillTx/>
              <a:latin typeface="Calibri"/>
              <a:cs typeface="Calibri"/>
              <a:sym typeface="Calibri"/>
            </a:endParaRPr>
          </a:p>
        </p:txBody>
      </p:sp>
      <p:sp>
        <p:nvSpPr>
          <p:cNvPr id="47" name="Shape 21">
            <a:extLst>
              <a:ext uri="{FF2B5EF4-FFF2-40B4-BE49-F238E27FC236}">
                <a16:creationId xmlns:a16="http://schemas.microsoft.com/office/drawing/2014/main" id="{3BC3F882-32A0-B9E1-0EA2-EC2B225CBB49}"/>
              </a:ext>
            </a:extLst>
          </p:cNvPr>
          <p:cNvSpPr/>
          <p:nvPr/>
        </p:nvSpPr>
        <p:spPr>
          <a:xfrm>
            <a:off x="9552943" y="7130955"/>
            <a:ext cx="90973" cy="90985"/>
          </a:xfrm>
          <a:prstGeom prst="ellipse">
            <a:avLst/>
          </a:prstGeom>
          <a:solidFill>
            <a:srgbClr val="FFFFFF"/>
          </a:solidFill>
          <a:ln w="25400">
            <a:solidFill>
              <a:srgbClr val="057ABF"/>
            </a:solidFill>
          </a:ln>
        </p:spPr>
        <p:txBody>
          <a:bodyPr lIns="40941" tIns="40941" rIns="40941" bIns="40941"/>
          <a:lstStyle/>
          <a:p>
            <a:pPr marL="0" marR="0" lvl="0" indent="0" algn="l" defTabSz="818845" rtl="0" eaLnBrk="1" fontAlgn="auto" latinLnBrk="0" hangingPunct="0">
              <a:lnSpc>
                <a:spcPct val="100000"/>
              </a:lnSpc>
              <a:spcBef>
                <a:spcPts val="0"/>
              </a:spcBef>
              <a:spcAft>
                <a:spcPts val="0"/>
              </a:spcAft>
              <a:buClrTx/>
              <a:buSzTx/>
              <a:buFontTx/>
              <a:buNone/>
              <a:tabLst/>
              <a:defRPr/>
            </a:pPr>
            <a:endParaRPr kumimoji="0" sz="1612" b="0" i="0" u="none" strike="noStrike" kern="0" cap="none" spc="0" normalizeH="0" baseline="0" noProof="0">
              <a:ln>
                <a:noFill/>
              </a:ln>
              <a:solidFill>
                <a:srgbClr val="000000"/>
              </a:solidFill>
              <a:effectLst/>
              <a:uLnTx/>
              <a:uFillTx/>
              <a:latin typeface="Calibri"/>
              <a:cs typeface="Calibri"/>
              <a:sym typeface="Calibri"/>
            </a:endParaRPr>
          </a:p>
        </p:txBody>
      </p:sp>
      <p:sp>
        <p:nvSpPr>
          <p:cNvPr id="48" name="Shape 22">
            <a:extLst>
              <a:ext uri="{FF2B5EF4-FFF2-40B4-BE49-F238E27FC236}">
                <a16:creationId xmlns:a16="http://schemas.microsoft.com/office/drawing/2014/main" id="{F9BD0DBF-5AB2-BDD9-6010-6A3F27DA8AC8}"/>
              </a:ext>
            </a:extLst>
          </p:cNvPr>
          <p:cNvSpPr/>
          <p:nvPr/>
        </p:nvSpPr>
        <p:spPr>
          <a:xfrm>
            <a:off x="10712826" y="6334836"/>
            <a:ext cx="90973" cy="90985"/>
          </a:xfrm>
          <a:prstGeom prst="ellipse">
            <a:avLst/>
          </a:prstGeom>
          <a:solidFill>
            <a:srgbClr val="FFFFFF"/>
          </a:solidFill>
          <a:ln w="25400">
            <a:solidFill>
              <a:srgbClr val="057ABF"/>
            </a:solidFill>
          </a:ln>
        </p:spPr>
        <p:txBody>
          <a:bodyPr lIns="40941" tIns="40941" rIns="40941" bIns="40941"/>
          <a:lstStyle/>
          <a:p>
            <a:pPr marL="0" marR="0" lvl="0" indent="0" algn="l" defTabSz="818845" rtl="0" eaLnBrk="1" fontAlgn="auto" latinLnBrk="0" hangingPunct="0">
              <a:lnSpc>
                <a:spcPct val="100000"/>
              </a:lnSpc>
              <a:spcBef>
                <a:spcPts val="0"/>
              </a:spcBef>
              <a:spcAft>
                <a:spcPts val="0"/>
              </a:spcAft>
              <a:buClrTx/>
              <a:buSzTx/>
              <a:buFontTx/>
              <a:buNone/>
              <a:tabLst/>
              <a:defRPr/>
            </a:pPr>
            <a:endParaRPr kumimoji="0" sz="1612" b="0" i="0" u="none" strike="noStrike" kern="0" cap="none" spc="0" normalizeH="0" baseline="0" noProof="0">
              <a:ln>
                <a:noFill/>
              </a:ln>
              <a:solidFill>
                <a:srgbClr val="000000"/>
              </a:solidFill>
              <a:effectLst/>
              <a:uLnTx/>
              <a:uFillTx/>
              <a:latin typeface="Calibri"/>
              <a:cs typeface="Calibri"/>
              <a:sym typeface="Calibri"/>
            </a:endParaRPr>
          </a:p>
        </p:txBody>
      </p:sp>
      <p:sp>
        <p:nvSpPr>
          <p:cNvPr id="49" name="Shape 23">
            <a:extLst>
              <a:ext uri="{FF2B5EF4-FFF2-40B4-BE49-F238E27FC236}">
                <a16:creationId xmlns:a16="http://schemas.microsoft.com/office/drawing/2014/main" id="{518F88B6-6F71-DA18-8372-E539D056169C}"/>
              </a:ext>
            </a:extLst>
          </p:cNvPr>
          <p:cNvSpPr/>
          <p:nvPr/>
        </p:nvSpPr>
        <p:spPr>
          <a:xfrm>
            <a:off x="12031909" y="10338179"/>
            <a:ext cx="90973" cy="90985"/>
          </a:xfrm>
          <a:prstGeom prst="ellipse">
            <a:avLst/>
          </a:prstGeom>
          <a:solidFill>
            <a:srgbClr val="FFFFFF"/>
          </a:solidFill>
          <a:ln w="25400">
            <a:solidFill>
              <a:srgbClr val="057ABF"/>
            </a:solidFill>
          </a:ln>
        </p:spPr>
        <p:txBody>
          <a:bodyPr lIns="40941" tIns="40941" rIns="40941" bIns="40941"/>
          <a:lstStyle/>
          <a:p>
            <a:pPr marL="0" marR="0" lvl="0" indent="0" algn="l" defTabSz="818845" rtl="0" eaLnBrk="1" fontAlgn="auto" latinLnBrk="0" hangingPunct="0">
              <a:lnSpc>
                <a:spcPct val="100000"/>
              </a:lnSpc>
              <a:spcBef>
                <a:spcPts val="0"/>
              </a:spcBef>
              <a:spcAft>
                <a:spcPts val="0"/>
              </a:spcAft>
              <a:buClrTx/>
              <a:buSzTx/>
              <a:buFontTx/>
              <a:buNone/>
              <a:tabLst/>
              <a:defRPr/>
            </a:pPr>
            <a:endParaRPr kumimoji="0" sz="1612" b="0" i="0" u="none" strike="noStrike" kern="0" cap="none" spc="0" normalizeH="0" baseline="0" noProof="0">
              <a:ln>
                <a:noFill/>
              </a:ln>
              <a:solidFill>
                <a:srgbClr val="000000"/>
              </a:solidFill>
              <a:effectLst/>
              <a:uLnTx/>
              <a:uFillTx/>
              <a:latin typeface="Calibri"/>
              <a:cs typeface="Calibri"/>
              <a:sym typeface="Calibri"/>
            </a:endParaRPr>
          </a:p>
        </p:txBody>
      </p:sp>
      <p:sp>
        <p:nvSpPr>
          <p:cNvPr id="50" name="Shape 24">
            <a:extLst>
              <a:ext uri="{FF2B5EF4-FFF2-40B4-BE49-F238E27FC236}">
                <a16:creationId xmlns:a16="http://schemas.microsoft.com/office/drawing/2014/main" id="{20082EF7-EE33-299E-5625-14C11D843698}"/>
              </a:ext>
            </a:extLst>
          </p:cNvPr>
          <p:cNvSpPr/>
          <p:nvPr/>
        </p:nvSpPr>
        <p:spPr>
          <a:xfrm>
            <a:off x="10041914" y="5220269"/>
            <a:ext cx="90973" cy="90985"/>
          </a:xfrm>
          <a:prstGeom prst="ellipse">
            <a:avLst/>
          </a:prstGeom>
          <a:solidFill>
            <a:srgbClr val="FFFFFF"/>
          </a:solidFill>
          <a:ln w="25400">
            <a:solidFill>
              <a:srgbClr val="057ABF"/>
            </a:solidFill>
          </a:ln>
        </p:spPr>
        <p:txBody>
          <a:bodyPr lIns="40941" tIns="40941" rIns="40941" bIns="40941"/>
          <a:lstStyle/>
          <a:p>
            <a:pPr marL="0" marR="0" lvl="0" indent="0" algn="l" defTabSz="818845" rtl="0" eaLnBrk="1" fontAlgn="auto" latinLnBrk="0" hangingPunct="0">
              <a:lnSpc>
                <a:spcPct val="100000"/>
              </a:lnSpc>
              <a:spcBef>
                <a:spcPts val="0"/>
              </a:spcBef>
              <a:spcAft>
                <a:spcPts val="0"/>
              </a:spcAft>
              <a:buClrTx/>
              <a:buSzTx/>
              <a:buFontTx/>
              <a:buNone/>
              <a:tabLst/>
              <a:defRPr/>
            </a:pPr>
            <a:endParaRPr kumimoji="0" sz="1612" b="0" i="0" u="none" strike="noStrike" kern="0" cap="none" spc="0" normalizeH="0" baseline="0" noProof="0">
              <a:ln>
                <a:noFill/>
              </a:ln>
              <a:solidFill>
                <a:srgbClr val="000000"/>
              </a:solidFill>
              <a:effectLst/>
              <a:uLnTx/>
              <a:uFillTx/>
              <a:latin typeface="Calibri"/>
              <a:cs typeface="Calibri"/>
              <a:sym typeface="Calibri"/>
            </a:endParaRPr>
          </a:p>
        </p:txBody>
      </p:sp>
      <p:sp>
        <p:nvSpPr>
          <p:cNvPr id="51" name="Text 25">
            <a:extLst>
              <a:ext uri="{FF2B5EF4-FFF2-40B4-BE49-F238E27FC236}">
                <a16:creationId xmlns:a16="http://schemas.microsoft.com/office/drawing/2014/main" id="{06A2157B-2939-35F3-C597-01B860808B2A}"/>
              </a:ext>
            </a:extLst>
          </p:cNvPr>
          <p:cNvSpPr txBox="1"/>
          <p:nvPr/>
        </p:nvSpPr>
        <p:spPr>
          <a:xfrm>
            <a:off x="7716463" y="9724029"/>
            <a:ext cx="2881341" cy="3901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0" marR="0" lvl="0" indent="0" algn="ctr" defTabSz="818845" rtl="0" eaLnBrk="1" fontAlgn="auto" latinLnBrk="0" hangingPunct="0">
              <a:lnSpc>
                <a:spcPts val="1522"/>
              </a:lnSpc>
              <a:spcBef>
                <a:spcPts val="0"/>
              </a:spcBef>
              <a:spcAft>
                <a:spcPts val="0"/>
              </a:spcAft>
              <a:buClrTx/>
              <a:buSzTx/>
              <a:buFontTx/>
              <a:buNone/>
              <a:tabLst/>
              <a:defRPr>
                <a:solidFill>
                  <a:srgbClr val="057ABF"/>
                </a:solidFill>
                <a:latin typeface="Karla"/>
                <a:ea typeface="Karla"/>
                <a:cs typeface="Karla"/>
                <a:sym typeface="Karla"/>
              </a:defRPr>
            </a:pPr>
            <a:r>
              <a:rPr kumimoji="0" sz="1612" b="0" i="0" u="none" strike="noStrike" kern="0" cap="none" spc="0" normalizeH="0" baseline="0" noProof="0">
                <a:ln>
                  <a:noFill/>
                </a:ln>
                <a:solidFill>
                  <a:srgbClr val="057ABF"/>
                </a:solidFill>
                <a:effectLst/>
                <a:uLnTx/>
                <a:uFillTx/>
                <a:latin typeface="Karla"/>
                <a:sym typeface="Karla"/>
              </a:rPr>
              <a:t>Creating Active</a:t>
            </a:r>
            <a:br>
              <a:rPr kumimoji="0" sz="1612" b="0" i="0" u="none" strike="noStrike" kern="0" cap="none" spc="0" normalizeH="0" baseline="0" noProof="0">
                <a:ln>
                  <a:noFill/>
                </a:ln>
                <a:solidFill>
                  <a:srgbClr val="057ABF"/>
                </a:solidFill>
                <a:effectLst/>
                <a:uLnTx/>
                <a:uFillTx/>
                <a:latin typeface="Karla"/>
                <a:sym typeface="Karla"/>
              </a:rPr>
            </a:br>
            <a:r>
              <a:rPr kumimoji="0" sz="1612" b="0" i="0" u="none" strike="noStrike" kern="0" cap="none" spc="0" normalizeH="0" baseline="0" noProof="0">
                <a:ln>
                  <a:noFill/>
                </a:ln>
                <a:solidFill>
                  <a:srgbClr val="057ABF"/>
                </a:solidFill>
                <a:effectLst/>
                <a:uLnTx/>
                <a:uFillTx/>
                <a:latin typeface="Karla"/>
                <a:sym typeface="Karla"/>
              </a:rPr>
              <a:t>Schools</a:t>
            </a:r>
          </a:p>
        </p:txBody>
      </p:sp>
      <p:sp>
        <p:nvSpPr>
          <p:cNvPr id="52" name="Shape 26">
            <a:extLst>
              <a:ext uri="{FF2B5EF4-FFF2-40B4-BE49-F238E27FC236}">
                <a16:creationId xmlns:a16="http://schemas.microsoft.com/office/drawing/2014/main" id="{FF145E13-98FF-1EF4-4EF8-6E29410D3414}"/>
              </a:ext>
            </a:extLst>
          </p:cNvPr>
          <p:cNvSpPr/>
          <p:nvPr/>
        </p:nvSpPr>
        <p:spPr>
          <a:xfrm>
            <a:off x="9098089" y="9564806"/>
            <a:ext cx="90973" cy="90985"/>
          </a:xfrm>
          <a:prstGeom prst="ellipse">
            <a:avLst/>
          </a:prstGeom>
          <a:solidFill>
            <a:srgbClr val="057ABF"/>
          </a:solidFill>
          <a:ln w="12700">
            <a:miter lim="400000"/>
          </a:ln>
        </p:spPr>
        <p:txBody>
          <a:bodyPr lIns="40941" tIns="40941" rIns="40941" bIns="40941"/>
          <a:lstStyle/>
          <a:p>
            <a:pPr marL="0" marR="0" lvl="0" indent="0" algn="l" defTabSz="818845" rtl="0" eaLnBrk="1" fontAlgn="auto" latinLnBrk="0" hangingPunct="0">
              <a:lnSpc>
                <a:spcPct val="100000"/>
              </a:lnSpc>
              <a:spcBef>
                <a:spcPts val="0"/>
              </a:spcBef>
              <a:spcAft>
                <a:spcPts val="0"/>
              </a:spcAft>
              <a:buClrTx/>
              <a:buSzTx/>
              <a:buFontTx/>
              <a:buNone/>
              <a:tabLst/>
              <a:defRPr/>
            </a:pPr>
            <a:endParaRPr kumimoji="0" sz="1612" b="0" i="0" u="none" strike="noStrike" kern="0" cap="none" spc="0" normalizeH="0" baseline="0" noProof="0">
              <a:ln>
                <a:noFill/>
              </a:ln>
              <a:solidFill>
                <a:srgbClr val="000000"/>
              </a:solidFill>
              <a:effectLst/>
              <a:uLnTx/>
              <a:uFillTx/>
              <a:latin typeface="Calibri"/>
              <a:cs typeface="Calibri"/>
              <a:sym typeface="Calibri"/>
            </a:endParaRPr>
          </a:p>
        </p:txBody>
      </p:sp>
      <p:sp>
        <p:nvSpPr>
          <p:cNvPr id="53" name="Text 27">
            <a:extLst>
              <a:ext uri="{FF2B5EF4-FFF2-40B4-BE49-F238E27FC236}">
                <a16:creationId xmlns:a16="http://schemas.microsoft.com/office/drawing/2014/main" id="{9D667A57-5446-6134-A3C5-761434C892A1}"/>
              </a:ext>
            </a:extLst>
          </p:cNvPr>
          <p:cNvSpPr txBox="1"/>
          <p:nvPr/>
        </p:nvSpPr>
        <p:spPr>
          <a:xfrm>
            <a:off x="9035545" y="9030268"/>
            <a:ext cx="2881341" cy="3901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0" marR="0" lvl="0" indent="0" algn="ctr" defTabSz="818845" rtl="0" eaLnBrk="1" fontAlgn="auto" latinLnBrk="0" hangingPunct="0">
              <a:lnSpc>
                <a:spcPts val="1522"/>
              </a:lnSpc>
              <a:spcBef>
                <a:spcPts val="0"/>
              </a:spcBef>
              <a:spcAft>
                <a:spcPts val="0"/>
              </a:spcAft>
              <a:buClrTx/>
              <a:buSzTx/>
              <a:buFontTx/>
              <a:buNone/>
              <a:tabLst/>
              <a:defRPr>
                <a:solidFill>
                  <a:srgbClr val="057ABF"/>
                </a:solidFill>
                <a:latin typeface="Karla"/>
                <a:ea typeface="Karla"/>
                <a:cs typeface="Karla"/>
                <a:sym typeface="Karla"/>
              </a:defRPr>
            </a:pPr>
            <a:r>
              <a:rPr kumimoji="0" sz="1612" b="0" i="0" u="none" strike="noStrike" kern="0" cap="none" spc="0" normalizeH="0" baseline="0" noProof="0">
                <a:ln>
                  <a:noFill/>
                </a:ln>
                <a:solidFill>
                  <a:srgbClr val="057ABF"/>
                </a:solidFill>
                <a:effectLst/>
                <a:uLnTx/>
                <a:uFillTx/>
                <a:latin typeface="Karla"/>
                <a:sym typeface="Karla"/>
              </a:rPr>
              <a:t>Active Faith</a:t>
            </a:r>
            <a:br>
              <a:rPr kumimoji="0" sz="1612" b="0" i="0" u="none" strike="noStrike" kern="0" cap="none" spc="0" normalizeH="0" baseline="0" noProof="0">
                <a:ln>
                  <a:noFill/>
                </a:ln>
                <a:solidFill>
                  <a:srgbClr val="057ABF"/>
                </a:solidFill>
                <a:effectLst/>
                <a:uLnTx/>
                <a:uFillTx/>
                <a:latin typeface="Karla"/>
                <a:sym typeface="Karla"/>
              </a:rPr>
            </a:br>
            <a:r>
              <a:rPr kumimoji="0" sz="1612" b="0" i="0" u="none" strike="noStrike" kern="0" cap="none" spc="0" normalizeH="0" baseline="0" noProof="0">
                <a:ln>
                  <a:noFill/>
                </a:ln>
                <a:solidFill>
                  <a:srgbClr val="057ABF"/>
                </a:solidFill>
                <a:effectLst/>
                <a:uLnTx/>
                <a:uFillTx/>
                <a:latin typeface="Karla"/>
                <a:sym typeface="Karla"/>
              </a:rPr>
              <a:t>Settings</a:t>
            </a:r>
          </a:p>
        </p:txBody>
      </p:sp>
      <p:sp>
        <p:nvSpPr>
          <p:cNvPr id="54" name="Shape 28">
            <a:extLst>
              <a:ext uri="{FF2B5EF4-FFF2-40B4-BE49-F238E27FC236}">
                <a16:creationId xmlns:a16="http://schemas.microsoft.com/office/drawing/2014/main" id="{61E1B165-269B-28C7-8F9D-0516DF7EBEB7}"/>
              </a:ext>
            </a:extLst>
          </p:cNvPr>
          <p:cNvSpPr/>
          <p:nvPr/>
        </p:nvSpPr>
        <p:spPr>
          <a:xfrm>
            <a:off x="10428542" y="8871045"/>
            <a:ext cx="90973" cy="90985"/>
          </a:xfrm>
          <a:prstGeom prst="ellipse">
            <a:avLst/>
          </a:prstGeom>
          <a:solidFill>
            <a:srgbClr val="057ABF"/>
          </a:solidFill>
          <a:ln w="12700">
            <a:miter lim="400000"/>
          </a:ln>
        </p:spPr>
        <p:txBody>
          <a:bodyPr lIns="40941" tIns="40941" rIns="40941" bIns="40941"/>
          <a:lstStyle/>
          <a:p>
            <a:pPr marL="0" marR="0" lvl="0" indent="0" algn="l" defTabSz="818845" rtl="0" eaLnBrk="1" fontAlgn="auto" latinLnBrk="0" hangingPunct="0">
              <a:lnSpc>
                <a:spcPct val="100000"/>
              </a:lnSpc>
              <a:spcBef>
                <a:spcPts val="0"/>
              </a:spcBef>
              <a:spcAft>
                <a:spcPts val="0"/>
              </a:spcAft>
              <a:buClrTx/>
              <a:buSzTx/>
              <a:buFontTx/>
              <a:buNone/>
              <a:tabLst/>
              <a:defRPr/>
            </a:pPr>
            <a:endParaRPr kumimoji="0" sz="1612" b="0" i="0" u="none" strike="noStrike" kern="0" cap="none" spc="0" normalizeH="0" baseline="0" noProof="0">
              <a:ln>
                <a:noFill/>
              </a:ln>
              <a:solidFill>
                <a:srgbClr val="000000"/>
              </a:solidFill>
              <a:effectLst/>
              <a:uLnTx/>
              <a:uFillTx/>
              <a:latin typeface="Calibri"/>
              <a:cs typeface="Calibri"/>
              <a:sym typeface="Calibri"/>
            </a:endParaRPr>
          </a:p>
        </p:txBody>
      </p:sp>
      <p:sp>
        <p:nvSpPr>
          <p:cNvPr id="55" name="Text 29">
            <a:extLst>
              <a:ext uri="{FF2B5EF4-FFF2-40B4-BE49-F238E27FC236}">
                <a16:creationId xmlns:a16="http://schemas.microsoft.com/office/drawing/2014/main" id="{B468D18E-0FFC-6D55-3E82-1AD6A0617F85}"/>
              </a:ext>
            </a:extLst>
          </p:cNvPr>
          <p:cNvSpPr txBox="1"/>
          <p:nvPr/>
        </p:nvSpPr>
        <p:spPr>
          <a:xfrm>
            <a:off x="10365998" y="7153701"/>
            <a:ext cx="2881341" cy="3901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0" marR="0" lvl="0" indent="0" algn="ctr" defTabSz="818845" rtl="0" eaLnBrk="1" fontAlgn="auto" latinLnBrk="0" hangingPunct="0">
              <a:lnSpc>
                <a:spcPts val="1522"/>
              </a:lnSpc>
              <a:spcBef>
                <a:spcPts val="0"/>
              </a:spcBef>
              <a:spcAft>
                <a:spcPts val="0"/>
              </a:spcAft>
              <a:buClrTx/>
              <a:buSzTx/>
              <a:buFontTx/>
              <a:buNone/>
              <a:tabLst/>
              <a:defRPr>
                <a:solidFill>
                  <a:srgbClr val="057ABF"/>
                </a:solidFill>
                <a:latin typeface="Karla"/>
                <a:ea typeface="Karla"/>
                <a:cs typeface="Karla"/>
                <a:sym typeface="Karla"/>
              </a:defRPr>
            </a:pPr>
            <a:r>
              <a:rPr kumimoji="0" sz="1612" b="0" i="0" u="none" strike="noStrike" kern="0" cap="none" spc="0" normalizeH="0" baseline="0" noProof="0">
                <a:ln>
                  <a:noFill/>
                </a:ln>
                <a:solidFill>
                  <a:srgbClr val="057ABF"/>
                </a:solidFill>
                <a:effectLst/>
                <a:uLnTx/>
                <a:uFillTx/>
                <a:latin typeface="Karla"/>
                <a:sym typeface="Karla"/>
              </a:rPr>
              <a:t>Active Travel&amp;</a:t>
            </a:r>
            <a:br>
              <a:rPr kumimoji="0" sz="1612" b="0" i="0" u="none" strike="noStrike" kern="0" cap="none" spc="0" normalizeH="0" baseline="0" noProof="0">
                <a:ln>
                  <a:noFill/>
                </a:ln>
                <a:solidFill>
                  <a:srgbClr val="057ABF"/>
                </a:solidFill>
                <a:effectLst/>
                <a:uLnTx/>
                <a:uFillTx/>
                <a:latin typeface="Karla"/>
                <a:sym typeface="Karla"/>
              </a:rPr>
            </a:br>
            <a:r>
              <a:rPr kumimoji="0" sz="1612" b="0" i="0" u="none" strike="noStrike" kern="0" cap="none" spc="0" normalizeH="0" baseline="0" noProof="0">
                <a:ln>
                  <a:noFill/>
                </a:ln>
                <a:solidFill>
                  <a:srgbClr val="057ABF"/>
                </a:solidFill>
                <a:effectLst/>
                <a:uLnTx/>
                <a:uFillTx/>
                <a:latin typeface="Karla"/>
                <a:sym typeface="Karla"/>
              </a:rPr>
              <a:t>Streets</a:t>
            </a:r>
          </a:p>
        </p:txBody>
      </p:sp>
      <p:sp>
        <p:nvSpPr>
          <p:cNvPr id="56" name="Text 30">
            <a:extLst>
              <a:ext uri="{FF2B5EF4-FFF2-40B4-BE49-F238E27FC236}">
                <a16:creationId xmlns:a16="http://schemas.microsoft.com/office/drawing/2014/main" id="{61077968-E8FE-548E-FCE5-CEF8E6F4C515}"/>
              </a:ext>
            </a:extLst>
          </p:cNvPr>
          <p:cNvSpPr txBox="1"/>
          <p:nvPr/>
        </p:nvSpPr>
        <p:spPr>
          <a:xfrm>
            <a:off x="8648917" y="10713492"/>
            <a:ext cx="2881341" cy="3901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0" marR="0" lvl="0" indent="0" algn="ctr" defTabSz="818845" rtl="0" eaLnBrk="1" fontAlgn="auto" latinLnBrk="0" hangingPunct="0">
              <a:lnSpc>
                <a:spcPts val="1522"/>
              </a:lnSpc>
              <a:spcBef>
                <a:spcPts val="0"/>
              </a:spcBef>
              <a:spcAft>
                <a:spcPts val="0"/>
              </a:spcAft>
              <a:buClrTx/>
              <a:buSzTx/>
              <a:buFontTx/>
              <a:buNone/>
              <a:tabLst/>
              <a:defRPr>
                <a:solidFill>
                  <a:srgbClr val="057ABF"/>
                </a:solidFill>
                <a:latin typeface="Karla"/>
                <a:ea typeface="Karla"/>
                <a:cs typeface="Karla"/>
                <a:sym typeface="Karla"/>
              </a:defRPr>
            </a:pPr>
            <a:r>
              <a:rPr kumimoji="0" sz="1612" b="0" i="0" u="none" strike="noStrike" kern="0" cap="none" spc="0" normalizeH="0" baseline="0" noProof="0">
                <a:ln>
                  <a:noFill/>
                </a:ln>
                <a:solidFill>
                  <a:srgbClr val="057ABF"/>
                </a:solidFill>
                <a:effectLst/>
                <a:uLnTx/>
                <a:uFillTx/>
                <a:latin typeface="Karla"/>
                <a:sym typeface="Karla"/>
              </a:rPr>
              <a:t>Active Playful</a:t>
            </a:r>
          </a:p>
          <a:p>
            <a:pPr marL="0" marR="0" lvl="0" indent="0" algn="ctr" defTabSz="818845" rtl="0" eaLnBrk="1" fontAlgn="auto" latinLnBrk="0" hangingPunct="0">
              <a:lnSpc>
                <a:spcPts val="1522"/>
              </a:lnSpc>
              <a:spcBef>
                <a:spcPts val="0"/>
              </a:spcBef>
              <a:spcAft>
                <a:spcPts val="0"/>
              </a:spcAft>
              <a:buClrTx/>
              <a:buSzTx/>
              <a:buFontTx/>
              <a:buNone/>
              <a:tabLst/>
              <a:defRPr>
                <a:solidFill>
                  <a:srgbClr val="057ABF"/>
                </a:solidFill>
                <a:latin typeface="Karla"/>
                <a:ea typeface="Karla"/>
                <a:cs typeface="Karla"/>
                <a:sym typeface="Karla"/>
              </a:defRPr>
            </a:pPr>
            <a:r>
              <a:rPr kumimoji="0" sz="1612" b="0" i="0" u="none" strike="noStrike" kern="0" cap="none" spc="0" normalizeH="0" baseline="0" noProof="0">
                <a:ln>
                  <a:noFill/>
                </a:ln>
                <a:solidFill>
                  <a:srgbClr val="057ABF"/>
                </a:solidFill>
                <a:effectLst/>
                <a:uLnTx/>
                <a:uFillTx/>
                <a:latin typeface="Karla"/>
                <a:sym typeface="Karla"/>
              </a:rPr>
              <a:t>Parks </a:t>
            </a:r>
          </a:p>
        </p:txBody>
      </p:sp>
      <p:sp>
        <p:nvSpPr>
          <p:cNvPr id="57" name="Shape 31">
            <a:extLst>
              <a:ext uri="{FF2B5EF4-FFF2-40B4-BE49-F238E27FC236}">
                <a16:creationId xmlns:a16="http://schemas.microsoft.com/office/drawing/2014/main" id="{2C0CBB2A-24EB-2D80-4121-9E96BCF6750C}"/>
              </a:ext>
            </a:extLst>
          </p:cNvPr>
          <p:cNvSpPr/>
          <p:nvPr/>
        </p:nvSpPr>
        <p:spPr>
          <a:xfrm>
            <a:off x="10030543" y="10554269"/>
            <a:ext cx="90973" cy="90985"/>
          </a:xfrm>
          <a:prstGeom prst="ellipse">
            <a:avLst/>
          </a:prstGeom>
          <a:solidFill>
            <a:srgbClr val="057ABF"/>
          </a:solidFill>
          <a:ln w="12700">
            <a:miter lim="400000"/>
          </a:ln>
        </p:spPr>
        <p:txBody>
          <a:bodyPr lIns="40941" tIns="40941" rIns="40941" bIns="40941"/>
          <a:lstStyle/>
          <a:p>
            <a:pPr marL="0" marR="0" lvl="0" indent="0" algn="l" defTabSz="818845" rtl="0" eaLnBrk="1" fontAlgn="auto" latinLnBrk="0" hangingPunct="0">
              <a:lnSpc>
                <a:spcPct val="100000"/>
              </a:lnSpc>
              <a:spcBef>
                <a:spcPts val="0"/>
              </a:spcBef>
              <a:spcAft>
                <a:spcPts val="0"/>
              </a:spcAft>
              <a:buClrTx/>
              <a:buSzTx/>
              <a:buFontTx/>
              <a:buNone/>
              <a:tabLst/>
              <a:defRPr/>
            </a:pPr>
            <a:endParaRPr kumimoji="0" sz="1612" b="0" i="0" u="none" strike="noStrike" kern="0" cap="none" spc="0" normalizeH="0" baseline="0" noProof="0">
              <a:ln>
                <a:noFill/>
              </a:ln>
              <a:solidFill>
                <a:srgbClr val="000000"/>
              </a:solidFill>
              <a:effectLst/>
              <a:uLnTx/>
              <a:uFillTx/>
              <a:latin typeface="Calibri"/>
              <a:cs typeface="Calibri"/>
              <a:sym typeface="Calibri"/>
            </a:endParaRPr>
          </a:p>
        </p:txBody>
      </p:sp>
      <p:sp>
        <p:nvSpPr>
          <p:cNvPr id="58" name="Text 32">
            <a:extLst>
              <a:ext uri="{FF2B5EF4-FFF2-40B4-BE49-F238E27FC236}">
                <a16:creationId xmlns:a16="http://schemas.microsoft.com/office/drawing/2014/main" id="{BCBB76A7-8FC8-F00F-98AC-3ED7C3B7B79A}"/>
              </a:ext>
            </a:extLst>
          </p:cNvPr>
          <p:cNvSpPr txBox="1"/>
          <p:nvPr/>
        </p:nvSpPr>
        <p:spPr>
          <a:xfrm>
            <a:off x="10491084" y="9189492"/>
            <a:ext cx="2881341" cy="3901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0" marR="0" lvl="0" indent="0" algn="ctr" defTabSz="818845" rtl="0" eaLnBrk="1" fontAlgn="auto" latinLnBrk="0" hangingPunct="0">
              <a:lnSpc>
                <a:spcPts val="1522"/>
              </a:lnSpc>
              <a:spcBef>
                <a:spcPts val="0"/>
              </a:spcBef>
              <a:spcAft>
                <a:spcPts val="0"/>
              </a:spcAft>
              <a:buClrTx/>
              <a:buSzTx/>
              <a:buFontTx/>
              <a:buNone/>
              <a:tabLst/>
              <a:defRPr>
                <a:solidFill>
                  <a:srgbClr val="057ABF"/>
                </a:solidFill>
                <a:latin typeface="Karla"/>
                <a:ea typeface="Karla"/>
                <a:cs typeface="Karla"/>
                <a:sym typeface="Karla"/>
              </a:defRPr>
            </a:pPr>
            <a:r>
              <a:rPr kumimoji="0" sz="1612" b="0" i="0" u="none" strike="noStrike" kern="0" cap="none" spc="0" normalizeH="0" baseline="0" noProof="0">
                <a:ln>
                  <a:noFill/>
                </a:ln>
                <a:solidFill>
                  <a:srgbClr val="057ABF"/>
                </a:solidFill>
                <a:effectLst/>
                <a:uLnTx/>
                <a:uFillTx/>
                <a:latin typeface="Karla"/>
                <a:sym typeface="Karla"/>
              </a:rPr>
              <a:t>Green Space</a:t>
            </a:r>
            <a:br>
              <a:rPr kumimoji="0" sz="1612" b="0" i="0" u="none" strike="noStrike" kern="0" cap="none" spc="0" normalizeH="0" baseline="0" noProof="0">
                <a:ln>
                  <a:noFill/>
                </a:ln>
                <a:solidFill>
                  <a:srgbClr val="057ABF"/>
                </a:solidFill>
                <a:effectLst/>
                <a:uLnTx/>
                <a:uFillTx/>
                <a:latin typeface="Karla"/>
                <a:sym typeface="Karla"/>
              </a:rPr>
            </a:br>
            <a:r>
              <a:rPr kumimoji="0" sz="1612" b="0" i="0" u="none" strike="noStrike" kern="0" cap="none" spc="0" normalizeH="0" baseline="0" noProof="0">
                <a:ln>
                  <a:noFill/>
                </a:ln>
                <a:solidFill>
                  <a:srgbClr val="057ABF"/>
                </a:solidFill>
                <a:effectLst/>
                <a:uLnTx/>
                <a:uFillTx/>
                <a:latin typeface="Karla"/>
                <a:sym typeface="Karla"/>
              </a:rPr>
              <a:t>Development</a:t>
            </a:r>
          </a:p>
        </p:txBody>
      </p:sp>
      <p:sp>
        <p:nvSpPr>
          <p:cNvPr id="59" name="Shape 33">
            <a:extLst>
              <a:ext uri="{FF2B5EF4-FFF2-40B4-BE49-F238E27FC236}">
                <a16:creationId xmlns:a16="http://schemas.microsoft.com/office/drawing/2014/main" id="{D5EC8114-580A-74D4-03E5-D6E8EC59EC15}"/>
              </a:ext>
            </a:extLst>
          </p:cNvPr>
          <p:cNvSpPr/>
          <p:nvPr/>
        </p:nvSpPr>
        <p:spPr>
          <a:xfrm>
            <a:off x="11884080" y="9030269"/>
            <a:ext cx="90973" cy="90985"/>
          </a:xfrm>
          <a:prstGeom prst="ellipse">
            <a:avLst/>
          </a:prstGeom>
          <a:solidFill>
            <a:srgbClr val="057ABF"/>
          </a:solidFill>
          <a:ln w="12700">
            <a:miter lim="400000"/>
          </a:ln>
        </p:spPr>
        <p:txBody>
          <a:bodyPr lIns="40941" tIns="40941" rIns="40941" bIns="40941"/>
          <a:lstStyle/>
          <a:p>
            <a:pPr marL="0" marR="0" lvl="0" indent="0" algn="l" defTabSz="818845" rtl="0" eaLnBrk="1" fontAlgn="auto" latinLnBrk="0" hangingPunct="0">
              <a:lnSpc>
                <a:spcPct val="100000"/>
              </a:lnSpc>
              <a:spcBef>
                <a:spcPts val="0"/>
              </a:spcBef>
              <a:spcAft>
                <a:spcPts val="0"/>
              </a:spcAft>
              <a:buClrTx/>
              <a:buSzTx/>
              <a:buFontTx/>
              <a:buNone/>
              <a:tabLst/>
              <a:defRPr/>
            </a:pPr>
            <a:endParaRPr kumimoji="0" sz="1612" b="0" i="0" u="none" strike="noStrike" kern="0" cap="none" spc="0" normalizeH="0" baseline="0" noProof="0">
              <a:ln>
                <a:noFill/>
              </a:ln>
              <a:solidFill>
                <a:srgbClr val="000000"/>
              </a:solidFill>
              <a:effectLst/>
              <a:uLnTx/>
              <a:uFillTx/>
              <a:latin typeface="Calibri"/>
              <a:cs typeface="Calibri"/>
              <a:sym typeface="Calibri"/>
            </a:endParaRPr>
          </a:p>
        </p:txBody>
      </p:sp>
      <p:sp>
        <p:nvSpPr>
          <p:cNvPr id="60" name="Text 34">
            <a:extLst>
              <a:ext uri="{FF2B5EF4-FFF2-40B4-BE49-F238E27FC236}">
                <a16:creationId xmlns:a16="http://schemas.microsoft.com/office/drawing/2014/main" id="{B07FEB29-8F2A-E797-8879-8D008BC28F0A}"/>
              </a:ext>
            </a:extLst>
          </p:cNvPr>
          <p:cNvSpPr txBox="1"/>
          <p:nvPr/>
        </p:nvSpPr>
        <p:spPr>
          <a:xfrm>
            <a:off x="10627540" y="10497402"/>
            <a:ext cx="2881341" cy="3901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0" marR="0" lvl="0" indent="0" algn="ctr" defTabSz="818845" rtl="0" eaLnBrk="1" fontAlgn="auto" latinLnBrk="0" hangingPunct="0">
              <a:lnSpc>
                <a:spcPts val="1522"/>
              </a:lnSpc>
              <a:spcBef>
                <a:spcPts val="0"/>
              </a:spcBef>
              <a:spcAft>
                <a:spcPts val="0"/>
              </a:spcAft>
              <a:buClrTx/>
              <a:buSzTx/>
              <a:buFontTx/>
              <a:buNone/>
              <a:tabLst/>
              <a:defRPr>
                <a:solidFill>
                  <a:srgbClr val="057ABF"/>
                </a:solidFill>
                <a:latin typeface="Karla"/>
                <a:ea typeface="Karla"/>
                <a:cs typeface="Karla"/>
                <a:sym typeface="Karla"/>
              </a:defRPr>
            </a:pPr>
            <a:r>
              <a:rPr kumimoji="0" sz="1612" b="0" i="0" u="none" strike="noStrike" kern="0" cap="none" spc="0" normalizeH="0" baseline="0" noProof="0">
                <a:ln>
                  <a:noFill/>
                </a:ln>
                <a:solidFill>
                  <a:srgbClr val="057ABF"/>
                </a:solidFill>
                <a:effectLst/>
                <a:uLnTx/>
                <a:uFillTx/>
                <a:latin typeface="Karla"/>
                <a:sym typeface="Karla"/>
              </a:rPr>
              <a:t>Embedding PA</a:t>
            </a:r>
            <a:br>
              <a:rPr kumimoji="0" sz="1612" b="0" i="0" u="none" strike="noStrike" kern="0" cap="none" spc="0" normalizeH="0" baseline="0" noProof="0">
                <a:ln>
                  <a:noFill/>
                </a:ln>
                <a:solidFill>
                  <a:srgbClr val="057ABF"/>
                </a:solidFill>
                <a:effectLst/>
                <a:uLnTx/>
                <a:uFillTx/>
                <a:latin typeface="Karla"/>
                <a:sym typeface="Karla"/>
              </a:rPr>
            </a:br>
            <a:r>
              <a:rPr kumimoji="0" sz="1612" b="0" i="0" u="none" strike="noStrike" kern="0" cap="none" spc="0" normalizeH="0" baseline="0" noProof="0">
                <a:ln>
                  <a:noFill/>
                </a:ln>
                <a:solidFill>
                  <a:srgbClr val="057ABF"/>
                </a:solidFill>
                <a:effectLst/>
                <a:uLnTx/>
                <a:uFillTx/>
                <a:latin typeface="Karla"/>
                <a:sym typeface="Karla"/>
              </a:rPr>
              <a:t>in Policy</a:t>
            </a:r>
          </a:p>
        </p:txBody>
      </p:sp>
      <p:sp>
        <p:nvSpPr>
          <p:cNvPr id="61" name="Text 35">
            <a:extLst>
              <a:ext uri="{FF2B5EF4-FFF2-40B4-BE49-F238E27FC236}">
                <a16:creationId xmlns:a16="http://schemas.microsoft.com/office/drawing/2014/main" id="{F1D62E42-428E-4C84-E36B-91944AC8B822}"/>
              </a:ext>
            </a:extLst>
          </p:cNvPr>
          <p:cNvSpPr txBox="1"/>
          <p:nvPr/>
        </p:nvSpPr>
        <p:spPr>
          <a:xfrm>
            <a:off x="9501773" y="11623343"/>
            <a:ext cx="2881341" cy="3901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0" marR="0" lvl="0" indent="0" algn="ctr" defTabSz="818845" rtl="0" eaLnBrk="1" fontAlgn="auto" latinLnBrk="0" hangingPunct="0">
              <a:lnSpc>
                <a:spcPts val="1522"/>
              </a:lnSpc>
              <a:spcBef>
                <a:spcPts val="0"/>
              </a:spcBef>
              <a:spcAft>
                <a:spcPts val="0"/>
              </a:spcAft>
              <a:buClrTx/>
              <a:buSzTx/>
              <a:buFontTx/>
              <a:buNone/>
              <a:tabLst/>
              <a:defRPr>
                <a:solidFill>
                  <a:srgbClr val="057ABF"/>
                </a:solidFill>
                <a:latin typeface="Karla"/>
                <a:ea typeface="Karla"/>
                <a:cs typeface="Karla"/>
                <a:sym typeface="Karla"/>
              </a:defRPr>
            </a:pPr>
            <a:r>
              <a:rPr kumimoji="0" sz="1612" b="0" i="0" u="none" strike="noStrike" kern="0" cap="none" spc="0" normalizeH="0" baseline="0" noProof="0">
                <a:ln>
                  <a:noFill/>
                </a:ln>
                <a:solidFill>
                  <a:srgbClr val="057ABF"/>
                </a:solidFill>
                <a:effectLst/>
                <a:uLnTx/>
                <a:uFillTx/>
                <a:latin typeface="Karla"/>
                <a:sym typeface="Karla"/>
              </a:rPr>
              <a:t>Strategic </a:t>
            </a:r>
            <a:br>
              <a:rPr kumimoji="0" sz="1612" b="0" i="0" u="none" strike="noStrike" kern="0" cap="none" spc="0" normalizeH="0" baseline="0" noProof="0">
                <a:ln>
                  <a:noFill/>
                </a:ln>
                <a:solidFill>
                  <a:srgbClr val="057ABF"/>
                </a:solidFill>
                <a:effectLst/>
                <a:uLnTx/>
                <a:uFillTx/>
                <a:latin typeface="Karla"/>
                <a:sym typeface="Karla"/>
              </a:rPr>
            </a:br>
            <a:r>
              <a:rPr kumimoji="0" sz="1612" b="0" i="0" u="none" strike="noStrike" kern="0" cap="none" spc="0" normalizeH="0" baseline="0" noProof="0">
                <a:ln>
                  <a:noFill/>
                </a:ln>
                <a:solidFill>
                  <a:srgbClr val="057ABF"/>
                </a:solidFill>
                <a:effectLst/>
                <a:uLnTx/>
                <a:uFillTx/>
                <a:latin typeface="Karla"/>
                <a:sym typeface="Karla"/>
              </a:rPr>
              <a:t>Influence</a:t>
            </a:r>
          </a:p>
        </p:txBody>
      </p:sp>
      <p:sp>
        <p:nvSpPr>
          <p:cNvPr id="62" name="Shape 36">
            <a:extLst>
              <a:ext uri="{FF2B5EF4-FFF2-40B4-BE49-F238E27FC236}">
                <a16:creationId xmlns:a16="http://schemas.microsoft.com/office/drawing/2014/main" id="{9AEC0A82-4C30-2D67-29D6-618410016207}"/>
              </a:ext>
            </a:extLst>
          </p:cNvPr>
          <p:cNvSpPr/>
          <p:nvPr/>
        </p:nvSpPr>
        <p:spPr>
          <a:xfrm>
            <a:off x="10883396" y="11464119"/>
            <a:ext cx="90973" cy="90985"/>
          </a:xfrm>
          <a:prstGeom prst="ellipse">
            <a:avLst/>
          </a:prstGeom>
          <a:solidFill>
            <a:srgbClr val="057ABF"/>
          </a:solidFill>
          <a:ln w="12700">
            <a:miter lim="400000"/>
          </a:ln>
        </p:spPr>
        <p:txBody>
          <a:bodyPr lIns="40941" tIns="40941" rIns="40941" bIns="40941"/>
          <a:lstStyle/>
          <a:p>
            <a:pPr marL="0" marR="0" lvl="0" indent="0" algn="l" defTabSz="818845" rtl="0" eaLnBrk="1" fontAlgn="auto" latinLnBrk="0" hangingPunct="0">
              <a:lnSpc>
                <a:spcPct val="100000"/>
              </a:lnSpc>
              <a:spcBef>
                <a:spcPts val="0"/>
              </a:spcBef>
              <a:spcAft>
                <a:spcPts val="0"/>
              </a:spcAft>
              <a:buClrTx/>
              <a:buSzTx/>
              <a:buFontTx/>
              <a:buNone/>
              <a:tabLst/>
              <a:defRPr/>
            </a:pPr>
            <a:endParaRPr kumimoji="0" sz="1612" b="0" i="0" u="none" strike="noStrike" kern="0" cap="none" spc="0" normalizeH="0" baseline="0" noProof="0">
              <a:ln>
                <a:noFill/>
              </a:ln>
              <a:solidFill>
                <a:srgbClr val="000000"/>
              </a:solidFill>
              <a:effectLst/>
              <a:uLnTx/>
              <a:uFillTx/>
              <a:latin typeface="Calibri"/>
              <a:cs typeface="Calibri"/>
              <a:sym typeface="Calibri"/>
            </a:endParaRPr>
          </a:p>
        </p:txBody>
      </p:sp>
      <p:pic>
        <p:nvPicPr>
          <p:cNvPr id="63" name="Image 6" descr="Image 6">
            <a:extLst>
              <a:ext uri="{FF2B5EF4-FFF2-40B4-BE49-F238E27FC236}">
                <a16:creationId xmlns:a16="http://schemas.microsoft.com/office/drawing/2014/main" id="{1451C349-5545-E162-B2ED-F7A3FD49CAE4}"/>
              </a:ext>
            </a:extLst>
          </p:cNvPr>
          <p:cNvPicPr>
            <a:picLocks noChangeAspect="1"/>
          </p:cNvPicPr>
          <p:nvPr/>
        </p:nvPicPr>
        <p:blipFill>
          <a:blip r:embed="rId9"/>
          <a:stretch>
            <a:fillRect/>
          </a:stretch>
        </p:blipFill>
        <p:spPr>
          <a:xfrm>
            <a:off x="6585009" y="7847463"/>
            <a:ext cx="159201" cy="159224"/>
          </a:xfrm>
          <a:prstGeom prst="rect">
            <a:avLst/>
          </a:prstGeom>
          <a:ln w="12700">
            <a:miter lim="400000"/>
          </a:ln>
        </p:spPr>
      </p:pic>
      <p:pic>
        <p:nvPicPr>
          <p:cNvPr id="64" name="Image 7" descr="Image 7">
            <a:extLst>
              <a:ext uri="{FF2B5EF4-FFF2-40B4-BE49-F238E27FC236}">
                <a16:creationId xmlns:a16="http://schemas.microsoft.com/office/drawing/2014/main" id="{8F518008-97D4-034D-A9A9-A009CD5F2833}"/>
              </a:ext>
            </a:extLst>
          </p:cNvPr>
          <p:cNvPicPr>
            <a:picLocks noChangeAspect="1"/>
          </p:cNvPicPr>
          <p:nvPr/>
        </p:nvPicPr>
        <p:blipFill>
          <a:blip r:embed="rId10"/>
          <a:stretch>
            <a:fillRect/>
          </a:stretch>
        </p:blipFill>
        <p:spPr>
          <a:xfrm>
            <a:off x="6653238" y="7972567"/>
            <a:ext cx="159201" cy="147851"/>
          </a:xfrm>
          <a:prstGeom prst="rect">
            <a:avLst/>
          </a:prstGeom>
          <a:ln w="12700">
            <a:miter lim="400000"/>
          </a:ln>
        </p:spPr>
      </p:pic>
      <p:pic>
        <p:nvPicPr>
          <p:cNvPr id="65" name="Image 8" descr="Image 8">
            <a:extLst>
              <a:ext uri="{FF2B5EF4-FFF2-40B4-BE49-F238E27FC236}">
                <a16:creationId xmlns:a16="http://schemas.microsoft.com/office/drawing/2014/main" id="{C048D0F0-3B00-DCFB-6436-84E79AE9E386}"/>
              </a:ext>
            </a:extLst>
          </p:cNvPr>
          <p:cNvPicPr>
            <a:picLocks noChangeAspect="1"/>
          </p:cNvPicPr>
          <p:nvPr/>
        </p:nvPicPr>
        <p:blipFill>
          <a:blip r:embed="rId11"/>
          <a:stretch>
            <a:fillRect/>
          </a:stretch>
        </p:blipFill>
        <p:spPr>
          <a:xfrm>
            <a:off x="6721465" y="8074925"/>
            <a:ext cx="216058" cy="227463"/>
          </a:xfrm>
          <a:prstGeom prst="rect">
            <a:avLst/>
          </a:prstGeom>
          <a:ln w="12700">
            <a:miter lim="400000"/>
          </a:ln>
        </p:spPr>
      </p:pic>
      <p:pic>
        <p:nvPicPr>
          <p:cNvPr id="66" name="Image 9" descr="Image 9">
            <a:extLst>
              <a:ext uri="{FF2B5EF4-FFF2-40B4-BE49-F238E27FC236}">
                <a16:creationId xmlns:a16="http://schemas.microsoft.com/office/drawing/2014/main" id="{9608E0C2-D481-E52D-65A4-1725A4A58594}"/>
              </a:ext>
            </a:extLst>
          </p:cNvPr>
          <p:cNvPicPr>
            <a:picLocks noChangeAspect="1"/>
          </p:cNvPicPr>
          <p:nvPr/>
        </p:nvPicPr>
        <p:blipFill>
          <a:blip r:embed="rId12"/>
          <a:stretch>
            <a:fillRect/>
          </a:stretch>
        </p:blipFill>
        <p:spPr>
          <a:xfrm>
            <a:off x="6846551" y="8222776"/>
            <a:ext cx="216058" cy="227463"/>
          </a:xfrm>
          <a:prstGeom prst="rect">
            <a:avLst/>
          </a:prstGeom>
          <a:ln w="12700">
            <a:miter lim="400000"/>
          </a:ln>
        </p:spPr>
      </p:pic>
      <p:pic>
        <p:nvPicPr>
          <p:cNvPr id="67" name="Image 10" descr="Image 10">
            <a:extLst>
              <a:ext uri="{FF2B5EF4-FFF2-40B4-BE49-F238E27FC236}">
                <a16:creationId xmlns:a16="http://schemas.microsoft.com/office/drawing/2014/main" id="{16857B61-2A51-292A-09CC-BBF7721D3068}"/>
              </a:ext>
            </a:extLst>
          </p:cNvPr>
          <p:cNvPicPr>
            <a:picLocks noChangeAspect="1"/>
          </p:cNvPicPr>
          <p:nvPr/>
        </p:nvPicPr>
        <p:blipFill>
          <a:blip r:embed="rId13"/>
          <a:stretch>
            <a:fillRect/>
          </a:stretch>
        </p:blipFill>
        <p:spPr>
          <a:xfrm>
            <a:off x="6994379" y="8359254"/>
            <a:ext cx="170573" cy="170597"/>
          </a:xfrm>
          <a:prstGeom prst="rect">
            <a:avLst/>
          </a:prstGeom>
          <a:ln w="12700">
            <a:miter lim="400000"/>
          </a:ln>
        </p:spPr>
      </p:pic>
      <p:pic>
        <p:nvPicPr>
          <p:cNvPr id="68" name="Image 11" descr="Image 11">
            <a:extLst>
              <a:ext uri="{FF2B5EF4-FFF2-40B4-BE49-F238E27FC236}">
                <a16:creationId xmlns:a16="http://schemas.microsoft.com/office/drawing/2014/main" id="{2AFDBB02-1751-4D19-A521-A0D2A7154A40}"/>
              </a:ext>
            </a:extLst>
          </p:cNvPr>
          <p:cNvPicPr>
            <a:picLocks noChangeAspect="1"/>
          </p:cNvPicPr>
          <p:nvPr/>
        </p:nvPicPr>
        <p:blipFill>
          <a:blip r:embed="rId14"/>
          <a:stretch>
            <a:fillRect/>
          </a:stretch>
        </p:blipFill>
        <p:spPr>
          <a:xfrm>
            <a:off x="7085349" y="8450239"/>
            <a:ext cx="204687" cy="204716"/>
          </a:xfrm>
          <a:prstGeom prst="rect">
            <a:avLst/>
          </a:prstGeom>
          <a:ln w="12700">
            <a:miter lim="400000"/>
          </a:ln>
        </p:spPr>
      </p:pic>
      <p:pic>
        <p:nvPicPr>
          <p:cNvPr id="69" name="Image 12" descr="Image 12">
            <a:extLst>
              <a:ext uri="{FF2B5EF4-FFF2-40B4-BE49-F238E27FC236}">
                <a16:creationId xmlns:a16="http://schemas.microsoft.com/office/drawing/2014/main" id="{2893B1F4-5C5B-BB2A-1803-6DC6D9DC316D}"/>
              </a:ext>
            </a:extLst>
          </p:cNvPr>
          <p:cNvPicPr>
            <a:picLocks noChangeAspect="1"/>
          </p:cNvPicPr>
          <p:nvPr/>
        </p:nvPicPr>
        <p:blipFill>
          <a:blip r:embed="rId15"/>
          <a:stretch>
            <a:fillRect/>
          </a:stretch>
        </p:blipFill>
        <p:spPr>
          <a:xfrm>
            <a:off x="7221808" y="8541224"/>
            <a:ext cx="113716" cy="147851"/>
          </a:xfrm>
          <a:prstGeom prst="rect">
            <a:avLst/>
          </a:prstGeom>
          <a:ln w="12700">
            <a:miter lim="400000"/>
          </a:ln>
        </p:spPr>
      </p:pic>
      <p:pic>
        <p:nvPicPr>
          <p:cNvPr id="70" name="Image 13" descr="Image 13">
            <a:extLst>
              <a:ext uri="{FF2B5EF4-FFF2-40B4-BE49-F238E27FC236}">
                <a16:creationId xmlns:a16="http://schemas.microsoft.com/office/drawing/2014/main" id="{4D744335-A23B-C523-B985-27D76BC17498}"/>
              </a:ext>
            </a:extLst>
          </p:cNvPr>
          <p:cNvPicPr>
            <a:picLocks noChangeAspect="1"/>
          </p:cNvPicPr>
          <p:nvPr/>
        </p:nvPicPr>
        <p:blipFill>
          <a:blip r:embed="rId16"/>
          <a:stretch>
            <a:fillRect/>
          </a:stretch>
        </p:blipFill>
        <p:spPr>
          <a:xfrm>
            <a:off x="7301407" y="8563970"/>
            <a:ext cx="147830" cy="170597"/>
          </a:xfrm>
          <a:prstGeom prst="rect">
            <a:avLst/>
          </a:prstGeom>
          <a:ln w="12700">
            <a:miter lim="400000"/>
          </a:ln>
        </p:spPr>
      </p:pic>
      <p:pic>
        <p:nvPicPr>
          <p:cNvPr id="71" name="Image 14" descr="Image 14">
            <a:extLst>
              <a:ext uri="{FF2B5EF4-FFF2-40B4-BE49-F238E27FC236}">
                <a16:creationId xmlns:a16="http://schemas.microsoft.com/office/drawing/2014/main" id="{AF0E30BC-D205-CFC2-84D2-F711AF40D12D}"/>
              </a:ext>
            </a:extLst>
          </p:cNvPr>
          <p:cNvPicPr>
            <a:picLocks noChangeAspect="1"/>
          </p:cNvPicPr>
          <p:nvPr/>
        </p:nvPicPr>
        <p:blipFill>
          <a:blip r:embed="rId17"/>
          <a:stretch>
            <a:fillRect/>
          </a:stretch>
        </p:blipFill>
        <p:spPr>
          <a:xfrm>
            <a:off x="7381007" y="8632209"/>
            <a:ext cx="102345" cy="147851"/>
          </a:xfrm>
          <a:prstGeom prst="rect">
            <a:avLst/>
          </a:prstGeom>
          <a:ln w="12700">
            <a:miter lim="400000"/>
          </a:ln>
        </p:spPr>
      </p:pic>
      <p:pic>
        <p:nvPicPr>
          <p:cNvPr id="72" name="Image 15" descr="Image 15">
            <a:extLst>
              <a:ext uri="{FF2B5EF4-FFF2-40B4-BE49-F238E27FC236}">
                <a16:creationId xmlns:a16="http://schemas.microsoft.com/office/drawing/2014/main" id="{16362A1D-3F5B-14C8-2FF0-2FDE7B4E2656}"/>
              </a:ext>
            </a:extLst>
          </p:cNvPr>
          <p:cNvPicPr>
            <a:picLocks noChangeAspect="1"/>
          </p:cNvPicPr>
          <p:nvPr/>
        </p:nvPicPr>
        <p:blipFill>
          <a:blip r:embed="rId18"/>
          <a:stretch>
            <a:fillRect/>
          </a:stretch>
        </p:blipFill>
        <p:spPr>
          <a:xfrm>
            <a:off x="7437864" y="8654955"/>
            <a:ext cx="159201" cy="181970"/>
          </a:xfrm>
          <a:prstGeom prst="rect">
            <a:avLst/>
          </a:prstGeom>
          <a:ln w="12700">
            <a:miter lim="400000"/>
          </a:ln>
        </p:spPr>
      </p:pic>
      <p:pic>
        <p:nvPicPr>
          <p:cNvPr id="73" name="Image 16" descr="Image 16">
            <a:extLst>
              <a:ext uri="{FF2B5EF4-FFF2-40B4-BE49-F238E27FC236}">
                <a16:creationId xmlns:a16="http://schemas.microsoft.com/office/drawing/2014/main" id="{041BD52A-FD24-FB89-4C5D-C95CE189F400}"/>
              </a:ext>
            </a:extLst>
          </p:cNvPr>
          <p:cNvPicPr>
            <a:picLocks noChangeAspect="1"/>
          </p:cNvPicPr>
          <p:nvPr/>
        </p:nvPicPr>
        <p:blipFill>
          <a:blip r:embed="rId19"/>
          <a:stretch>
            <a:fillRect/>
          </a:stretch>
        </p:blipFill>
        <p:spPr>
          <a:xfrm>
            <a:off x="7562950" y="8711821"/>
            <a:ext cx="147830" cy="159224"/>
          </a:xfrm>
          <a:prstGeom prst="rect">
            <a:avLst/>
          </a:prstGeom>
          <a:ln w="12700">
            <a:miter lim="400000"/>
          </a:ln>
        </p:spPr>
      </p:pic>
      <p:pic>
        <p:nvPicPr>
          <p:cNvPr id="74" name="Image 17" descr="Image 17">
            <a:extLst>
              <a:ext uri="{FF2B5EF4-FFF2-40B4-BE49-F238E27FC236}">
                <a16:creationId xmlns:a16="http://schemas.microsoft.com/office/drawing/2014/main" id="{79E9647D-442B-DC04-F71F-B218AD3EAA35}"/>
              </a:ext>
            </a:extLst>
          </p:cNvPr>
          <p:cNvPicPr>
            <a:picLocks noChangeAspect="1"/>
          </p:cNvPicPr>
          <p:nvPr/>
        </p:nvPicPr>
        <p:blipFill>
          <a:blip r:embed="rId20"/>
          <a:stretch>
            <a:fillRect/>
          </a:stretch>
        </p:blipFill>
        <p:spPr>
          <a:xfrm>
            <a:off x="6539524" y="6232477"/>
            <a:ext cx="170573" cy="136478"/>
          </a:xfrm>
          <a:prstGeom prst="rect">
            <a:avLst/>
          </a:prstGeom>
          <a:ln w="12700">
            <a:miter lim="400000"/>
          </a:ln>
        </p:spPr>
      </p:pic>
      <p:pic>
        <p:nvPicPr>
          <p:cNvPr id="75" name="Image 18" descr="Image 18">
            <a:extLst>
              <a:ext uri="{FF2B5EF4-FFF2-40B4-BE49-F238E27FC236}">
                <a16:creationId xmlns:a16="http://schemas.microsoft.com/office/drawing/2014/main" id="{EBF1B119-D15F-C386-B8F0-0A8F21DD6652}"/>
              </a:ext>
            </a:extLst>
          </p:cNvPr>
          <p:cNvPicPr>
            <a:picLocks noChangeAspect="1"/>
          </p:cNvPicPr>
          <p:nvPr/>
        </p:nvPicPr>
        <p:blipFill>
          <a:blip r:embed="rId21"/>
          <a:stretch>
            <a:fillRect/>
          </a:stretch>
        </p:blipFill>
        <p:spPr>
          <a:xfrm>
            <a:off x="6550894" y="6380328"/>
            <a:ext cx="181944" cy="147851"/>
          </a:xfrm>
          <a:prstGeom prst="rect">
            <a:avLst/>
          </a:prstGeom>
          <a:ln w="12700">
            <a:miter lim="400000"/>
          </a:ln>
        </p:spPr>
      </p:pic>
      <p:pic>
        <p:nvPicPr>
          <p:cNvPr id="76" name="Image 19" descr="Image 19">
            <a:extLst>
              <a:ext uri="{FF2B5EF4-FFF2-40B4-BE49-F238E27FC236}">
                <a16:creationId xmlns:a16="http://schemas.microsoft.com/office/drawing/2014/main" id="{B40CE357-850C-0C9D-8CF3-6574FCCF00F5}"/>
              </a:ext>
            </a:extLst>
          </p:cNvPr>
          <p:cNvPicPr>
            <a:picLocks noChangeAspect="1"/>
          </p:cNvPicPr>
          <p:nvPr/>
        </p:nvPicPr>
        <p:blipFill>
          <a:blip r:embed="rId22"/>
          <a:stretch>
            <a:fillRect/>
          </a:stretch>
        </p:blipFill>
        <p:spPr>
          <a:xfrm>
            <a:off x="6573636" y="6539552"/>
            <a:ext cx="159201" cy="56866"/>
          </a:xfrm>
          <a:prstGeom prst="rect">
            <a:avLst/>
          </a:prstGeom>
          <a:ln w="12700">
            <a:miter lim="400000"/>
          </a:ln>
        </p:spPr>
      </p:pic>
      <p:pic>
        <p:nvPicPr>
          <p:cNvPr id="77" name="Image 20" descr="Image 20">
            <a:extLst>
              <a:ext uri="{FF2B5EF4-FFF2-40B4-BE49-F238E27FC236}">
                <a16:creationId xmlns:a16="http://schemas.microsoft.com/office/drawing/2014/main" id="{6CCD1684-41BA-FD72-6C69-DE62792464B4}"/>
              </a:ext>
            </a:extLst>
          </p:cNvPr>
          <p:cNvPicPr>
            <a:picLocks noChangeAspect="1"/>
          </p:cNvPicPr>
          <p:nvPr/>
        </p:nvPicPr>
        <p:blipFill>
          <a:blip r:embed="rId23"/>
          <a:stretch>
            <a:fillRect/>
          </a:stretch>
        </p:blipFill>
        <p:spPr>
          <a:xfrm>
            <a:off x="6585009" y="6607791"/>
            <a:ext cx="159201" cy="125104"/>
          </a:xfrm>
          <a:prstGeom prst="rect">
            <a:avLst/>
          </a:prstGeom>
          <a:ln w="12700">
            <a:miter lim="400000"/>
          </a:ln>
        </p:spPr>
      </p:pic>
      <p:pic>
        <p:nvPicPr>
          <p:cNvPr id="78" name="Image 21" descr="Image 21">
            <a:extLst>
              <a:ext uri="{FF2B5EF4-FFF2-40B4-BE49-F238E27FC236}">
                <a16:creationId xmlns:a16="http://schemas.microsoft.com/office/drawing/2014/main" id="{D053A380-3E65-9D8E-F881-BECE6388109D}"/>
              </a:ext>
            </a:extLst>
          </p:cNvPr>
          <p:cNvPicPr>
            <a:picLocks noChangeAspect="1"/>
          </p:cNvPicPr>
          <p:nvPr/>
        </p:nvPicPr>
        <p:blipFill>
          <a:blip r:embed="rId24"/>
          <a:stretch>
            <a:fillRect/>
          </a:stretch>
        </p:blipFill>
        <p:spPr>
          <a:xfrm>
            <a:off x="6596379" y="6721522"/>
            <a:ext cx="181944" cy="147851"/>
          </a:xfrm>
          <a:prstGeom prst="rect">
            <a:avLst/>
          </a:prstGeom>
          <a:ln w="12700">
            <a:miter lim="400000"/>
          </a:ln>
        </p:spPr>
      </p:pic>
      <p:pic>
        <p:nvPicPr>
          <p:cNvPr id="79" name="Image 22" descr="Image 22">
            <a:extLst>
              <a:ext uri="{FF2B5EF4-FFF2-40B4-BE49-F238E27FC236}">
                <a16:creationId xmlns:a16="http://schemas.microsoft.com/office/drawing/2014/main" id="{9C960D63-8A79-0444-6EAF-84973BA2A2CB}"/>
              </a:ext>
            </a:extLst>
          </p:cNvPr>
          <p:cNvPicPr>
            <a:picLocks noChangeAspect="1"/>
          </p:cNvPicPr>
          <p:nvPr/>
        </p:nvPicPr>
        <p:blipFill>
          <a:blip r:embed="rId25"/>
          <a:stretch>
            <a:fillRect/>
          </a:stretch>
        </p:blipFill>
        <p:spPr>
          <a:xfrm>
            <a:off x="6630495" y="6869373"/>
            <a:ext cx="181944" cy="170597"/>
          </a:xfrm>
          <a:prstGeom prst="rect">
            <a:avLst/>
          </a:prstGeom>
          <a:ln w="12700">
            <a:miter lim="400000"/>
          </a:ln>
        </p:spPr>
      </p:pic>
      <p:pic>
        <p:nvPicPr>
          <p:cNvPr id="80" name="Image 23" descr="Image 23">
            <a:extLst>
              <a:ext uri="{FF2B5EF4-FFF2-40B4-BE49-F238E27FC236}">
                <a16:creationId xmlns:a16="http://schemas.microsoft.com/office/drawing/2014/main" id="{1A39FA13-78C2-4349-D56C-E6B93C31C64F}"/>
              </a:ext>
            </a:extLst>
          </p:cNvPr>
          <p:cNvPicPr>
            <a:picLocks noChangeAspect="1"/>
          </p:cNvPicPr>
          <p:nvPr/>
        </p:nvPicPr>
        <p:blipFill>
          <a:blip r:embed="rId26"/>
          <a:stretch>
            <a:fillRect/>
          </a:stretch>
        </p:blipFill>
        <p:spPr>
          <a:xfrm>
            <a:off x="6687351" y="6994478"/>
            <a:ext cx="181944" cy="159224"/>
          </a:xfrm>
          <a:prstGeom prst="rect">
            <a:avLst/>
          </a:prstGeom>
          <a:ln w="12700">
            <a:miter lim="400000"/>
          </a:ln>
        </p:spPr>
      </p:pic>
      <p:pic>
        <p:nvPicPr>
          <p:cNvPr id="81" name="Image 24" descr="Image 24">
            <a:extLst>
              <a:ext uri="{FF2B5EF4-FFF2-40B4-BE49-F238E27FC236}">
                <a16:creationId xmlns:a16="http://schemas.microsoft.com/office/drawing/2014/main" id="{FD71FF1E-137E-282F-DE94-F2FDE2E3C274}"/>
              </a:ext>
            </a:extLst>
          </p:cNvPr>
          <p:cNvPicPr>
            <a:picLocks noChangeAspect="1"/>
          </p:cNvPicPr>
          <p:nvPr/>
        </p:nvPicPr>
        <p:blipFill>
          <a:blip r:embed="rId27"/>
          <a:stretch>
            <a:fillRect/>
          </a:stretch>
        </p:blipFill>
        <p:spPr>
          <a:xfrm>
            <a:off x="6744208" y="7108209"/>
            <a:ext cx="204687" cy="193343"/>
          </a:xfrm>
          <a:prstGeom prst="rect">
            <a:avLst/>
          </a:prstGeom>
          <a:ln w="12700">
            <a:miter lim="400000"/>
          </a:ln>
        </p:spPr>
      </p:pic>
      <p:pic>
        <p:nvPicPr>
          <p:cNvPr id="82" name="Image 25" descr="Image 25">
            <a:extLst>
              <a:ext uri="{FF2B5EF4-FFF2-40B4-BE49-F238E27FC236}">
                <a16:creationId xmlns:a16="http://schemas.microsoft.com/office/drawing/2014/main" id="{C6E88713-5016-55D0-DEAA-52DFB75B7667}"/>
              </a:ext>
            </a:extLst>
          </p:cNvPr>
          <p:cNvPicPr>
            <a:picLocks noChangeAspect="1"/>
          </p:cNvPicPr>
          <p:nvPr/>
        </p:nvPicPr>
        <p:blipFill>
          <a:blip r:embed="rId28"/>
          <a:stretch>
            <a:fillRect/>
          </a:stretch>
        </p:blipFill>
        <p:spPr>
          <a:xfrm>
            <a:off x="6846551" y="7267433"/>
            <a:ext cx="181944" cy="204716"/>
          </a:xfrm>
          <a:prstGeom prst="rect">
            <a:avLst/>
          </a:prstGeom>
          <a:ln w="12700">
            <a:miter lim="400000"/>
          </a:ln>
        </p:spPr>
      </p:pic>
      <p:pic>
        <p:nvPicPr>
          <p:cNvPr id="83" name="Image 26" descr="Image 26">
            <a:extLst>
              <a:ext uri="{FF2B5EF4-FFF2-40B4-BE49-F238E27FC236}">
                <a16:creationId xmlns:a16="http://schemas.microsoft.com/office/drawing/2014/main" id="{E27FFD6C-679F-D5C4-22C5-23C39B8F2F1D}"/>
              </a:ext>
            </a:extLst>
          </p:cNvPr>
          <p:cNvPicPr>
            <a:picLocks noChangeAspect="1"/>
          </p:cNvPicPr>
          <p:nvPr/>
        </p:nvPicPr>
        <p:blipFill>
          <a:blip r:embed="rId29"/>
          <a:stretch>
            <a:fillRect/>
          </a:stretch>
        </p:blipFill>
        <p:spPr>
          <a:xfrm>
            <a:off x="6983007" y="7392537"/>
            <a:ext cx="181944" cy="136478"/>
          </a:xfrm>
          <a:prstGeom prst="rect">
            <a:avLst/>
          </a:prstGeom>
          <a:ln w="12700">
            <a:miter lim="400000"/>
          </a:ln>
        </p:spPr>
      </p:pic>
      <p:pic>
        <p:nvPicPr>
          <p:cNvPr id="84" name="Image 27" descr="Image 27">
            <a:extLst>
              <a:ext uri="{FF2B5EF4-FFF2-40B4-BE49-F238E27FC236}">
                <a16:creationId xmlns:a16="http://schemas.microsoft.com/office/drawing/2014/main" id="{87D5E7D9-1C57-7142-7D8B-2699EB49D1EA}"/>
              </a:ext>
            </a:extLst>
          </p:cNvPr>
          <p:cNvPicPr>
            <a:picLocks noChangeAspect="1"/>
          </p:cNvPicPr>
          <p:nvPr/>
        </p:nvPicPr>
        <p:blipFill>
          <a:blip r:embed="rId30"/>
          <a:stretch>
            <a:fillRect/>
          </a:stretch>
        </p:blipFill>
        <p:spPr>
          <a:xfrm>
            <a:off x="7062606" y="7483523"/>
            <a:ext cx="170573" cy="193343"/>
          </a:xfrm>
          <a:prstGeom prst="rect">
            <a:avLst/>
          </a:prstGeom>
          <a:ln w="12700">
            <a:miter lim="400000"/>
          </a:ln>
        </p:spPr>
      </p:pic>
      <p:pic>
        <p:nvPicPr>
          <p:cNvPr id="85" name="Image 28" descr="Image 28">
            <a:extLst>
              <a:ext uri="{FF2B5EF4-FFF2-40B4-BE49-F238E27FC236}">
                <a16:creationId xmlns:a16="http://schemas.microsoft.com/office/drawing/2014/main" id="{D7A52DC8-5948-23E5-9B43-1736EFFCBDC5}"/>
              </a:ext>
            </a:extLst>
          </p:cNvPr>
          <p:cNvPicPr>
            <a:picLocks noChangeAspect="1"/>
          </p:cNvPicPr>
          <p:nvPr/>
        </p:nvPicPr>
        <p:blipFill>
          <a:blip r:embed="rId31"/>
          <a:stretch>
            <a:fillRect/>
          </a:stretch>
        </p:blipFill>
        <p:spPr>
          <a:xfrm>
            <a:off x="7199065" y="7540388"/>
            <a:ext cx="227430" cy="238836"/>
          </a:xfrm>
          <a:prstGeom prst="rect">
            <a:avLst/>
          </a:prstGeom>
          <a:ln w="12700">
            <a:miter lim="400000"/>
          </a:ln>
        </p:spPr>
      </p:pic>
      <p:pic>
        <p:nvPicPr>
          <p:cNvPr id="86" name="Image 29" descr="Image 29">
            <a:extLst>
              <a:ext uri="{FF2B5EF4-FFF2-40B4-BE49-F238E27FC236}">
                <a16:creationId xmlns:a16="http://schemas.microsoft.com/office/drawing/2014/main" id="{9032BEAC-DA40-42F9-8567-73B1C069F820}"/>
              </a:ext>
            </a:extLst>
          </p:cNvPr>
          <p:cNvPicPr>
            <a:picLocks noChangeAspect="1"/>
          </p:cNvPicPr>
          <p:nvPr/>
        </p:nvPicPr>
        <p:blipFill>
          <a:blip r:embed="rId32"/>
          <a:stretch>
            <a:fillRect/>
          </a:stretch>
        </p:blipFill>
        <p:spPr>
          <a:xfrm>
            <a:off x="7381007" y="7642746"/>
            <a:ext cx="102345" cy="159224"/>
          </a:xfrm>
          <a:prstGeom prst="rect">
            <a:avLst/>
          </a:prstGeom>
          <a:ln w="12700">
            <a:miter lim="400000"/>
          </a:ln>
        </p:spPr>
      </p:pic>
      <p:pic>
        <p:nvPicPr>
          <p:cNvPr id="87" name="Image 30" descr="Image 30">
            <a:extLst>
              <a:ext uri="{FF2B5EF4-FFF2-40B4-BE49-F238E27FC236}">
                <a16:creationId xmlns:a16="http://schemas.microsoft.com/office/drawing/2014/main" id="{C6CE54A4-2A0B-C6DD-3237-84A06104B43C}"/>
              </a:ext>
            </a:extLst>
          </p:cNvPr>
          <p:cNvPicPr>
            <a:picLocks noChangeAspect="1"/>
          </p:cNvPicPr>
          <p:nvPr/>
        </p:nvPicPr>
        <p:blipFill>
          <a:blip r:embed="rId33"/>
          <a:stretch>
            <a:fillRect/>
          </a:stretch>
        </p:blipFill>
        <p:spPr>
          <a:xfrm>
            <a:off x="7437864" y="7665493"/>
            <a:ext cx="113716" cy="193343"/>
          </a:xfrm>
          <a:prstGeom prst="rect">
            <a:avLst/>
          </a:prstGeom>
          <a:ln w="12700">
            <a:miter lim="400000"/>
          </a:ln>
        </p:spPr>
      </p:pic>
      <p:pic>
        <p:nvPicPr>
          <p:cNvPr id="88" name="Image 31" descr="Image 31">
            <a:extLst>
              <a:ext uri="{FF2B5EF4-FFF2-40B4-BE49-F238E27FC236}">
                <a16:creationId xmlns:a16="http://schemas.microsoft.com/office/drawing/2014/main" id="{A832D94C-F5CB-0694-2566-D7C967BAD962}"/>
              </a:ext>
            </a:extLst>
          </p:cNvPr>
          <p:cNvPicPr>
            <a:picLocks noChangeAspect="1"/>
          </p:cNvPicPr>
          <p:nvPr/>
        </p:nvPicPr>
        <p:blipFill>
          <a:blip r:embed="rId34"/>
          <a:stretch>
            <a:fillRect/>
          </a:stretch>
        </p:blipFill>
        <p:spPr>
          <a:xfrm>
            <a:off x="7551576" y="7710985"/>
            <a:ext cx="90973" cy="159224"/>
          </a:xfrm>
          <a:prstGeom prst="rect">
            <a:avLst/>
          </a:prstGeom>
          <a:ln w="12700">
            <a:miter lim="400000"/>
          </a:ln>
        </p:spPr>
      </p:pic>
      <p:pic>
        <p:nvPicPr>
          <p:cNvPr id="89" name="Image 32" descr="Image 32">
            <a:extLst>
              <a:ext uri="{FF2B5EF4-FFF2-40B4-BE49-F238E27FC236}">
                <a16:creationId xmlns:a16="http://schemas.microsoft.com/office/drawing/2014/main" id="{70219A28-F7DA-074B-26C4-8ED5A5754AB8}"/>
              </a:ext>
            </a:extLst>
          </p:cNvPr>
          <p:cNvPicPr>
            <a:picLocks noChangeAspect="1"/>
          </p:cNvPicPr>
          <p:nvPr/>
        </p:nvPicPr>
        <p:blipFill>
          <a:blip r:embed="rId35"/>
          <a:stretch>
            <a:fillRect/>
          </a:stretch>
        </p:blipFill>
        <p:spPr>
          <a:xfrm>
            <a:off x="7619807" y="7733731"/>
            <a:ext cx="147830" cy="181970"/>
          </a:xfrm>
          <a:prstGeom prst="rect">
            <a:avLst/>
          </a:prstGeom>
          <a:ln w="12700">
            <a:miter lim="400000"/>
          </a:ln>
        </p:spPr>
      </p:pic>
      <p:pic>
        <p:nvPicPr>
          <p:cNvPr id="90" name="Image 33" descr="Image 33">
            <a:extLst>
              <a:ext uri="{FF2B5EF4-FFF2-40B4-BE49-F238E27FC236}">
                <a16:creationId xmlns:a16="http://schemas.microsoft.com/office/drawing/2014/main" id="{9F7E995E-CD02-4014-1B16-AEFD278B7F0F}"/>
              </a:ext>
            </a:extLst>
          </p:cNvPr>
          <p:cNvPicPr>
            <a:picLocks noChangeAspect="1"/>
          </p:cNvPicPr>
          <p:nvPr/>
        </p:nvPicPr>
        <p:blipFill>
          <a:blip r:embed="rId36"/>
          <a:stretch>
            <a:fillRect/>
          </a:stretch>
        </p:blipFill>
        <p:spPr>
          <a:xfrm>
            <a:off x="7756263" y="7767851"/>
            <a:ext cx="136459" cy="170597"/>
          </a:xfrm>
          <a:prstGeom prst="rect">
            <a:avLst/>
          </a:prstGeom>
          <a:ln w="12700">
            <a:miter lim="400000"/>
          </a:ln>
        </p:spPr>
      </p:pic>
      <p:pic>
        <p:nvPicPr>
          <p:cNvPr id="91" name="Image 46" descr="Image 46">
            <a:extLst>
              <a:ext uri="{FF2B5EF4-FFF2-40B4-BE49-F238E27FC236}">
                <a16:creationId xmlns:a16="http://schemas.microsoft.com/office/drawing/2014/main" id="{380590A0-3A62-CE8B-1143-3E7B8D465273}"/>
              </a:ext>
            </a:extLst>
          </p:cNvPr>
          <p:cNvPicPr>
            <a:picLocks noChangeAspect="1"/>
          </p:cNvPicPr>
          <p:nvPr/>
        </p:nvPicPr>
        <p:blipFill>
          <a:blip r:embed="rId37"/>
          <a:stretch>
            <a:fillRect/>
          </a:stretch>
        </p:blipFill>
        <p:spPr>
          <a:xfrm>
            <a:off x="6755574" y="10076597"/>
            <a:ext cx="181950" cy="170597"/>
          </a:xfrm>
          <a:prstGeom prst="rect">
            <a:avLst/>
          </a:prstGeom>
          <a:ln w="12700">
            <a:miter lim="400000"/>
          </a:ln>
        </p:spPr>
      </p:pic>
      <p:pic>
        <p:nvPicPr>
          <p:cNvPr id="92" name="Image 47" descr="Image 47">
            <a:extLst>
              <a:ext uri="{FF2B5EF4-FFF2-40B4-BE49-F238E27FC236}">
                <a16:creationId xmlns:a16="http://schemas.microsoft.com/office/drawing/2014/main" id="{83725FA2-46C1-7776-D14F-58B96BC98B3C}"/>
              </a:ext>
            </a:extLst>
          </p:cNvPr>
          <p:cNvPicPr>
            <a:picLocks noChangeAspect="1"/>
          </p:cNvPicPr>
          <p:nvPr/>
        </p:nvPicPr>
        <p:blipFill>
          <a:blip r:embed="rId38"/>
          <a:stretch>
            <a:fillRect/>
          </a:stretch>
        </p:blipFill>
        <p:spPr>
          <a:xfrm>
            <a:off x="6835180" y="10178955"/>
            <a:ext cx="193316" cy="193343"/>
          </a:xfrm>
          <a:prstGeom prst="rect">
            <a:avLst/>
          </a:prstGeom>
          <a:ln w="12700">
            <a:miter lim="400000"/>
          </a:ln>
        </p:spPr>
      </p:pic>
      <p:pic>
        <p:nvPicPr>
          <p:cNvPr id="93" name="Image 48" descr="Image 48">
            <a:extLst>
              <a:ext uri="{FF2B5EF4-FFF2-40B4-BE49-F238E27FC236}">
                <a16:creationId xmlns:a16="http://schemas.microsoft.com/office/drawing/2014/main" id="{A4249681-01BB-6870-90D9-69771073C532}"/>
              </a:ext>
            </a:extLst>
          </p:cNvPr>
          <p:cNvPicPr>
            <a:picLocks noChangeAspect="1"/>
          </p:cNvPicPr>
          <p:nvPr/>
        </p:nvPicPr>
        <p:blipFill>
          <a:blip r:embed="rId39"/>
          <a:stretch>
            <a:fillRect/>
          </a:stretch>
        </p:blipFill>
        <p:spPr>
          <a:xfrm>
            <a:off x="6960263" y="10281313"/>
            <a:ext cx="170573" cy="159224"/>
          </a:xfrm>
          <a:prstGeom prst="rect">
            <a:avLst/>
          </a:prstGeom>
          <a:ln w="12700">
            <a:miter lim="400000"/>
          </a:ln>
        </p:spPr>
      </p:pic>
      <p:pic>
        <p:nvPicPr>
          <p:cNvPr id="94" name="Image 49" descr="Image 49">
            <a:extLst>
              <a:ext uri="{FF2B5EF4-FFF2-40B4-BE49-F238E27FC236}">
                <a16:creationId xmlns:a16="http://schemas.microsoft.com/office/drawing/2014/main" id="{2281D96A-4741-506F-F81D-D921441834D3}"/>
              </a:ext>
            </a:extLst>
          </p:cNvPr>
          <p:cNvPicPr>
            <a:picLocks noChangeAspect="1"/>
          </p:cNvPicPr>
          <p:nvPr/>
        </p:nvPicPr>
        <p:blipFill>
          <a:blip r:embed="rId40"/>
          <a:stretch>
            <a:fillRect/>
          </a:stretch>
        </p:blipFill>
        <p:spPr>
          <a:xfrm>
            <a:off x="7028493" y="10383671"/>
            <a:ext cx="136459" cy="136478"/>
          </a:xfrm>
          <a:prstGeom prst="rect">
            <a:avLst/>
          </a:prstGeom>
          <a:ln w="12700">
            <a:miter lim="400000"/>
          </a:ln>
        </p:spPr>
      </p:pic>
      <p:pic>
        <p:nvPicPr>
          <p:cNvPr id="95" name="Image 50" descr="Image 50">
            <a:extLst>
              <a:ext uri="{FF2B5EF4-FFF2-40B4-BE49-F238E27FC236}">
                <a16:creationId xmlns:a16="http://schemas.microsoft.com/office/drawing/2014/main" id="{E9DE8863-72E1-F4B9-A445-50E9CFD3B820}"/>
              </a:ext>
            </a:extLst>
          </p:cNvPr>
          <p:cNvPicPr>
            <a:picLocks noChangeAspect="1"/>
          </p:cNvPicPr>
          <p:nvPr/>
        </p:nvPicPr>
        <p:blipFill>
          <a:blip r:embed="rId41"/>
          <a:stretch>
            <a:fillRect/>
          </a:stretch>
        </p:blipFill>
        <p:spPr>
          <a:xfrm>
            <a:off x="7073979" y="10429164"/>
            <a:ext cx="170573" cy="193343"/>
          </a:xfrm>
          <a:prstGeom prst="rect">
            <a:avLst/>
          </a:prstGeom>
          <a:ln w="12700">
            <a:miter lim="400000"/>
          </a:ln>
        </p:spPr>
      </p:pic>
      <p:pic>
        <p:nvPicPr>
          <p:cNvPr id="96" name="Image 51" descr="Image 51">
            <a:extLst>
              <a:ext uri="{FF2B5EF4-FFF2-40B4-BE49-F238E27FC236}">
                <a16:creationId xmlns:a16="http://schemas.microsoft.com/office/drawing/2014/main" id="{3037D6CA-C2E0-61C9-4D8C-7F0F75F21B35}"/>
              </a:ext>
            </a:extLst>
          </p:cNvPr>
          <p:cNvPicPr>
            <a:picLocks noChangeAspect="1"/>
          </p:cNvPicPr>
          <p:nvPr/>
        </p:nvPicPr>
        <p:blipFill>
          <a:blip r:embed="rId42"/>
          <a:stretch>
            <a:fillRect/>
          </a:stretch>
        </p:blipFill>
        <p:spPr>
          <a:xfrm>
            <a:off x="7199065" y="10531522"/>
            <a:ext cx="159201" cy="170597"/>
          </a:xfrm>
          <a:prstGeom prst="rect">
            <a:avLst/>
          </a:prstGeom>
          <a:ln w="12700">
            <a:miter lim="400000"/>
          </a:ln>
        </p:spPr>
      </p:pic>
      <p:pic>
        <p:nvPicPr>
          <p:cNvPr id="97" name="Image 52" descr="Image 52">
            <a:extLst>
              <a:ext uri="{FF2B5EF4-FFF2-40B4-BE49-F238E27FC236}">
                <a16:creationId xmlns:a16="http://schemas.microsoft.com/office/drawing/2014/main" id="{21FC9FB4-C167-215D-7BCF-0BB17BA2D5C5}"/>
              </a:ext>
            </a:extLst>
          </p:cNvPr>
          <p:cNvPicPr>
            <a:picLocks noChangeAspect="1"/>
          </p:cNvPicPr>
          <p:nvPr/>
        </p:nvPicPr>
        <p:blipFill>
          <a:blip r:embed="rId43"/>
          <a:stretch>
            <a:fillRect/>
          </a:stretch>
        </p:blipFill>
        <p:spPr>
          <a:xfrm>
            <a:off x="7301407" y="10611134"/>
            <a:ext cx="193316" cy="193343"/>
          </a:xfrm>
          <a:prstGeom prst="rect">
            <a:avLst/>
          </a:prstGeom>
          <a:ln w="12700">
            <a:miter lim="400000"/>
          </a:ln>
        </p:spPr>
      </p:pic>
      <p:pic>
        <p:nvPicPr>
          <p:cNvPr id="98" name="Image 53" descr="Image 53">
            <a:extLst>
              <a:ext uri="{FF2B5EF4-FFF2-40B4-BE49-F238E27FC236}">
                <a16:creationId xmlns:a16="http://schemas.microsoft.com/office/drawing/2014/main" id="{F18F676D-4EAA-3FB3-F2B6-86279E1235A0}"/>
              </a:ext>
            </a:extLst>
          </p:cNvPr>
          <p:cNvPicPr>
            <a:picLocks noChangeAspect="1"/>
          </p:cNvPicPr>
          <p:nvPr/>
        </p:nvPicPr>
        <p:blipFill>
          <a:blip r:embed="rId44"/>
          <a:stretch>
            <a:fillRect/>
          </a:stretch>
        </p:blipFill>
        <p:spPr>
          <a:xfrm>
            <a:off x="7437864" y="10690746"/>
            <a:ext cx="216058" cy="216090"/>
          </a:xfrm>
          <a:prstGeom prst="rect">
            <a:avLst/>
          </a:prstGeom>
          <a:ln w="12700">
            <a:miter lim="400000"/>
          </a:ln>
        </p:spPr>
      </p:pic>
      <p:pic>
        <p:nvPicPr>
          <p:cNvPr id="99" name="Image 54" descr="Image 54">
            <a:extLst>
              <a:ext uri="{FF2B5EF4-FFF2-40B4-BE49-F238E27FC236}">
                <a16:creationId xmlns:a16="http://schemas.microsoft.com/office/drawing/2014/main" id="{D66B68E9-A1D1-94C9-A275-827EFBD58027}"/>
              </a:ext>
            </a:extLst>
          </p:cNvPr>
          <p:cNvPicPr>
            <a:picLocks noChangeAspect="1"/>
          </p:cNvPicPr>
          <p:nvPr/>
        </p:nvPicPr>
        <p:blipFill>
          <a:blip r:embed="rId45"/>
          <a:stretch>
            <a:fillRect/>
          </a:stretch>
        </p:blipFill>
        <p:spPr>
          <a:xfrm>
            <a:off x="7608434" y="10793105"/>
            <a:ext cx="159201" cy="181970"/>
          </a:xfrm>
          <a:prstGeom prst="rect">
            <a:avLst/>
          </a:prstGeom>
          <a:ln w="12700">
            <a:miter lim="400000"/>
          </a:ln>
        </p:spPr>
      </p:pic>
      <p:pic>
        <p:nvPicPr>
          <p:cNvPr id="100" name="Image 55" descr="Image 55">
            <a:extLst>
              <a:ext uri="{FF2B5EF4-FFF2-40B4-BE49-F238E27FC236}">
                <a16:creationId xmlns:a16="http://schemas.microsoft.com/office/drawing/2014/main" id="{CD01A257-2732-2BCE-41EE-5F5178B8923D}"/>
              </a:ext>
            </a:extLst>
          </p:cNvPr>
          <p:cNvPicPr>
            <a:picLocks noChangeAspect="1"/>
          </p:cNvPicPr>
          <p:nvPr/>
        </p:nvPicPr>
        <p:blipFill>
          <a:blip r:embed="rId46"/>
          <a:stretch>
            <a:fillRect/>
          </a:stretch>
        </p:blipFill>
        <p:spPr>
          <a:xfrm>
            <a:off x="7722149" y="10838597"/>
            <a:ext cx="181944" cy="193343"/>
          </a:xfrm>
          <a:prstGeom prst="rect">
            <a:avLst/>
          </a:prstGeom>
          <a:ln w="12700">
            <a:miter lim="400000"/>
          </a:ln>
        </p:spPr>
      </p:pic>
      <p:pic>
        <p:nvPicPr>
          <p:cNvPr id="101" name="Image 56" descr="Image 56">
            <a:extLst>
              <a:ext uri="{FF2B5EF4-FFF2-40B4-BE49-F238E27FC236}">
                <a16:creationId xmlns:a16="http://schemas.microsoft.com/office/drawing/2014/main" id="{3370A09D-A29E-B293-9FB3-4FF1B2EF99F6}"/>
              </a:ext>
            </a:extLst>
          </p:cNvPr>
          <p:cNvPicPr>
            <a:picLocks noChangeAspect="1"/>
          </p:cNvPicPr>
          <p:nvPr/>
        </p:nvPicPr>
        <p:blipFill>
          <a:blip r:embed="rId47"/>
          <a:stretch>
            <a:fillRect/>
          </a:stretch>
        </p:blipFill>
        <p:spPr>
          <a:xfrm>
            <a:off x="7892719" y="10895463"/>
            <a:ext cx="136459" cy="170597"/>
          </a:xfrm>
          <a:prstGeom prst="rect">
            <a:avLst/>
          </a:prstGeom>
          <a:ln w="12700">
            <a:miter lim="400000"/>
          </a:ln>
        </p:spPr>
      </p:pic>
      <p:pic>
        <p:nvPicPr>
          <p:cNvPr id="102" name="Image 57" descr="Image 57">
            <a:extLst>
              <a:ext uri="{FF2B5EF4-FFF2-40B4-BE49-F238E27FC236}">
                <a16:creationId xmlns:a16="http://schemas.microsoft.com/office/drawing/2014/main" id="{07B01D9D-0790-0793-1BD8-5DEE38EDA028}"/>
              </a:ext>
            </a:extLst>
          </p:cNvPr>
          <p:cNvPicPr>
            <a:picLocks noChangeAspect="1"/>
          </p:cNvPicPr>
          <p:nvPr/>
        </p:nvPicPr>
        <p:blipFill>
          <a:blip r:embed="rId48"/>
          <a:stretch>
            <a:fillRect/>
          </a:stretch>
        </p:blipFill>
        <p:spPr>
          <a:xfrm>
            <a:off x="7164949" y="11225283"/>
            <a:ext cx="170573" cy="136478"/>
          </a:xfrm>
          <a:prstGeom prst="rect">
            <a:avLst/>
          </a:prstGeom>
          <a:ln w="12700">
            <a:miter lim="400000"/>
          </a:ln>
        </p:spPr>
      </p:pic>
      <p:pic>
        <p:nvPicPr>
          <p:cNvPr id="103" name="Image 58" descr="Image 58">
            <a:extLst>
              <a:ext uri="{FF2B5EF4-FFF2-40B4-BE49-F238E27FC236}">
                <a16:creationId xmlns:a16="http://schemas.microsoft.com/office/drawing/2014/main" id="{A2B3B7D8-7FE9-1F25-A458-5C25C4A5DB34}"/>
              </a:ext>
            </a:extLst>
          </p:cNvPr>
          <p:cNvPicPr>
            <a:picLocks noChangeAspect="1"/>
          </p:cNvPicPr>
          <p:nvPr/>
        </p:nvPicPr>
        <p:blipFill>
          <a:blip r:embed="rId49"/>
          <a:stretch>
            <a:fillRect/>
          </a:stretch>
        </p:blipFill>
        <p:spPr>
          <a:xfrm>
            <a:off x="7278665" y="11327642"/>
            <a:ext cx="159201" cy="159224"/>
          </a:xfrm>
          <a:prstGeom prst="rect">
            <a:avLst/>
          </a:prstGeom>
          <a:ln w="12700">
            <a:miter lim="400000"/>
          </a:ln>
        </p:spPr>
      </p:pic>
      <p:pic>
        <p:nvPicPr>
          <p:cNvPr id="104" name="Image 59" descr="Image 59">
            <a:extLst>
              <a:ext uri="{FF2B5EF4-FFF2-40B4-BE49-F238E27FC236}">
                <a16:creationId xmlns:a16="http://schemas.microsoft.com/office/drawing/2014/main" id="{3314D308-45B1-A0A6-908D-E2A0CF4A54D3}"/>
              </a:ext>
            </a:extLst>
          </p:cNvPr>
          <p:cNvPicPr>
            <a:picLocks noChangeAspect="1"/>
          </p:cNvPicPr>
          <p:nvPr/>
        </p:nvPicPr>
        <p:blipFill>
          <a:blip r:embed="rId50"/>
          <a:stretch>
            <a:fillRect/>
          </a:stretch>
        </p:blipFill>
        <p:spPr>
          <a:xfrm>
            <a:off x="7392378" y="11395881"/>
            <a:ext cx="113716" cy="181970"/>
          </a:xfrm>
          <a:prstGeom prst="rect">
            <a:avLst/>
          </a:prstGeom>
          <a:ln w="12700">
            <a:miter lim="400000"/>
          </a:ln>
        </p:spPr>
      </p:pic>
      <p:pic>
        <p:nvPicPr>
          <p:cNvPr id="105" name="Image 60" descr="Image 60">
            <a:extLst>
              <a:ext uri="{FF2B5EF4-FFF2-40B4-BE49-F238E27FC236}">
                <a16:creationId xmlns:a16="http://schemas.microsoft.com/office/drawing/2014/main" id="{86AE7E61-0DB5-AE56-DB6C-FD3A1A8A99F6}"/>
              </a:ext>
            </a:extLst>
          </p:cNvPr>
          <p:cNvPicPr>
            <a:picLocks noChangeAspect="1"/>
          </p:cNvPicPr>
          <p:nvPr/>
        </p:nvPicPr>
        <p:blipFill>
          <a:blip r:embed="rId51"/>
          <a:stretch>
            <a:fillRect/>
          </a:stretch>
        </p:blipFill>
        <p:spPr>
          <a:xfrm>
            <a:off x="7471978" y="11464119"/>
            <a:ext cx="125087" cy="136478"/>
          </a:xfrm>
          <a:prstGeom prst="rect">
            <a:avLst/>
          </a:prstGeom>
          <a:ln w="12700">
            <a:miter lim="400000"/>
          </a:ln>
        </p:spPr>
      </p:pic>
      <p:pic>
        <p:nvPicPr>
          <p:cNvPr id="106" name="Image 61" descr="Image 61">
            <a:extLst>
              <a:ext uri="{FF2B5EF4-FFF2-40B4-BE49-F238E27FC236}">
                <a16:creationId xmlns:a16="http://schemas.microsoft.com/office/drawing/2014/main" id="{5DD6A37E-D5B0-ECA8-D1BF-3549435DCA6F}"/>
              </a:ext>
            </a:extLst>
          </p:cNvPr>
          <p:cNvPicPr>
            <a:picLocks noChangeAspect="1"/>
          </p:cNvPicPr>
          <p:nvPr/>
        </p:nvPicPr>
        <p:blipFill>
          <a:blip r:embed="rId52"/>
          <a:stretch>
            <a:fillRect/>
          </a:stretch>
        </p:blipFill>
        <p:spPr>
          <a:xfrm>
            <a:off x="7551577" y="11509612"/>
            <a:ext cx="147830" cy="159224"/>
          </a:xfrm>
          <a:prstGeom prst="rect">
            <a:avLst/>
          </a:prstGeom>
          <a:ln w="12700">
            <a:miter lim="400000"/>
          </a:ln>
        </p:spPr>
      </p:pic>
      <p:pic>
        <p:nvPicPr>
          <p:cNvPr id="107" name="Image 62" descr="Image 62">
            <a:extLst>
              <a:ext uri="{FF2B5EF4-FFF2-40B4-BE49-F238E27FC236}">
                <a16:creationId xmlns:a16="http://schemas.microsoft.com/office/drawing/2014/main" id="{A34A8E9F-629F-4588-31E9-AFE010C36B65}"/>
              </a:ext>
            </a:extLst>
          </p:cNvPr>
          <p:cNvPicPr>
            <a:picLocks noChangeAspect="1"/>
          </p:cNvPicPr>
          <p:nvPr/>
        </p:nvPicPr>
        <p:blipFill>
          <a:blip r:embed="rId53"/>
          <a:stretch>
            <a:fillRect/>
          </a:stretch>
        </p:blipFill>
        <p:spPr>
          <a:xfrm>
            <a:off x="7676663" y="11555105"/>
            <a:ext cx="159201" cy="181970"/>
          </a:xfrm>
          <a:prstGeom prst="rect">
            <a:avLst/>
          </a:prstGeom>
          <a:ln w="12700">
            <a:miter lim="400000"/>
          </a:ln>
        </p:spPr>
      </p:pic>
      <p:pic>
        <p:nvPicPr>
          <p:cNvPr id="108" name="Image 63" descr="Image 63">
            <a:extLst>
              <a:ext uri="{FF2B5EF4-FFF2-40B4-BE49-F238E27FC236}">
                <a16:creationId xmlns:a16="http://schemas.microsoft.com/office/drawing/2014/main" id="{0156DEA8-9335-9A95-A178-F1979394EAE7}"/>
              </a:ext>
            </a:extLst>
          </p:cNvPr>
          <p:cNvPicPr>
            <a:picLocks noChangeAspect="1"/>
          </p:cNvPicPr>
          <p:nvPr/>
        </p:nvPicPr>
        <p:blipFill>
          <a:blip r:embed="rId54"/>
          <a:stretch>
            <a:fillRect/>
          </a:stretch>
        </p:blipFill>
        <p:spPr>
          <a:xfrm>
            <a:off x="7779005" y="11657463"/>
            <a:ext cx="170573" cy="193343"/>
          </a:xfrm>
          <a:prstGeom prst="rect">
            <a:avLst/>
          </a:prstGeom>
          <a:ln w="12700">
            <a:miter lim="400000"/>
          </a:ln>
        </p:spPr>
      </p:pic>
      <p:pic>
        <p:nvPicPr>
          <p:cNvPr id="109" name="Image 64" descr="Image 64">
            <a:extLst>
              <a:ext uri="{FF2B5EF4-FFF2-40B4-BE49-F238E27FC236}">
                <a16:creationId xmlns:a16="http://schemas.microsoft.com/office/drawing/2014/main" id="{62A410BC-D2F8-9AA6-DBF7-D3D65D56E119}"/>
              </a:ext>
            </a:extLst>
          </p:cNvPr>
          <p:cNvPicPr>
            <a:picLocks noChangeAspect="1"/>
          </p:cNvPicPr>
          <p:nvPr/>
        </p:nvPicPr>
        <p:blipFill>
          <a:blip r:embed="rId55"/>
          <a:stretch>
            <a:fillRect/>
          </a:stretch>
        </p:blipFill>
        <p:spPr>
          <a:xfrm>
            <a:off x="7960948" y="11737075"/>
            <a:ext cx="147830" cy="170597"/>
          </a:xfrm>
          <a:prstGeom prst="rect">
            <a:avLst/>
          </a:prstGeom>
          <a:ln w="12700">
            <a:miter lim="400000"/>
          </a:ln>
        </p:spPr>
      </p:pic>
      <p:pic>
        <p:nvPicPr>
          <p:cNvPr id="110" name="Image 65" descr="Image 65">
            <a:extLst>
              <a:ext uri="{FF2B5EF4-FFF2-40B4-BE49-F238E27FC236}">
                <a16:creationId xmlns:a16="http://schemas.microsoft.com/office/drawing/2014/main" id="{834118E6-A524-F812-AE03-FD12E8524424}"/>
              </a:ext>
            </a:extLst>
          </p:cNvPr>
          <p:cNvPicPr>
            <a:picLocks noChangeAspect="1"/>
          </p:cNvPicPr>
          <p:nvPr/>
        </p:nvPicPr>
        <p:blipFill>
          <a:blip r:embed="rId56"/>
          <a:stretch>
            <a:fillRect/>
          </a:stretch>
        </p:blipFill>
        <p:spPr>
          <a:xfrm>
            <a:off x="8108776" y="11782567"/>
            <a:ext cx="136459" cy="170597"/>
          </a:xfrm>
          <a:prstGeom prst="rect">
            <a:avLst/>
          </a:prstGeom>
          <a:ln w="12700">
            <a:miter lim="400000"/>
          </a:ln>
        </p:spPr>
      </p:pic>
      <p:pic>
        <p:nvPicPr>
          <p:cNvPr id="111" name="Image 66" descr="Image 66">
            <a:extLst>
              <a:ext uri="{FF2B5EF4-FFF2-40B4-BE49-F238E27FC236}">
                <a16:creationId xmlns:a16="http://schemas.microsoft.com/office/drawing/2014/main" id="{C07FD5A7-9857-A7F7-A5AC-401E885AC3E8}"/>
              </a:ext>
            </a:extLst>
          </p:cNvPr>
          <p:cNvPicPr>
            <a:picLocks noChangeAspect="1"/>
          </p:cNvPicPr>
          <p:nvPr/>
        </p:nvPicPr>
        <p:blipFill>
          <a:blip r:embed="rId57"/>
          <a:stretch>
            <a:fillRect/>
          </a:stretch>
        </p:blipFill>
        <p:spPr>
          <a:xfrm>
            <a:off x="8199747" y="11828060"/>
            <a:ext cx="147830" cy="193343"/>
          </a:xfrm>
          <a:prstGeom prst="rect">
            <a:avLst/>
          </a:prstGeom>
          <a:ln w="12700">
            <a:miter lim="400000"/>
          </a:ln>
        </p:spPr>
      </p:pic>
      <p:pic>
        <p:nvPicPr>
          <p:cNvPr id="112" name="Image 67" descr="Image 67">
            <a:extLst>
              <a:ext uri="{FF2B5EF4-FFF2-40B4-BE49-F238E27FC236}">
                <a16:creationId xmlns:a16="http://schemas.microsoft.com/office/drawing/2014/main" id="{66A2166D-0771-4943-CFF1-800AE08A81E8}"/>
              </a:ext>
            </a:extLst>
          </p:cNvPr>
          <p:cNvPicPr>
            <a:picLocks noChangeAspect="1"/>
          </p:cNvPicPr>
          <p:nvPr/>
        </p:nvPicPr>
        <p:blipFill>
          <a:blip r:embed="rId58"/>
          <a:stretch>
            <a:fillRect/>
          </a:stretch>
        </p:blipFill>
        <p:spPr>
          <a:xfrm>
            <a:off x="8313462" y="11884925"/>
            <a:ext cx="136459" cy="170597"/>
          </a:xfrm>
          <a:prstGeom prst="rect">
            <a:avLst/>
          </a:prstGeom>
          <a:ln w="12700">
            <a:miter lim="400000"/>
          </a:ln>
        </p:spPr>
      </p:pic>
      <p:pic>
        <p:nvPicPr>
          <p:cNvPr id="113" name="Image 68" descr="Image 68">
            <a:extLst>
              <a:ext uri="{FF2B5EF4-FFF2-40B4-BE49-F238E27FC236}">
                <a16:creationId xmlns:a16="http://schemas.microsoft.com/office/drawing/2014/main" id="{2E14AAAD-C8F3-F3F2-33C8-FD0CC87A7BB6}"/>
              </a:ext>
            </a:extLst>
          </p:cNvPr>
          <p:cNvPicPr>
            <a:picLocks noChangeAspect="1"/>
          </p:cNvPicPr>
          <p:nvPr/>
        </p:nvPicPr>
        <p:blipFill>
          <a:blip r:embed="rId59"/>
          <a:stretch>
            <a:fillRect/>
          </a:stretch>
        </p:blipFill>
        <p:spPr>
          <a:xfrm>
            <a:off x="8484032" y="11907672"/>
            <a:ext cx="125087" cy="170597"/>
          </a:xfrm>
          <a:prstGeom prst="rect">
            <a:avLst/>
          </a:prstGeom>
          <a:ln w="12700">
            <a:miter lim="400000"/>
          </a:ln>
        </p:spPr>
      </p:pic>
      <p:pic>
        <p:nvPicPr>
          <p:cNvPr id="114" name="Image 69" descr="Image 69">
            <a:extLst>
              <a:ext uri="{FF2B5EF4-FFF2-40B4-BE49-F238E27FC236}">
                <a16:creationId xmlns:a16="http://schemas.microsoft.com/office/drawing/2014/main" id="{D86125E5-B4E4-DC26-A94E-F9E1BF7E21BF}"/>
              </a:ext>
            </a:extLst>
          </p:cNvPr>
          <p:cNvPicPr>
            <a:picLocks noChangeAspect="1"/>
          </p:cNvPicPr>
          <p:nvPr/>
        </p:nvPicPr>
        <p:blipFill>
          <a:blip r:embed="rId60"/>
          <a:stretch>
            <a:fillRect/>
          </a:stretch>
        </p:blipFill>
        <p:spPr>
          <a:xfrm>
            <a:off x="8586375" y="11941791"/>
            <a:ext cx="125087" cy="170699"/>
          </a:xfrm>
          <a:prstGeom prst="rect">
            <a:avLst/>
          </a:prstGeom>
          <a:ln w="12700">
            <a:miter lim="400000"/>
          </a:ln>
        </p:spPr>
      </p:pic>
      <p:pic>
        <p:nvPicPr>
          <p:cNvPr id="115" name="Image 70" descr="Image 70">
            <a:extLst>
              <a:ext uri="{FF2B5EF4-FFF2-40B4-BE49-F238E27FC236}">
                <a16:creationId xmlns:a16="http://schemas.microsoft.com/office/drawing/2014/main" id="{F6A901B4-40DD-F690-64DD-F8362275FE2C}"/>
              </a:ext>
            </a:extLst>
          </p:cNvPr>
          <p:cNvPicPr>
            <a:picLocks noChangeAspect="1"/>
          </p:cNvPicPr>
          <p:nvPr/>
        </p:nvPicPr>
        <p:blipFill>
          <a:blip r:embed="rId61"/>
          <a:stretch>
            <a:fillRect/>
          </a:stretch>
        </p:blipFill>
        <p:spPr>
          <a:xfrm>
            <a:off x="8711461" y="11975910"/>
            <a:ext cx="136459" cy="170597"/>
          </a:xfrm>
          <a:prstGeom prst="rect">
            <a:avLst/>
          </a:prstGeom>
          <a:ln w="12700">
            <a:miter lim="400000"/>
          </a:ln>
        </p:spPr>
      </p:pic>
      <p:pic>
        <p:nvPicPr>
          <p:cNvPr id="116" name="Image 71" descr="Image 71">
            <a:extLst>
              <a:ext uri="{FF2B5EF4-FFF2-40B4-BE49-F238E27FC236}">
                <a16:creationId xmlns:a16="http://schemas.microsoft.com/office/drawing/2014/main" id="{A06337A8-DEF9-4E60-9820-1058A4EF180A}"/>
              </a:ext>
            </a:extLst>
          </p:cNvPr>
          <p:cNvPicPr>
            <a:picLocks noChangeAspect="1"/>
          </p:cNvPicPr>
          <p:nvPr/>
        </p:nvPicPr>
        <p:blipFill>
          <a:blip r:embed="rId62"/>
          <a:stretch>
            <a:fillRect/>
          </a:stretch>
        </p:blipFill>
        <p:spPr>
          <a:xfrm>
            <a:off x="8859286" y="11987284"/>
            <a:ext cx="136459" cy="170597"/>
          </a:xfrm>
          <a:prstGeom prst="rect">
            <a:avLst/>
          </a:prstGeom>
          <a:ln w="12700">
            <a:miter lim="400000"/>
          </a:ln>
        </p:spPr>
      </p:pic>
      <p:sp>
        <p:nvSpPr>
          <p:cNvPr id="117" name="Shape 37">
            <a:extLst>
              <a:ext uri="{FF2B5EF4-FFF2-40B4-BE49-F238E27FC236}">
                <a16:creationId xmlns:a16="http://schemas.microsoft.com/office/drawing/2014/main" id="{15C3BE15-DF5F-1654-79CE-41BCAF14CD73}"/>
              </a:ext>
            </a:extLst>
          </p:cNvPr>
          <p:cNvSpPr/>
          <p:nvPr/>
        </p:nvSpPr>
        <p:spPr>
          <a:xfrm>
            <a:off x="8756946" y="5914030"/>
            <a:ext cx="90973" cy="90985"/>
          </a:xfrm>
          <a:prstGeom prst="ellipse">
            <a:avLst/>
          </a:prstGeom>
          <a:solidFill>
            <a:srgbClr val="057ABF"/>
          </a:solidFill>
          <a:ln w="12700">
            <a:miter lim="400000"/>
          </a:ln>
        </p:spPr>
        <p:txBody>
          <a:bodyPr lIns="40941" tIns="40941" rIns="40941" bIns="40941"/>
          <a:lstStyle/>
          <a:p>
            <a:pPr marL="0" marR="0" lvl="0" indent="0" algn="l" defTabSz="818845" rtl="0" eaLnBrk="1" fontAlgn="auto" latinLnBrk="0" hangingPunct="0">
              <a:lnSpc>
                <a:spcPct val="100000"/>
              </a:lnSpc>
              <a:spcBef>
                <a:spcPts val="0"/>
              </a:spcBef>
              <a:spcAft>
                <a:spcPts val="0"/>
              </a:spcAft>
              <a:buClrTx/>
              <a:buSzTx/>
              <a:buFontTx/>
              <a:buNone/>
              <a:tabLst/>
              <a:defRPr/>
            </a:pPr>
            <a:endParaRPr kumimoji="0" sz="1612" b="0" i="0" u="none" strike="noStrike" kern="0" cap="none" spc="0" normalizeH="0" baseline="0" noProof="0">
              <a:ln>
                <a:noFill/>
              </a:ln>
              <a:solidFill>
                <a:srgbClr val="000000"/>
              </a:solidFill>
              <a:effectLst/>
              <a:uLnTx/>
              <a:uFillTx/>
              <a:latin typeface="Calibri"/>
              <a:cs typeface="Calibri"/>
              <a:sym typeface="Calibri"/>
            </a:endParaRPr>
          </a:p>
        </p:txBody>
      </p:sp>
      <p:pic>
        <p:nvPicPr>
          <p:cNvPr id="118" name="Image 72" descr="Image 72">
            <a:extLst>
              <a:ext uri="{FF2B5EF4-FFF2-40B4-BE49-F238E27FC236}">
                <a16:creationId xmlns:a16="http://schemas.microsoft.com/office/drawing/2014/main" id="{5AC445E5-8B04-1880-CB4E-211140EE51B8}"/>
              </a:ext>
            </a:extLst>
          </p:cNvPr>
          <p:cNvPicPr>
            <a:picLocks noChangeAspect="1"/>
          </p:cNvPicPr>
          <p:nvPr/>
        </p:nvPicPr>
        <p:blipFill>
          <a:blip r:embed="rId63"/>
          <a:stretch>
            <a:fillRect/>
          </a:stretch>
        </p:blipFill>
        <p:spPr>
          <a:xfrm>
            <a:off x="1422394" y="6801135"/>
            <a:ext cx="3934506" cy="3173104"/>
          </a:xfrm>
          <a:prstGeom prst="rect">
            <a:avLst/>
          </a:prstGeom>
          <a:ln w="12700">
            <a:miter lim="400000"/>
          </a:ln>
        </p:spPr>
      </p:pic>
      <p:sp>
        <p:nvSpPr>
          <p:cNvPr id="119" name="Text 38">
            <a:extLst>
              <a:ext uri="{FF2B5EF4-FFF2-40B4-BE49-F238E27FC236}">
                <a16:creationId xmlns:a16="http://schemas.microsoft.com/office/drawing/2014/main" id="{89D2687F-0C9E-AC97-1150-9223C57EC236}"/>
              </a:ext>
            </a:extLst>
          </p:cNvPr>
          <p:cNvSpPr txBox="1"/>
          <p:nvPr/>
        </p:nvSpPr>
        <p:spPr>
          <a:xfrm>
            <a:off x="2070563" y="7324796"/>
            <a:ext cx="2297379" cy="5386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0" marR="0" lvl="0" indent="0" algn="l" defTabSz="818845" rtl="0" eaLnBrk="1" fontAlgn="auto" latinLnBrk="0" hangingPunct="0">
              <a:lnSpc>
                <a:spcPts val="2060"/>
              </a:lnSpc>
              <a:spcBef>
                <a:spcPts val="0"/>
              </a:spcBef>
              <a:spcAft>
                <a:spcPts val="0"/>
              </a:spcAft>
              <a:buClrTx/>
              <a:buSzTx/>
              <a:buFontTx/>
              <a:buNone/>
              <a:tabLst/>
              <a:defRPr sz="2100" b="1">
                <a:solidFill>
                  <a:srgbClr val="057ABF"/>
                </a:solidFill>
                <a:latin typeface="Karla"/>
                <a:ea typeface="Karla"/>
                <a:cs typeface="Karla"/>
                <a:sym typeface="Karla"/>
              </a:defRPr>
            </a:pPr>
            <a:r>
              <a:rPr kumimoji="0" sz="1881" b="1" i="0" u="none" strike="noStrike" kern="0" cap="none" spc="0" normalizeH="0" baseline="0" noProof="0" dirty="0">
                <a:ln>
                  <a:noFill/>
                </a:ln>
                <a:solidFill>
                  <a:srgbClr val="057ABF"/>
                </a:solidFill>
                <a:effectLst/>
                <a:uLnTx/>
                <a:uFillTx/>
                <a:latin typeface="Karla"/>
                <a:sym typeface="Karla"/>
              </a:rPr>
              <a:t>WORK STREAM</a:t>
            </a:r>
          </a:p>
          <a:p>
            <a:pPr marL="0" marR="0" lvl="0" indent="0" algn="l" defTabSz="818845" rtl="0" eaLnBrk="1" fontAlgn="auto" latinLnBrk="0" hangingPunct="0">
              <a:lnSpc>
                <a:spcPts val="2060"/>
              </a:lnSpc>
              <a:spcBef>
                <a:spcPts val="0"/>
              </a:spcBef>
              <a:spcAft>
                <a:spcPts val="0"/>
              </a:spcAft>
              <a:buClrTx/>
              <a:buSzTx/>
              <a:buFontTx/>
              <a:buNone/>
              <a:tabLst/>
              <a:defRPr sz="2100" b="1">
                <a:solidFill>
                  <a:srgbClr val="057ABF"/>
                </a:solidFill>
                <a:latin typeface="Karla"/>
                <a:ea typeface="Karla"/>
                <a:cs typeface="Karla"/>
                <a:sym typeface="Karla"/>
              </a:defRPr>
            </a:pPr>
            <a:r>
              <a:rPr kumimoji="0" sz="1881" b="1" i="0" u="none" strike="noStrike" kern="0" cap="none" spc="0" normalizeH="0" baseline="0" noProof="0" dirty="0">
                <a:ln>
                  <a:noFill/>
                </a:ln>
                <a:solidFill>
                  <a:srgbClr val="057ABF"/>
                </a:solidFill>
                <a:effectLst/>
                <a:uLnTx/>
                <a:uFillTx/>
                <a:latin typeface="Karla"/>
                <a:sym typeface="Karla"/>
              </a:rPr>
              <a:t>DEVELOPMENT</a:t>
            </a:r>
          </a:p>
        </p:txBody>
      </p:sp>
      <p:sp>
        <p:nvSpPr>
          <p:cNvPr id="120" name="Text 39">
            <a:extLst>
              <a:ext uri="{FF2B5EF4-FFF2-40B4-BE49-F238E27FC236}">
                <a16:creationId xmlns:a16="http://schemas.microsoft.com/office/drawing/2014/main" id="{21DAB88F-D3B6-1E4B-F543-331BC66AE089}"/>
              </a:ext>
            </a:extLst>
          </p:cNvPr>
          <p:cNvSpPr txBox="1"/>
          <p:nvPr/>
        </p:nvSpPr>
        <p:spPr>
          <a:xfrm>
            <a:off x="2070562" y="8079448"/>
            <a:ext cx="2685974" cy="2480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b="1">
                <a:solidFill>
                  <a:srgbClr val="057ABF"/>
                </a:solidFill>
                <a:latin typeface="Karla"/>
                <a:ea typeface="Karla"/>
                <a:cs typeface="Karla"/>
                <a:sym typeface="Karla"/>
              </a:defRPr>
            </a:lvl1pPr>
          </a:lstStyle>
          <a:p>
            <a:pPr marL="0" marR="0" lvl="0" indent="0" algn="l" defTabSz="818845" rtl="0" eaLnBrk="1" fontAlgn="auto" latinLnBrk="0" hangingPunct="0">
              <a:lnSpc>
                <a:spcPct val="100000"/>
              </a:lnSpc>
              <a:spcBef>
                <a:spcPts val="0"/>
              </a:spcBef>
              <a:spcAft>
                <a:spcPts val="0"/>
              </a:spcAft>
              <a:buClrTx/>
              <a:buSzTx/>
              <a:buFontTx/>
              <a:buNone/>
              <a:tabLst/>
              <a:defRPr/>
            </a:pPr>
            <a:r>
              <a:rPr kumimoji="0" sz="1612" b="1" i="0" u="none" strike="noStrike" kern="0" cap="none" spc="0" normalizeH="0" baseline="0" noProof="0">
                <a:ln>
                  <a:noFill/>
                </a:ln>
                <a:solidFill>
                  <a:srgbClr val="057ABF"/>
                </a:solidFill>
                <a:effectLst/>
                <a:uLnTx/>
                <a:uFillTx/>
                <a:latin typeface="Karla"/>
                <a:sym typeface="Karla"/>
              </a:rPr>
              <a:t>Behaviour Change Theory </a:t>
            </a:r>
          </a:p>
        </p:txBody>
      </p:sp>
      <p:sp>
        <p:nvSpPr>
          <p:cNvPr id="121" name="Text 40">
            <a:extLst>
              <a:ext uri="{FF2B5EF4-FFF2-40B4-BE49-F238E27FC236}">
                <a16:creationId xmlns:a16="http://schemas.microsoft.com/office/drawing/2014/main" id="{CDFC104C-4AEC-2EEE-C6B3-747AF47BFD6D}"/>
              </a:ext>
            </a:extLst>
          </p:cNvPr>
          <p:cNvSpPr txBox="1"/>
          <p:nvPr/>
        </p:nvSpPr>
        <p:spPr>
          <a:xfrm>
            <a:off x="2070562" y="8416120"/>
            <a:ext cx="1003007" cy="2480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b="1">
                <a:solidFill>
                  <a:srgbClr val="057ABF"/>
                </a:solidFill>
                <a:latin typeface="Karla"/>
                <a:ea typeface="Karla"/>
                <a:cs typeface="Karla"/>
                <a:sym typeface="Karla"/>
              </a:defRPr>
            </a:lvl1pPr>
          </a:lstStyle>
          <a:p>
            <a:pPr marL="0" marR="0" lvl="0" indent="0" algn="l" defTabSz="818845" rtl="0" eaLnBrk="1" fontAlgn="auto" latinLnBrk="0" hangingPunct="0">
              <a:lnSpc>
                <a:spcPct val="100000"/>
              </a:lnSpc>
              <a:spcBef>
                <a:spcPts val="0"/>
              </a:spcBef>
              <a:spcAft>
                <a:spcPts val="0"/>
              </a:spcAft>
              <a:buClrTx/>
              <a:buSzTx/>
              <a:buFontTx/>
              <a:buNone/>
              <a:tabLst/>
              <a:defRPr/>
            </a:pPr>
            <a:r>
              <a:rPr kumimoji="0" sz="1612" b="1" i="0" u="none" strike="noStrike" kern="0" cap="none" spc="0" normalizeH="0" baseline="0" noProof="0">
                <a:ln>
                  <a:noFill/>
                </a:ln>
                <a:solidFill>
                  <a:srgbClr val="057ABF"/>
                </a:solidFill>
                <a:effectLst/>
                <a:uLnTx/>
                <a:uFillTx/>
                <a:latin typeface="Karla"/>
                <a:sym typeface="Karla"/>
              </a:rPr>
              <a:t>Evidence</a:t>
            </a:r>
          </a:p>
        </p:txBody>
      </p:sp>
      <p:sp>
        <p:nvSpPr>
          <p:cNvPr id="122" name="Text 41">
            <a:extLst>
              <a:ext uri="{FF2B5EF4-FFF2-40B4-BE49-F238E27FC236}">
                <a16:creationId xmlns:a16="http://schemas.microsoft.com/office/drawing/2014/main" id="{01FA2A71-5A13-050B-C7E8-D4AB80BD163D}"/>
              </a:ext>
            </a:extLst>
          </p:cNvPr>
          <p:cNvSpPr txBox="1"/>
          <p:nvPr/>
        </p:nvSpPr>
        <p:spPr>
          <a:xfrm>
            <a:off x="2070562" y="8757314"/>
            <a:ext cx="2640489" cy="2480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b="1">
                <a:solidFill>
                  <a:srgbClr val="057ABF"/>
                </a:solidFill>
                <a:latin typeface="Karla"/>
                <a:ea typeface="Karla"/>
                <a:cs typeface="Karla"/>
                <a:sym typeface="Karla"/>
              </a:defRPr>
            </a:lvl1pPr>
          </a:lstStyle>
          <a:p>
            <a:pPr marL="0" marR="0" lvl="0" indent="0" algn="l" defTabSz="818845" rtl="0" eaLnBrk="1" fontAlgn="auto" latinLnBrk="0" hangingPunct="0">
              <a:lnSpc>
                <a:spcPct val="100000"/>
              </a:lnSpc>
              <a:spcBef>
                <a:spcPts val="0"/>
              </a:spcBef>
              <a:spcAft>
                <a:spcPts val="0"/>
              </a:spcAft>
              <a:buClrTx/>
              <a:buSzTx/>
              <a:buFontTx/>
              <a:buNone/>
              <a:tabLst/>
              <a:defRPr/>
            </a:pPr>
            <a:r>
              <a:rPr kumimoji="0" sz="1612" b="1" i="0" u="none" strike="noStrike" kern="0" cap="none" spc="0" normalizeH="0" baseline="0" noProof="0">
                <a:ln>
                  <a:noFill/>
                </a:ln>
                <a:solidFill>
                  <a:srgbClr val="057ABF"/>
                </a:solidFill>
                <a:effectLst/>
                <a:uLnTx/>
                <a:uFillTx/>
                <a:latin typeface="Karla"/>
                <a:sym typeface="Karla"/>
              </a:rPr>
              <a:t>Co-production/Co-design</a:t>
            </a:r>
          </a:p>
        </p:txBody>
      </p:sp>
      <p:sp>
        <p:nvSpPr>
          <p:cNvPr id="123" name="Text 42">
            <a:extLst>
              <a:ext uri="{FF2B5EF4-FFF2-40B4-BE49-F238E27FC236}">
                <a16:creationId xmlns:a16="http://schemas.microsoft.com/office/drawing/2014/main" id="{C04FFB2B-EFE4-549C-8FD2-E87C759C294B}"/>
              </a:ext>
            </a:extLst>
          </p:cNvPr>
          <p:cNvSpPr txBox="1"/>
          <p:nvPr/>
        </p:nvSpPr>
        <p:spPr>
          <a:xfrm>
            <a:off x="2070563" y="9098508"/>
            <a:ext cx="2390316" cy="2480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b="1">
                <a:solidFill>
                  <a:srgbClr val="057ABF"/>
                </a:solidFill>
                <a:latin typeface="Karla"/>
                <a:ea typeface="Karla"/>
                <a:cs typeface="Karla"/>
                <a:sym typeface="Karla"/>
              </a:defRPr>
            </a:lvl1pPr>
          </a:lstStyle>
          <a:p>
            <a:pPr marL="0" marR="0" lvl="0" indent="0" algn="l" defTabSz="818845" rtl="0" eaLnBrk="1" fontAlgn="auto" latinLnBrk="0" hangingPunct="0">
              <a:lnSpc>
                <a:spcPct val="100000"/>
              </a:lnSpc>
              <a:spcBef>
                <a:spcPts val="0"/>
              </a:spcBef>
              <a:spcAft>
                <a:spcPts val="0"/>
              </a:spcAft>
              <a:buClrTx/>
              <a:buSzTx/>
              <a:buFontTx/>
              <a:buNone/>
              <a:tabLst/>
              <a:defRPr/>
            </a:pPr>
            <a:r>
              <a:rPr kumimoji="0" sz="1612" b="1" i="0" u="none" strike="noStrike" kern="0" cap="none" spc="0" normalizeH="0" baseline="0" noProof="0">
                <a:ln>
                  <a:noFill/>
                </a:ln>
                <a:solidFill>
                  <a:srgbClr val="057ABF"/>
                </a:solidFill>
                <a:effectLst/>
                <a:uLnTx/>
                <a:uFillTx/>
                <a:latin typeface="Karla"/>
                <a:sym typeface="Karla"/>
              </a:rPr>
              <a:t>Test and Learn process</a:t>
            </a:r>
          </a:p>
        </p:txBody>
      </p:sp>
      <p:pic>
        <p:nvPicPr>
          <p:cNvPr id="124" name="Image 73" descr="Image 73">
            <a:extLst>
              <a:ext uri="{FF2B5EF4-FFF2-40B4-BE49-F238E27FC236}">
                <a16:creationId xmlns:a16="http://schemas.microsoft.com/office/drawing/2014/main" id="{85B22427-1AE5-B993-7953-81FBA3B82134}"/>
              </a:ext>
            </a:extLst>
          </p:cNvPr>
          <p:cNvPicPr>
            <a:picLocks noChangeAspect="1"/>
          </p:cNvPicPr>
          <p:nvPr/>
        </p:nvPicPr>
        <p:blipFill>
          <a:blip r:embed="rId64"/>
          <a:stretch>
            <a:fillRect/>
          </a:stretch>
        </p:blipFill>
        <p:spPr>
          <a:xfrm>
            <a:off x="13976418" y="6801135"/>
            <a:ext cx="4207419" cy="6130119"/>
          </a:xfrm>
          <a:prstGeom prst="rect">
            <a:avLst/>
          </a:prstGeom>
          <a:ln w="12700">
            <a:miter lim="400000"/>
          </a:ln>
        </p:spPr>
      </p:pic>
      <p:pic>
        <p:nvPicPr>
          <p:cNvPr id="125" name="Image 74" descr="Image 74">
            <a:extLst>
              <a:ext uri="{FF2B5EF4-FFF2-40B4-BE49-F238E27FC236}">
                <a16:creationId xmlns:a16="http://schemas.microsoft.com/office/drawing/2014/main" id="{008AAB13-0F58-163A-ACD0-3ADB6D724C89}"/>
              </a:ext>
            </a:extLst>
          </p:cNvPr>
          <p:cNvPicPr>
            <a:picLocks noChangeAspect="1"/>
          </p:cNvPicPr>
          <p:nvPr/>
        </p:nvPicPr>
        <p:blipFill>
          <a:blip r:embed="rId65"/>
          <a:stretch>
            <a:fillRect/>
          </a:stretch>
        </p:blipFill>
        <p:spPr>
          <a:xfrm>
            <a:off x="13976418" y="6801135"/>
            <a:ext cx="4207419" cy="3173104"/>
          </a:xfrm>
          <a:prstGeom prst="rect">
            <a:avLst/>
          </a:prstGeom>
          <a:ln w="12700">
            <a:miter lim="400000"/>
          </a:ln>
        </p:spPr>
      </p:pic>
      <p:sp>
        <p:nvSpPr>
          <p:cNvPr id="126" name="Text 43">
            <a:extLst>
              <a:ext uri="{FF2B5EF4-FFF2-40B4-BE49-F238E27FC236}">
                <a16:creationId xmlns:a16="http://schemas.microsoft.com/office/drawing/2014/main" id="{4A7D76E9-11E6-5674-5E25-B35BE4DA136C}"/>
              </a:ext>
            </a:extLst>
          </p:cNvPr>
          <p:cNvSpPr txBox="1"/>
          <p:nvPr/>
        </p:nvSpPr>
        <p:spPr>
          <a:xfrm>
            <a:off x="14105816" y="8188657"/>
            <a:ext cx="3948620" cy="8463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0" marR="0" lvl="0" indent="0" algn="ctr" defTabSz="818845" rtl="0" eaLnBrk="1" fontAlgn="auto" latinLnBrk="0" hangingPunct="0">
              <a:lnSpc>
                <a:spcPts val="3313"/>
              </a:lnSpc>
              <a:spcBef>
                <a:spcPts val="0"/>
              </a:spcBef>
              <a:spcAft>
                <a:spcPts val="0"/>
              </a:spcAft>
              <a:buClrTx/>
              <a:buSzTx/>
              <a:buFontTx/>
              <a:buNone/>
              <a:tabLst/>
              <a:defRPr sz="3400" b="1">
                <a:solidFill>
                  <a:srgbClr val="057ABF"/>
                </a:solidFill>
                <a:latin typeface="Karla"/>
                <a:ea typeface="Karla"/>
                <a:cs typeface="Karla"/>
                <a:sym typeface="Karla"/>
              </a:defRPr>
            </a:pPr>
            <a:r>
              <a:rPr kumimoji="0" sz="3045" b="1" i="0" u="none" strike="noStrike" kern="0" cap="none" spc="0" normalizeH="0" baseline="0" noProof="0">
                <a:ln>
                  <a:noFill/>
                </a:ln>
                <a:solidFill>
                  <a:srgbClr val="057ABF"/>
                </a:solidFill>
                <a:effectLst/>
                <a:uLnTx/>
                <a:uFillTx/>
                <a:latin typeface="Karla"/>
                <a:sym typeface="Karla"/>
              </a:rPr>
              <a:t>POPULATION</a:t>
            </a:r>
          </a:p>
          <a:p>
            <a:pPr marL="0" marR="0" lvl="0" indent="0" algn="ctr" defTabSz="818845" rtl="0" eaLnBrk="1" fontAlgn="auto" latinLnBrk="0" hangingPunct="0">
              <a:lnSpc>
                <a:spcPts val="3313"/>
              </a:lnSpc>
              <a:spcBef>
                <a:spcPts val="0"/>
              </a:spcBef>
              <a:spcAft>
                <a:spcPts val="0"/>
              </a:spcAft>
              <a:buClrTx/>
              <a:buSzTx/>
              <a:buFontTx/>
              <a:buNone/>
              <a:tabLst/>
              <a:defRPr sz="3400" b="1">
                <a:solidFill>
                  <a:srgbClr val="057ABF"/>
                </a:solidFill>
                <a:latin typeface="Karla"/>
                <a:ea typeface="Karla"/>
                <a:cs typeface="Karla"/>
                <a:sym typeface="Karla"/>
              </a:defRPr>
            </a:pPr>
            <a:r>
              <a:rPr kumimoji="0" sz="3045" b="1" i="0" u="none" strike="noStrike" kern="0" cap="none" spc="0" normalizeH="0" baseline="0" noProof="0">
                <a:ln>
                  <a:noFill/>
                </a:ln>
                <a:solidFill>
                  <a:srgbClr val="057ABF"/>
                </a:solidFill>
                <a:effectLst/>
                <a:uLnTx/>
                <a:uFillTx/>
                <a:latin typeface="Karla"/>
                <a:sym typeface="Karla"/>
              </a:rPr>
              <a:t>LEVEL CHANGE</a:t>
            </a:r>
          </a:p>
        </p:txBody>
      </p:sp>
      <p:pic>
        <p:nvPicPr>
          <p:cNvPr id="127" name="Image 75" descr="Image 75">
            <a:extLst>
              <a:ext uri="{FF2B5EF4-FFF2-40B4-BE49-F238E27FC236}">
                <a16:creationId xmlns:a16="http://schemas.microsoft.com/office/drawing/2014/main" id="{732B8265-7155-C151-D880-9CD4829E3E72}"/>
              </a:ext>
            </a:extLst>
          </p:cNvPr>
          <p:cNvPicPr>
            <a:picLocks noChangeAspect="1"/>
          </p:cNvPicPr>
          <p:nvPr/>
        </p:nvPicPr>
        <p:blipFill>
          <a:blip r:embed="rId66"/>
          <a:stretch>
            <a:fillRect/>
          </a:stretch>
        </p:blipFill>
        <p:spPr>
          <a:xfrm>
            <a:off x="15716241" y="7870209"/>
            <a:ext cx="159201" cy="90985"/>
          </a:xfrm>
          <a:prstGeom prst="rect">
            <a:avLst/>
          </a:prstGeom>
          <a:ln w="12700">
            <a:miter lim="400000"/>
          </a:ln>
        </p:spPr>
      </p:pic>
      <p:pic>
        <p:nvPicPr>
          <p:cNvPr id="128" name="Image 76" descr="Image 76">
            <a:extLst>
              <a:ext uri="{FF2B5EF4-FFF2-40B4-BE49-F238E27FC236}">
                <a16:creationId xmlns:a16="http://schemas.microsoft.com/office/drawing/2014/main" id="{053737CF-A8C5-8713-7ADD-BC18121523F1}"/>
              </a:ext>
            </a:extLst>
          </p:cNvPr>
          <p:cNvPicPr>
            <a:picLocks noChangeAspect="1"/>
          </p:cNvPicPr>
          <p:nvPr/>
        </p:nvPicPr>
        <p:blipFill>
          <a:blip r:embed="rId67"/>
          <a:stretch>
            <a:fillRect/>
          </a:stretch>
        </p:blipFill>
        <p:spPr>
          <a:xfrm>
            <a:off x="15852698" y="7949821"/>
            <a:ext cx="159201" cy="79612"/>
          </a:xfrm>
          <a:prstGeom prst="rect">
            <a:avLst/>
          </a:prstGeom>
          <a:ln w="12700">
            <a:miter lim="400000"/>
          </a:ln>
        </p:spPr>
      </p:pic>
      <p:pic>
        <p:nvPicPr>
          <p:cNvPr id="129" name="Image 77" descr="Image 77">
            <a:extLst>
              <a:ext uri="{FF2B5EF4-FFF2-40B4-BE49-F238E27FC236}">
                <a16:creationId xmlns:a16="http://schemas.microsoft.com/office/drawing/2014/main" id="{3A9D2E50-8D03-D2E0-2B7B-6A2B697EA7EB}"/>
              </a:ext>
            </a:extLst>
          </p:cNvPr>
          <p:cNvPicPr>
            <a:picLocks noChangeAspect="1"/>
          </p:cNvPicPr>
          <p:nvPr/>
        </p:nvPicPr>
        <p:blipFill>
          <a:blip r:embed="rId68"/>
          <a:stretch>
            <a:fillRect/>
          </a:stretch>
        </p:blipFill>
        <p:spPr>
          <a:xfrm>
            <a:off x="15875441" y="7824717"/>
            <a:ext cx="113716" cy="113731"/>
          </a:xfrm>
          <a:prstGeom prst="rect">
            <a:avLst/>
          </a:prstGeom>
          <a:ln w="12700">
            <a:miter lim="400000"/>
          </a:ln>
        </p:spPr>
      </p:pic>
      <p:pic>
        <p:nvPicPr>
          <p:cNvPr id="130" name="Image 78" descr="Image 78">
            <a:extLst>
              <a:ext uri="{FF2B5EF4-FFF2-40B4-BE49-F238E27FC236}">
                <a16:creationId xmlns:a16="http://schemas.microsoft.com/office/drawing/2014/main" id="{EA5C2D6C-9180-E673-2767-B37AEDD696BE}"/>
              </a:ext>
            </a:extLst>
          </p:cNvPr>
          <p:cNvPicPr>
            <a:picLocks noChangeAspect="1"/>
          </p:cNvPicPr>
          <p:nvPr/>
        </p:nvPicPr>
        <p:blipFill>
          <a:blip r:embed="rId69"/>
          <a:stretch>
            <a:fillRect/>
          </a:stretch>
        </p:blipFill>
        <p:spPr>
          <a:xfrm>
            <a:off x="16159727" y="7949821"/>
            <a:ext cx="159201" cy="79612"/>
          </a:xfrm>
          <a:prstGeom prst="rect">
            <a:avLst/>
          </a:prstGeom>
          <a:ln w="12700">
            <a:miter lim="400000"/>
          </a:ln>
        </p:spPr>
      </p:pic>
      <p:pic>
        <p:nvPicPr>
          <p:cNvPr id="131" name="Image 79" descr="Image 79">
            <a:extLst>
              <a:ext uri="{FF2B5EF4-FFF2-40B4-BE49-F238E27FC236}">
                <a16:creationId xmlns:a16="http://schemas.microsoft.com/office/drawing/2014/main" id="{45FA6BD3-3807-5C81-2160-C237A53EC93C}"/>
              </a:ext>
            </a:extLst>
          </p:cNvPr>
          <p:cNvPicPr>
            <a:picLocks noChangeAspect="1"/>
          </p:cNvPicPr>
          <p:nvPr/>
        </p:nvPicPr>
        <p:blipFill>
          <a:blip r:embed="rId70"/>
          <a:stretch>
            <a:fillRect/>
          </a:stretch>
        </p:blipFill>
        <p:spPr>
          <a:xfrm>
            <a:off x="16182468" y="7824717"/>
            <a:ext cx="113716" cy="113731"/>
          </a:xfrm>
          <a:prstGeom prst="rect">
            <a:avLst/>
          </a:prstGeom>
          <a:ln w="12700">
            <a:miter lim="400000"/>
          </a:ln>
        </p:spPr>
      </p:pic>
      <p:pic>
        <p:nvPicPr>
          <p:cNvPr id="132" name="Image 80" descr="Image 80">
            <a:extLst>
              <a:ext uri="{FF2B5EF4-FFF2-40B4-BE49-F238E27FC236}">
                <a16:creationId xmlns:a16="http://schemas.microsoft.com/office/drawing/2014/main" id="{8C84103C-2E4D-41E9-54F6-EA6CD30FEC80}"/>
              </a:ext>
            </a:extLst>
          </p:cNvPr>
          <p:cNvPicPr>
            <a:picLocks noChangeAspect="1"/>
          </p:cNvPicPr>
          <p:nvPr/>
        </p:nvPicPr>
        <p:blipFill>
          <a:blip r:embed="rId71"/>
          <a:stretch>
            <a:fillRect/>
          </a:stretch>
        </p:blipFill>
        <p:spPr>
          <a:xfrm>
            <a:off x="15852698" y="7710985"/>
            <a:ext cx="159201" cy="90985"/>
          </a:xfrm>
          <a:prstGeom prst="rect">
            <a:avLst/>
          </a:prstGeom>
          <a:ln w="12700">
            <a:miter lim="400000"/>
          </a:ln>
        </p:spPr>
      </p:pic>
      <p:pic>
        <p:nvPicPr>
          <p:cNvPr id="133" name="Image 81" descr="Image 81">
            <a:extLst>
              <a:ext uri="{FF2B5EF4-FFF2-40B4-BE49-F238E27FC236}">
                <a16:creationId xmlns:a16="http://schemas.microsoft.com/office/drawing/2014/main" id="{BCFC4710-248C-1C85-3A21-06733BE7FE92}"/>
              </a:ext>
            </a:extLst>
          </p:cNvPr>
          <p:cNvPicPr>
            <a:picLocks noChangeAspect="1"/>
          </p:cNvPicPr>
          <p:nvPr/>
        </p:nvPicPr>
        <p:blipFill>
          <a:blip r:embed="rId72"/>
          <a:stretch>
            <a:fillRect/>
          </a:stretch>
        </p:blipFill>
        <p:spPr>
          <a:xfrm>
            <a:off x="15875441" y="7597254"/>
            <a:ext cx="113716" cy="102358"/>
          </a:xfrm>
          <a:prstGeom prst="rect">
            <a:avLst/>
          </a:prstGeom>
          <a:ln w="12700">
            <a:miter lim="400000"/>
          </a:ln>
        </p:spPr>
      </p:pic>
      <p:pic>
        <p:nvPicPr>
          <p:cNvPr id="134" name="Image 82" descr="Image 82">
            <a:extLst>
              <a:ext uri="{FF2B5EF4-FFF2-40B4-BE49-F238E27FC236}">
                <a16:creationId xmlns:a16="http://schemas.microsoft.com/office/drawing/2014/main" id="{6DF742BB-7F1D-47A2-3CCC-82EEDCC248D1}"/>
              </a:ext>
            </a:extLst>
          </p:cNvPr>
          <p:cNvPicPr>
            <a:picLocks noChangeAspect="1"/>
          </p:cNvPicPr>
          <p:nvPr/>
        </p:nvPicPr>
        <p:blipFill>
          <a:blip r:embed="rId73"/>
          <a:stretch>
            <a:fillRect/>
          </a:stretch>
        </p:blipFill>
        <p:spPr>
          <a:xfrm>
            <a:off x="16159727" y="7710985"/>
            <a:ext cx="159201" cy="90985"/>
          </a:xfrm>
          <a:prstGeom prst="rect">
            <a:avLst/>
          </a:prstGeom>
          <a:ln w="12700">
            <a:miter lim="400000"/>
          </a:ln>
        </p:spPr>
      </p:pic>
      <p:pic>
        <p:nvPicPr>
          <p:cNvPr id="135" name="Image 83" descr="Image 83">
            <a:extLst>
              <a:ext uri="{FF2B5EF4-FFF2-40B4-BE49-F238E27FC236}">
                <a16:creationId xmlns:a16="http://schemas.microsoft.com/office/drawing/2014/main" id="{0AB564DB-89A3-933B-4844-7271A19F39B0}"/>
              </a:ext>
            </a:extLst>
          </p:cNvPr>
          <p:cNvPicPr>
            <a:picLocks noChangeAspect="1"/>
          </p:cNvPicPr>
          <p:nvPr/>
        </p:nvPicPr>
        <p:blipFill>
          <a:blip r:embed="rId74"/>
          <a:stretch>
            <a:fillRect/>
          </a:stretch>
        </p:blipFill>
        <p:spPr>
          <a:xfrm>
            <a:off x="15738984" y="7745105"/>
            <a:ext cx="113716" cy="113731"/>
          </a:xfrm>
          <a:prstGeom prst="rect">
            <a:avLst/>
          </a:prstGeom>
          <a:ln w="12700">
            <a:miter lim="400000"/>
          </a:ln>
        </p:spPr>
      </p:pic>
      <p:pic>
        <p:nvPicPr>
          <p:cNvPr id="136" name="Image 84" descr="Image 84">
            <a:extLst>
              <a:ext uri="{FF2B5EF4-FFF2-40B4-BE49-F238E27FC236}">
                <a16:creationId xmlns:a16="http://schemas.microsoft.com/office/drawing/2014/main" id="{D72F1FC1-F696-29E0-6959-648DD33E28BE}"/>
              </a:ext>
            </a:extLst>
          </p:cNvPr>
          <p:cNvPicPr>
            <a:picLocks noChangeAspect="1"/>
          </p:cNvPicPr>
          <p:nvPr/>
        </p:nvPicPr>
        <p:blipFill>
          <a:blip r:embed="rId75"/>
          <a:stretch>
            <a:fillRect/>
          </a:stretch>
        </p:blipFill>
        <p:spPr>
          <a:xfrm>
            <a:off x="16000526" y="7870209"/>
            <a:ext cx="170573" cy="90985"/>
          </a:xfrm>
          <a:prstGeom prst="rect">
            <a:avLst/>
          </a:prstGeom>
          <a:ln w="12700">
            <a:miter lim="400000"/>
          </a:ln>
        </p:spPr>
      </p:pic>
      <p:pic>
        <p:nvPicPr>
          <p:cNvPr id="137" name="Image 85" descr="Image 85">
            <a:extLst>
              <a:ext uri="{FF2B5EF4-FFF2-40B4-BE49-F238E27FC236}">
                <a16:creationId xmlns:a16="http://schemas.microsoft.com/office/drawing/2014/main" id="{6DEAC293-10D2-BF70-4EB9-AD098BC27B3E}"/>
              </a:ext>
            </a:extLst>
          </p:cNvPr>
          <p:cNvPicPr>
            <a:picLocks noChangeAspect="1"/>
          </p:cNvPicPr>
          <p:nvPr/>
        </p:nvPicPr>
        <p:blipFill>
          <a:blip r:embed="rId76"/>
          <a:stretch>
            <a:fillRect/>
          </a:stretch>
        </p:blipFill>
        <p:spPr>
          <a:xfrm>
            <a:off x="16034640" y="7745105"/>
            <a:ext cx="102345" cy="113731"/>
          </a:xfrm>
          <a:prstGeom prst="rect">
            <a:avLst/>
          </a:prstGeom>
          <a:ln w="12700">
            <a:miter lim="400000"/>
          </a:ln>
        </p:spPr>
      </p:pic>
      <p:pic>
        <p:nvPicPr>
          <p:cNvPr id="138" name="Image 86" descr="Image 86">
            <a:extLst>
              <a:ext uri="{FF2B5EF4-FFF2-40B4-BE49-F238E27FC236}">
                <a16:creationId xmlns:a16="http://schemas.microsoft.com/office/drawing/2014/main" id="{E2BD1DCB-83CB-1487-4337-AE3080E6B8E5}"/>
              </a:ext>
            </a:extLst>
          </p:cNvPr>
          <p:cNvPicPr>
            <a:picLocks noChangeAspect="1"/>
          </p:cNvPicPr>
          <p:nvPr/>
        </p:nvPicPr>
        <p:blipFill>
          <a:blip r:embed="rId77"/>
          <a:stretch>
            <a:fillRect/>
          </a:stretch>
        </p:blipFill>
        <p:spPr>
          <a:xfrm>
            <a:off x="16296182" y="7870209"/>
            <a:ext cx="159201" cy="90985"/>
          </a:xfrm>
          <a:prstGeom prst="rect">
            <a:avLst/>
          </a:prstGeom>
          <a:ln w="12700">
            <a:miter lim="400000"/>
          </a:ln>
        </p:spPr>
      </p:pic>
      <p:pic>
        <p:nvPicPr>
          <p:cNvPr id="139" name="Image 87" descr="Image 87">
            <a:extLst>
              <a:ext uri="{FF2B5EF4-FFF2-40B4-BE49-F238E27FC236}">
                <a16:creationId xmlns:a16="http://schemas.microsoft.com/office/drawing/2014/main" id="{19609790-78FD-C1A6-1B78-E5B49DBE3C51}"/>
              </a:ext>
            </a:extLst>
          </p:cNvPr>
          <p:cNvPicPr>
            <a:picLocks noChangeAspect="1"/>
          </p:cNvPicPr>
          <p:nvPr/>
        </p:nvPicPr>
        <p:blipFill>
          <a:blip r:embed="rId78"/>
          <a:stretch>
            <a:fillRect/>
          </a:stretch>
        </p:blipFill>
        <p:spPr>
          <a:xfrm>
            <a:off x="16318925" y="7745105"/>
            <a:ext cx="113716" cy="113731"/>
          </a:xfrm>
          <a:prstGeom prst="rect">
            <a:avLst/>
          </a:prstGeom>
          <a:ln w="12700">
            <a:miter lim="400000"/>
          </a:ln>
        </p:spPr>
      </p:pic>
      <p:pic>
        <p:nvPicPr>
          <p:cNvPr id="140" name="Image 88" descr="Image 88">
            <a:extLst>
              <a:ext uri="{FF2B5EF4-FFF2-40B4-BE49-F238E27FC236}">
                <a16:creationId xmlns:a16="http://schemas.microsoft.com/office/drawing/2014/main" id="{F27D17A0-6DB0-607D-B4FF-097E71549736}"/>
              </a:ext>
            </a:extLst>
          </p:cNvPr>
          <p:cNvPicPr>
            <a:picLocks noChangeAspect="1"/>
          </p:cNvPicPr>
          <p:nvPr/>
        </p:nvPicPr>
        <p:blipFill>
          <a:blip r:embed="rId79"/>
          <a:stretch>
            <a:fillRect/>
          </a:stretch>
        </p:blipFill>
        <p:spPr>
          <a:xfrm>
            <a:off x="16182468" y="7597254"/>
            <a:ext cx="113716" cy="102358"/>
          </a:xfrm>
          <a:prstGeom prst="rect">
            <a:avLst/>
          </a:prstGeom>
          <a:ln w="12700">
            <a:miter lim="400000"/>
          </a:ln>
        </p:spPr>
      </p:pic>
      <p:pic>
        <p:nvPicPr>
          <p:cNvPr id="141" name="Image 89" descr="Image 89">
            <a:extLst>
              <a:ext uri="{FF2B5EF4-FFF2-40B4-BE49-F238E27FC236}">
                <a16:creationId xmlns:a16="http://schemas.microsoft.com/office/drawing/2014/main" id="{6EE3A308-F019-D9CA-B7AE-437BFE31FBC8}"/>
              </a:ext>
            </a:extLst>
          </p:cNvPr>
          <p:cNvPicPr>
            <a:picLocks noChangeAspect="1"/>
          </p:cNvPicPr>
          <p:nvPr/>
        </p:nvPicPr>
        <p:blipFill>
          <a:blip r:embed="rId80"/>
          <a:stretch>
            <a:fillRect/>
          </a:stretch>
        </p:blipFill>
        <p:spPr>
          <a:xfrm>
            <a:off x="5914097" y="1103194"/>
            <a:ext cx="7516495" cy="3059373"/>
          </a:xfrm>
          <a:prstGeom prst="rect">
            <a:avLst/>
          </a:prstGeom>
          <a:ln w="12700">
            <a:miter lim="400000"/>
          </a:ln>
        </p:spPr>
      </p:pic>
      <p:sp>
        <p:nvSpPr>
          <p:cNvPr id="142" name="Text 44">
            <a:extLst>
              <a:ext uri="{FF2B5EF4-FFF2-40B4-BE49-F238E27FC236}">
                <a16:creationId xmlns:a16="http://schemas.microsoft.com/office/drawing/2014/main" id="{9CC14AC4-5E2A-CA5C-2BA5-7FC5B0D943FB}"/>
              </a:ext>
            </a:extLst>
          </p:cNvPr>
          <p:cNvSpPr txBox="1"/>
          <p:nvPr/>
        </p:nvSpPr>
        <p:spPr>
          <a:xfrm>
            <a:off x="7497564" y="1550718"/>
            <a:ext cx="4338189" cy="2821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lnSpc>
                <a:spcPts val="2500"/>
              </a:lnSpc>
              <a:defRPr sz="2300" b="1">
                <a:solidFill>
                  <a:srgbClr val="057ABF"/>
                </a:solidFill>
                <a:latin typeface="Karla"/>
                <a:ea typeface="Karla"/>
                <a:cs typeface="Karla"/>
                <a:sym typeface="Karla"/>
              </a:defRPr>
            </a:lvl1pPr>
          </a:lstStyle>
          <a:p>
            <a:pPr marL="0" marR="0" lvl="0" indent="0" algn="ctr" defTabSz="818845" rtl="0" eaLnBrk="1" fontAlgn="auto" latinLnBrk="0" hangingPunct="0">
              <a:lnSpc>
                <a:spcPts val="2239"/>
              </a:lnSpc>
              <a:spcBef>
                <a:spcPts val="0"/>
              </a:spcBef>
              <a:spcAft>
                <a:spcPts val="0"/>
              </a:spcAft>
              <a:buClrTx/>
              <a:buSzTx/>
              <a:buFontTx/>
              <a:buNone/>
              <a:tabLst/>
              <a:defRPr/>
            </a:pPr>
            <a:r>
              <a:rPr kumimoji="0" sz="2060" b="1" i="0" u="none" strike="noStrike" kern="0" cap="none" spc="0" normalizeH="0" baseline="0" noProof="0">
                <a:ln>
                  <a:noFill/>
                </a:ln>
                <a:solidFill>
                  <a:srgbClr val="057ABF"/>
                </a:solidFill>
                <a:effectLst/>
                <a:uLnTx/>
                <a:uFillTx/>
                <a:latin typeface="Karla"/>
                <a:sym typeface="Karla"/>
              </a:rPr>
              <a:t>PROGRAMME EVOLUTION </a:t>
            </a:r>
          </a:p>
        </p:txBody>
      </p:sp>
      <p:sp>
        <p:nvSpPr>
          <p:cNvPr id="143" name="Shape 45">
            <a:extLst>
              <a:ext uri="{FF2B5EF4-FFF2-40B4-BE49-F238E27FC236}">
                <a16:creationId xmlns:a16="http://schemas.microsoft.com/office/drawing/2014/main" id="{F9CABBC2-F765-6E0D-6F1A-7DEB07824C3B}"/>
              </a:ext>
            </a:extLst>
          </p:cNvPr>
          <p:cNvSpPr/>
          <p:nvPr/>
        </p:nvSpPr>
        <p:spPr>
          <a:xfrm>
            <a:off x="6539523" y="1978926"/>
            <a:ext cx="6208785" cy="1649104"/>
          </a:xfrm>
          <a:prstGeom prst="roundRect">
            <a:avLst>
              <a:gd name="adj" fmla="val 20855"/>
            </a:avLst>
          </a:prstGeom>
          <a:solidFill>
            <a:srgbClr val="DFF5FE">
              <a:alpha val="57000"/>
            </a:srgbClr>
          </a:solidFill>
          <a:ln w="12700">
            <a:miter lim="400000"/>
          </a:ln>
        </p:spPr>
        <p:txBody>
          <a:bodyPr lIns="40941" tIns="40941" rIns="40941" bIns="40941"/>
          <a:lstStyle/>
          <a:p>
            <a:pPr marL="0" marR="0" lvl="0" indent="0" algn="l" defTabSz="818845" rtl="0" eaLnBrk="1" fontAlgn="auto" latinLnBrk="0" hangingPunct="0">
              <a:lnSpc>
                <a:spcPct val="100000"/>
              </a:lnSpc>
              <a:spcBef>
                <a:spcPts val="0"/>
              </a:spcBef>
              <a:spcAft>
                <a:spcPts val="0"/>
              </a:spcAft>
              <a:buClrTx/>
              <a:buSzTx/>
              <a:buFontTx/>
              <a:buNone/>
              <a:tabLst/>
              <a:defRPr/>
            </a:pPr>
            <a:endParaRPr kumimoji="0" sz="1612" b="0" i="0" u="none" strike="noStrike" kern="0" cap="none" spc="0" normalizeH="0" baseline="0" noProof="0">
              <a:ln>
                <a:noFill/>
              </a:ln>
              <a:solidFill>
                <a:srgbClr val="000000"/>
              </a:solidFill>
              <a:effectLst/>
              <a:uLnTx/>
              <a:uFillTx/>
              <a:latin typeface="Calibri"/>
              <a:cs typeface="Calibri"/>
              <a:sym typeface="Calibri"/>
            </a:endParaRPr>
          </a:p>
        </p:txBody>
      </p:sp>
      <p:sp>
        <p:nvSpPr>
          <p:cNvPr id="144" name="Text 46">
            <a:extLst>
              <a:ext uri="{FF2B5EF4-FFF2-40B4-BE49-F238E27FC236}">
                <a16:creationId xmlns:a16="http://schemas.microsoft.com/office/drawing/2014/main" id="{B03D9453-7014-D34F-A046-6ABF67CF6467}"/>
              </a:ext>
            </a:extLst>
          </p:cNvPr>
          <p:cNvSpPr txBox="1"/>
          <p:nvPr/>
        </p:nvSpPr>
        <p:spPr>
          <a:xfrm>
            <a:off x="8020647" y="2058537"/>
            <a:ext cx="3417106" cy="3170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defRPr sz="2300">
                <a:solidFill>
                  <a:srgbClr val="057ABF"/>
                </a:solidFill>
                <a:latin typeface="Karla"/>
                <a:ea typeface="Karla"/>
                <a:cs typeface="Karla"/>
                <a:sym typeface="Karla"/>
              </a:defRPr>
            </a:lvl1pPr>
          </a:lstStyle>
          <a:p>
            <a:pPr marL="0" marR="0" lvl="0" indent="0" algn="ctr" defTabSz="818845" rtl="0" eaLnBrk="1" fontAlgn="auto" latinLnBrk="0" hangingPunct="0">
              <a:lnSpc>
                <a:spcPct val="100000"/>
              </a:lnSpc>
              <a:spcBef>
                <a:spcPts val="0"/>
              </a:spcBef>
              <a:spcAft>
                <a:spcPts val="0"/>
              </a:spcAft>
              <a:buClrTx/>
              <a:buSzTx/>
              <a:buFontTx/>
              <a:buNone/>
              <a:tabLst/>
              <a:defRPr/>
            </a:pPr>
            <a:r>
              <a:rPr kumimoji="0" sz="2060" b="0" i="0" u="none" strike="noStrike" kern="0" cap="none" spc="0" normalizeH="0" baseline="0" noProof="0" dirty="0">
                <a:ln>
                  <a:noFill/>
                </a:ln>
                <a:solidFill>
                  <a:srgbClr val="057ABF"/>
                </a:solidFill>
                <a:effectLst/>
                <a:uLnTx/>
                <a:uFillTx/>
                <a:latin typeface="Karla"/>
                <a:sym typeface="Karla"/>
              </a:rPr>
              <a:t>CONTEXT:</a:t>
            </a:r>
          </a:p>
        </p:txBody>
      </p:sp>
      <p:pic>
        <p:nvPicPr>
          <p:cNvPr id="145" name="Image 90" descr="Image 90">
            <a:extLst>
              <a:ext uri="{FF2B5EF4-FFF2-40B4-BE49-F238E27FC236}">
                <a16:creationId xmlns:a16="http://schemas.microsoft.com/office/drawing/2014/main" id="{9B6D1C26-6D05-B89C-DF1E-0311559BD268}"/>
              </a:ext>
            </a:extLst>
          </p:cNvPr>
          <p:cNvPicPr>
            <a:picLocks noChangeAspect="1"/>
          </p:cNvPicPr>
          <p:nvPr/>
        </p:nvPicPr>
        <p:blipFill>
          <a:blip r:embed="rId81"/>
          <a:stretch>
            <a:fillRect/>
          </a:stretch>
        </p:blipFill>
        <p:spPr>
          <a:xfrm>
            <a:off x="1627080" y="6937612"/>
            <a:ext cx="1535139" cy="2752299"/>
          </a:xfrm>
          <a:prstGeom prst="rect">
            <a:avLst/>
          </a:prstGeom>
          <a:ln w="12700">
            <a:miter lim="400000"/>
          </a:ln>
        </p:spPr>
      </p:pic>
      <p:pic>
        <p:nvPicPr>
          <p:cNvPr id="146" name="Image 91" descr="Image 91">
            <a:extLst>
              <a:ext uri="{FF2B5EF4-FFF2-40B4-BE49-F238E27FC236}">
                <a16:creationId xmlns:a16="http://schemas.microsoft.com/office/drawing/2014/main" id="{BBA6B6E9-3F4E-5630-F2DD-28986A169A96}"/>
              </a:ext>
            </a:extLst>
          </p:cNvPr>
          <p:cNvPicPr>
            <a:picLocks noChangeAspect="1"/>
          </p:cNvPicPr>
          <p:nvPr/>
        </p:nvPicPr>
        <p:blipFill>
          <a:blip r:embed="rId82"/>
          <a:stretch>
            <a:fillRect/>
          </a:stretch>
        </p:blipFill>
        <p:spPr>
          <a:xfrm>
            <a:off x="6107409" y="1228299"/>
            <a:ext cx="3434164" cy="2649940"/>
          </a:xfrm>
          <a:prstGeom prst="rect">
            <a:avLst/>
          </a:prstGeom>
          <a:ln w="12700">
            <a:miter lim="400000"/>
          </a:ln>
        </p:spPr>
      </p:pic>
      <p:pic>
        <p:nvPicPr>
          <p:cNvPr id="147" name="Image 92" descr="Image 92">
            <a:extLst>
              <a:ext uri="{FF2B5EF4-FFF2-40B4-BE49-F238E27FC236}">
                <a16:creationId xmlns:a16="http://schemas.microsoft.com/office/drawing/2014/main" id="{DCF4BCF0-599D-5DE7-794A-23521070DEEE}"/>
              </a:ext>
            </a:extLst>
          </p:cNvPr>
          <p:cNvPicPr>
            <a:picLocks noChangeAspect="1"/>
          </p:cNvPicPr>
          <p:nvPr/>
        </p:nvPicPr>
        <p:blipFill>
          <a:blip r:embed="rId83"/>
          <a:stretch>
            <a:fillRect/>
          </a:stretch>
        </p:blipFill>
        <p:spPr>
          <a:xfrm>
            <a:off x="10041914" y="1228299"/>
            <a:ext cx="3183993" cy="2649940"/>
          </a:xfrm>
          <a:prstGeom prst="rect">
            <a:avLst/>
          </a:prstGeom>
          <a:ln w="12700">
            <a:miter lim="400000"/>
          </a:ln>
        </p:spPr>
      </p:pic>
      <p:pic>
        <p:nvPicPr>
          <p:cNvPr id="148" name="Image 93" descr="Image 93">
            <a:extLst>
              <a:ext uri="{FF2B5EF4-FFF2-40B4-BE49-F238E27FC236}">
                <a16:creationId xmlns:a16="http://schemas.microsoft.com/office/drawing/2014/main" id="{98EF99DA-F406-441A-3626-B8A2609A5F1A}"/>
              </a:ext>
            </a:extLst>
          </p:cNvPr>
          <p:cNvPicPr>
            <a:picLocks noChangeAspect="1"/>
          </p:cNvPicPr>
          <p:nvPr/>
        </p:nvPicPr>
        <p:blipFill>
          <a:blip r:embed="rId84"/>
          <a:stretch>
            <a:fillRect/>
          </a:stretch>
        </p:blipFill>
        <p:spPr>
          <a:xfrm>
            <a:off x="3628445" y="6937612"/>
            <a:ext cx="1535140" cy="2752299"/>
          </a:xfrm>
          <a:prstGeom prst="rect">
            <a:avLst/>
          </a:prstGeom>
          <a:ln w="12700">
            <a:miter lim="400000"/>
          </a:ln>
        </p:spPr>
      </p:pic>
      <p:sp>
        <p:nvSpPr>
          <p:cNvPr id="149" name="Shape 47">
            <a:extLst>
              <a:ext uri="{FF2B5EF4-FFF2-40B4-BE49-F238E27FC236}">
                <a16:creationId xmlns:a16="http://schemas.microsoft.com/office/drawing/2014/main" id="{4ED1D7F2-A397-3041-104F-6DE3CB71D80A}"/>
              </a:ext>
            </a:extLst>
          </p:cNvPr>
          <p:cNvSpPr/>
          <p:nvPr/>
        </p:nvSpPr>
        <p:spPr>
          <a:xfrm>
            <a:off x="10354375" y="3002508"/>
            <a:ext cx="1995672" cy="417159"/>
          </a:xfrm>
          <a:prstGeom prst="roundRect">
            <a:avLst>
              <a:gd name="adj" fmla="val 50000"/>
            </a:avLst>
          </a:prstGeom>
          <a:solidFill>
            <a:srgbClr val="057ABF"/>
          </a:solidFill>
          <a:ln w="12700">
            <a:miter lim="400000"/>
          </a:ln>
        </p:spPr>
        <p:txBody>
          <a:bodyPr lIns="40941" tIns="40941" rIns="40941" bIns="40941"/>
          <a:lstStyle/>
          <a:p>
            <a:pPr marL="0" marR="0" lvl="0" indent="0" algn="l" defTabSz="818845" rtl="0" eaLnBrk="1" fontAlgn="auto" latinLnBrk="0" hangingPunct="0">
              <a:lnSpc>
                <a:spcPct val="100000"/>
              </a:lnSpc>
              <a:spcBef>
                <a:spcPts val="0"/>
              </a:spcBef>
              <a:spcAft>
                <a:spcPts val="0"/>
              </a:spcAft>
              <a:buClrTx/>
              <a:buSzTx/>
              <a:buFontTx/>
              <a:buNone/>
              <a:tabLst/>
              <a:defRPr/>
            </a:pPr>
            <a:endParaRPr kumimoji="0" sz="1612" b="0" i="0" u="none" strike="noStrike" kern="0" cap="none" spc="0" normalizeH="0" baseline="0" noProof="0">
              <a:ln>
                <a:noFill/>
              </a:ln>
              <a:solidFill>
                <a:srgbClr val="000000"/>
              </a:solidFill>
              <a:effectLst/>
              <a:uLnTx/>
              <a:uFillTx/>
              <a:latin typeface="Calibri"/>
              <a:cs typeface="Calibri"/>
              <a:sym typeface="Calibri"/>
            </a:endParaRPr>
          </a:p>
        </p:txBody>
      </p:sp>
      <p:sp>
        <p:nvSpPr>
          <p:cNvPr id="150" name="Text 48">
            <a:extLst>
              <a:ext uri="{FF2B5EF4-FFF2-40B4-BE49-F238E27FC236}">
                <a16:creationId xmlns:a16="http://schemas.microsoft.com/office/drawing/2014/main" id="{825E9A28-8893-4C32-99E8-641213EDF3F0}"/>
              </a:ext>
            </a:extLst>
          </p:cNvPr>
          <p:cNvSpPr txBox="1"/>
          <p:nvPr/>
        </p:nvSpPr>
        <p:spPr>
          <a:xfrm>
            <a:off x="10421668" y="3094471"/>
            <a:ext cx="1861085" cy="2066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ctr">
              <a:defRPr sz="1500" b="1">
                <a:solidFill>
                  <a:srgbClr val="FFFFFF"/>
                </a:solidFill>
                <a:latin typeface="Karla"/>
                <a:ea typeface="Karla"/>
                <a:cs typeface="Karla"/>
                <a:sym typeface="Karla"/>
              </a:defRPr>
            </a:lvl1pPr>
          </a:lstStyle>
          <a:p>
            <a:pPr marL="0" marR="0" lvl="0" indent="0" algn="ctr" defTabSz="818845" rtl="0" eaLnBrk="1" fontAlgn="auto" latinLnBrk="0" hangingPunct="0">
              <a:lnSpc>
                <a:spcPct val="100000"/>
              </a:lnSpc>
              <a:spcBef>
                <a:spcPts val="0"/>
              </a:spcBef>
              <a:spcAft>
                <a:spcPts val="0"/>
              </a:spcAft>
              <a:buClrTx/>
              <a:buSzTx/>
              <a:buFontTx/>
              <a:buNone/>
              <a:tabLst/>
              <a:defRPr/>
            </a:pPr>
            <a:r>
              <a:rPr kumimoji="0" sz="1343" b="1" i="0" u="none" strike="noStrike" kern="0" cap="none" spc="0" normalizeH="0" baseline="0" noProof="0">
                <a:ln>
                  <a:noFill/>
                </a:ln>
                <a:solidFill>
                  <a:srgbClr val="FFFFFF"/>
                </a:solidFill>
                <a:effectLst/>
                <a:uLnTx/>
                <a:uFillTx/>
                <a:latin typeface="Karla"/>
                <a:sym typeface="Karla"/>
              </a:rPr>
              <a:t>Research&amp;Evidence</a:t>
            </a:r>
          </a:p>
        </p:txBody>
      </p:sp>
      <p:sp>
        <p:nvSpPr>
          <p:cNvPr id="151" name="Shape 49">
            <a:extLst>
              <a:ext uri="{FF2B5EF4-FFF2-40B4-BE49-F238E27FC236}">
                <a16:creationId xmlns:a16="http://schemas.microsoft.com/office/drawing/2014/main" id="{FCCB1E92-8890-E0A7-BCAE-716F6E79979C}"/>
              </a:ext>
            </a:extLst>
          </p:cNvPr>
          <p:cNvSpPr/>
          <p:nvPr/>
        </p:nvSpPr>
        <p:spPr>
          <a:xfrm>
            <a:off x="6937522" y="3017529"/>
            <a:ext cx="3294165" cy="417159"/>
          </a:xfrm>
          <a:prstGeom prst="roundRect">
            <a:avLst>
              <a:gd name="adj" fmla="val 50000"/>
            </a:avLst>
          </a:prstGeom>
          <a:solidFill>
            <a:srgbClr val="057ABF"/>
          </a:solidFill>
          <a:ln w="12700">
            <a:miter lim="400000"/>
          </a:ln>
        </p:spPr>
        <p:txBody>
          <a:bodyPr lIns="40941" tIns="40941" rIns="40941" bIns="40941"/>
          <a:lstStyle/>
          <a:p>
            <a:pPr marL="0" marR="0" lvl="0" indent="0" algn="l" defTabSz="818845" rtl="0" eaLnBrk="1" fontAlgn="auto" latinLnBrk="0" hangingPunct="0">
              <a:lnSpc>
                <a:spcPct val="100000"/>
              </a:lnSpc>
              <a:spcBef>
                <a:spcPts val="0"/>
              </a:spcBef>
              <a:spcAft>
                <a:spcPts val="0"/>
              </a:spcAft>
              <a:buClrTx/>
              <a:buSzTx/>
              <a:buFontTx/>
              <a:buNone/>
              <a:tabLst/>
              <a:defRPr/>
            </a:pPr>
            <a:endParaRPr kumimoji="0" sz="1612" b="0" i="0" u="none" strike="noStrike" kern="0" cap="none" spc="0" normalizeH="0" baseline="0" noProof="0">
              <a:ln>
                <a:noFill/>
              </a:ln>
              <a:solidFill>
                <a:srgbClr val="000000"/>
              </a:solidFill>
              <a:effectLst/>
              <a:uLnTx/>
              <a:uFillTx/>
              <a:latin typeface="Calibri"/>
              <a:cs typeface="Calibri"/>
              <a:sym typeface="Calibri"/>
            </a:endParaRPr>
          </a:p>
        </p:txBody>
      </p:sp>
      <p:sp>
        <p:nvSpPr>
          <p:cNvPr id="152" name="Text 50">
            <a:extLst>
              <a:ext uri="{FF2B5EF4-FFF2-40B4-BE49-F238E27FC236}">
                <a16:creationId xmlns:a16="http://schemas.microsoft.com/office/drawing/2014/main" id="{C50AA22F-1EE3-28A4-8670-D12904B3DF16}"/>
              </a:ext>
            </a:extLst>
          </p:cNvPr>
          <p:cNvSpPr txBox="1"/>
          <p:nvPr/>
        </p:nvSpPr>
        <p:spPr>
          <a:xfrm>
            <a:off x="7040005" y="3109492"/>
            <a:ext cx="3089196" cy="2066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ctr">
              <a:defRPr sz="1500" b="1">
                <a:solidFill>
                  <a:srgbClr val="FFFFFF"/>
                </a:solidFill>
                <a:latin typeface="Karla"/>
                <a:ea typeface="Karla"/>
                <a:cs typeface="Karla"/>
                <a:sym typeface="Karla"/>
              </a:defRPr>
            </a:lvl1pPr>
          </a:lstStyle>
          <a:p>
            <a:pPr marL="0" marR="0" lvl="0" indent="0" algn="ctr" defTabSz="818845" rtl="0" eaLnBrk="1" fontAlgn="auto" latinLnBrk="0" hangingPunct="0">
              <a:lnSpc>
                <a:spcPct val="100000"/>
              </a:lnSpc>
              <a:spcBef>
                <a:spcPts val="0"/>
              </a:spcBef>
              <a:spcAft>
                <a:spcPts val="0"/>
              </a:spcAft>
              <a:buClrTx/>
              <a:buSzTx/>
              <a:buFontTx/>
              <a:buNone/>
              <a:tabLst/>
              <a:defRPr/>
            </a:pPr>
            <a:r>
              <a:rPr kumimoji="0" sz="1343" b="1" i="0" u="none" strike="noStrike" kern="0" cap="none" spc="0" normalizeH="0" baseline="0" noProof="0">
                <a:ln>
                  <a:noFill/>
                </a:ln>
                <a:solidFill>
                  <a:srgbClr val="FFFFFF"/>
                </a:solidFill>
                <a:effectLst/>
                <a:uLnTx/>
                <a:uFillTx/>
                <a:latin typeface="Karla"/>
                <a:sym typeface="Karla"/>
              </a:rPr>
              <a:t>Social, Political, Economic Factors</a:t>
            </a:r>
          </a:p>
        </p:txBody>
      </p:sp>
      <p:sp>
        <p:nvSpPr>
          <p:cNvPr id="153" name="Shape 51">
            <a:extLst>
              <a:ext uri="{FF2B5EF4-FFF2-40B4-BE49-F238E27FC236}">
                <a16:creationId xmlns:a16="http://schemas.microsoft.com/office/drawing/2014/main" id="{FAC38CC7-AF76-DAB9-4179-628570F561A4}"/>
              </a:ext>
            </a:extLst>
          </p:cNvPr>
          <p:cNvSpPr/>
          <p:nvPr/>
        </p:nvSpPr>
        <p:spPr>
          <a:xfrm>
            <a:off x="9639828" y="2490717"/>
            <a:ext cx="1786519" cy="418371"/>
          </a:xfrm>
          <a:prstGeom prst="roundRect">
            <a:avLst>
              <a:gd name="adj" fmla="val 50000"/>
            </a:avLst>
          </a:prstGeom>
          <a:solidFill>
            <a:srgbClr val="057ABF"/>
          </a:solidFill>
          <a:ln w="12700">
            <a:miter lim="400000"/>
          </a:ln>
        </p:spPr>
        <p:txBody>
          <a:bodyPr lIns="40941" tIns="40941" rIns="40941" bIns="40941"/>
          <a:lstStyle/>
          <a:p>
            <a:pPr marL="0" marR="0" lvl="0" indent="0" algn="l" defTabSz="818845" rtl="0" eaLnBrk="1" fontAlgn="auto" latinLnBrk="0" hangingPunct="0">
              <a:lnSpc>
                <a:spcPct val="100000"/>
              </a:lnSpc>
              <a:spcBef>
                <a:spcPts val="0"/>
              </a:spcBef>
              <a:spcAft>
                <a:spcPts val="0"/>
              </a:spcAft>
              <a:buClrTx/>
              <a:buSzTx/>
              <a:buFontTx/>
              <a:buNone/>
              <a:tabLst/>
              <a:defRPr/>
            </a:pPr>
            <a:endParaRPr kumimoji="0" sz="1612" b="0" i="0" u="none" strike="noStrike" kern="0" cap="none" spc="0" normalizeH="0" baseline="0" noProof="0">
              <a:ln>
                <a:noFill/>
              </a:ln>
              <a:solidFill>
                <a:srgbClr val="000000"/>
              </a:solidFill>
              <a:effectLst/>
              <a:uLnTx/>
              <a:uFillTx/>
              <a:latin typeface="Calibri"/>
              <a:cs typeface="Calibri"/>
              <a:sym typeface="Calibri"/>
            </a:endParaRPr>
          </a:p>
        </p:txBody>
      </p:sp>
      <p:sp>
        <p:nvSpPr>
          <p:cNvPr id="154" name="Text 52">
            <a:extLst>
              <a:ext uri="{FF2B5EF4-FFF2-40B4-BE49-F238E27FC236}">
                <a16:creationId xmlns:a16="http://schemas.microsoft.com/office/drawing/2014/main" id="{81410CAA-9F3B-AAA3-C969-6783A097DF2B}"/>
              </a:ext>
            </a:extLst>
          </p:cNvPr>
          <p:cNvSpPr txBox="1"/>
          <p:nvPr/>
        </p:nvSpPr>
        <p:spPr>
          <a:xfrm>
            <a:off x="9670774" y="2583286"/>
            <a:ext cx="1724630" cy="2066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ctr">
              <a:defRPr sz="1500" b="1">
                <a:solidFill>
                  <a:srgbClr val="FFFFFF"/>
                </a:solidFill>
                <a:latin typeface="Karla"/>
                <a:ea typeface="Karla"/>
                <a:cs typeface="Karla"/>
                <a:sym typeface="Karla"/>
              </a:defRPr>
            </a:lvl1pPr>
          </a:lstStyle>
          <a:p>
            <a:pPr marL="0" marR="0" lvl="0" indent="0" algn="ctr" defTabSz="818845" rtl="0" eaLnBrk="1" fontAlgn="auto" latinLnBrk="0" hangingPunct="0">
              <a:lnSpc>
                <a:spcPct val="100000"/>
              </a:lnSpc>
              <a:spcBef>
                <a:spcPts val="0"/>
              </a:spcBef>
              <a:spcAft>
                <a:spcPts val="0"/>
              </a:spcAft>
              <a:buClrTx/>
              <a:buSzTx/>
              <a:buFontTx/>
              <a:buNone/>
              <a:tabLst/>
              <a:defRPr/>
            </a:pPr>
            <a:r>
              <a:rPr kumimoji="0" sz="1343" b="1" i="0" u="none" strike="noStrike" kern="0" cap="none" spc="0" normalizeH="0" baseline="0" noProof="0">
                <a:ln>
                  <a:noFill/>
                </a:ln>
                <a:solidFill>
                  <a:srgbClr val="FFFFFF"/>
                </a:solidFill>
                <a:effectLst/>
                <a:uLnTx/>
                <a:uFillTx/>
                <a:latin typeface="Karla"/>
                <a:sym typeface="Karla"/>
              </a:rPr>
              <a:t>Community Voice</a:t>
            </a:r>
          </a:p>
        </p:txBody>
      </p:sp>
      <p:sp>
        <p:nvSpPr>
          <p:cNvPr id="155" name="Shape 53">
            <a:extLst>
              <a:ext uri="{FF2B5EF4-FFF2-40B4-BE49-F238E27FC236}">
                <a16:creationId xmlns:a16="http://schemas.microsoft.com/office/drawing/2014/main" id="{5895CD9E-DD19-44CF-FA8A-9DB211C2D577}"/>
              </a:ext>
            </a:extLst>
          </p:cNvPr>
          <p:cNvSpPr/>
          <p:nvPr/>
        </p:nvSpPr>
        <p:spPr>
          <a:xfrm>
            <a:off x="7976324" y="2494364"/>
            <a:ext cx="1542507" cy="418371"/>
          </a:xfrm>
          <a:prstGeom prst="roundRect">
            <a:avLst>
              <a:gd name="adj" fmla="val 50000"/>
            </a:avLst>
          </a:prstGeom>
          <a:solidFill>
            <a:srgbClr val="057ABF"/>
          </a:solidFill>
          <a:ln w="12700">
            <a:miter lim="400000"/>
          </a:ln>
        </p:spPr>
        <p:txBody>
          <a:bodyPr lIns="40941" tIns="40941" rIns="40941" bIns="40941"/>
          <a:lstStyle/>
          <a:p>
            <a:pPr marL="0" marR="0" lvl="0" indent="0" algn="l" defTabSz="818845" rtl="0" eaLnBrk="1" fontAlgn="auto" latinLnBrk="0" hangingPunct="0">
              <a:lnSpc>
                <a:spcPct val="100000"/>
              </a:lnSpc>
              <a:spcBef>
                <a:spcPts val="0"/>
              </a:spcBef>
              <a:spcAft>
                <a:spcPts val="0"/>
              </a:spcAft>
              <a:buClrTx/>
              <a:buSzTx/>
              <a:buFontTx/>
              <a:buNone/>
              <a:tabLst/>
              <a:defRPr/>
            </a:pPr>
            <a:endParaRPr kumimoji="0" sz="1612" b="0" i="0" u="none" strike="noStrike" kern="0" cap="none" spc="0" normalizeH="0" baseline="0" noProof="0">
              <a:ln>
                <a:noFill/>
              </a:ln>
              <a:solidFill>
                <a:srgbClr val="000000"/>
              </a:solidFill>
              <a:effectLst/>
              <a:uLnTx/>
              <a:uFillTx/>
              <a:latin typeface="Calibri"/>
              <a:cs typeface="Calibri"/>
              <a:sym typeface="Calibri"/>
            </a:endParaRPr>
          </a:p>
        </p:txBody>
      </p:sp>
      <p:sp>
        <p:nvSpPr>
          <p:cNvPr id="156" name="Text 54">
            <a:extLst>
              <a:ext uri="{FF2B5EF4-FFF2-40B4-BE49-F238E27FC236}">
                <a16:creationId xmlns:a16="http://schemas.microsoft.com/office/drawing/2014/main" id="{9EFA08F9-A44F-C167-8409-627B706EEC2B}"/>
              </a:ext>
            </a:extLst>
          </p:cNvPr>
          <p:cNvSpPr txBox="1"/>
          <p:nvPr/>
        </p:nvSpPr>
        <p:spPr>
          <a:xfrm>
            <a:off x="8112691" y="2586934"/>
            <a:ext cx="1269775" cy="2066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ctr">
              <a:defRPr sz="1500" b="1">
                <a:solidFill>
                  <a:srgbClr val="FFFFFF"/>
                </a:solidFill>
                <a:latin typeface="Karla"/>
                <a:ea typeface="Karla"/>
                <a:cs typeface="Karla"/>
                <a:sym typeface="Karla"/>
              </a:defRPr>
            </a:lvl1pPr>
          </a:lstStyle>
          <a:p>
            <a:pPr marL="0" marR="0" lvl="0" indent="0" algn="ctr" defTabSz="818845" rtl="0" eaLnBrk="1" fontAlgn="auto" latinLnBrk="0" hangingPunct="0">
              <a:lnSpc>
                <a:spcPct val="100000"/>
              </a:lnSpc>
              <a:spcBef>
                <a:spcPts val="0"/>
              </a:spcBef>
              <a:spcAft>
                <a:spcPts val="0"/>
              </a:spcAft>
              <a:buClrTx/>
              <a:buSzTx/>
              <a:buFontTx/>
              <a:buNone/>
              <a:tabLst/>
              <a:defRPr/>
            </a:pPr>
            <a:r>
              <a:rPr kumimoji="0" sz="1343" b="1" i="0" u="none" strike="noStrike" kern="0" cap="none" spc="0" normalizeH="0" baseline="0" noProof="0">
                <a:ln>
                  <a:noFill/>
                </a:ln>
                <a:solidFill>
                  <a:srgbClr val="FFFFFF"/>
                </a:solidFill>
                <a:effectLst/>
                <a:uLnTx/>
                <a:uFillTx/>
                <a:latin typeface="Karla"/>
                <a:sym typeface="Karla"/>
              </a:rPr>
              <a:t>Local Assets</a:t>
            </a:r>
          </a:p>
        </p:txBody>
      </p:sp>
      <p:pic>
        <p:nvPicPr>
          <p:cNvPr id="157" name="Image 94" descr="Image 94">
            <a:extLst>
              <a:ext uri="{FF2B5EF4-FFF2-40B4-BE49-F238E27FC236}">
                <a16:creationId xmlns:a16="http://schemas.microsoft.com/office/drawing/2014/main" id="{D980F57D-0B5F-CC96-6399-981B12DC44ED}"/>
              </a:ext>
            </a:extLst>
          </p:cNvPr>
          <p:cNvPicPr>
            <a:picLocks noChangeAspect="1"/>
          </p:cNvPicPr>
          <p:nvPr/>
        </p:nvPicPr>
        <p:blipFill>
          <a:blip r:embed="rId85"/>
          <a:stretch>
            <a:fillRect/>
          </a:stretch>
        </p:blipFill>
        <p:spPr>
          <a:xfrm>
            <a:off x="3093988" y="6835254"/>
            <a:ext cx="192879" cy="238836"/>
          </a:xfrm>
          <a:prstGeom prst="rect">
            <a:avLst/>
          </a:prstGeom>
          <a:ln w="12700">
            <a:miter lim="400000"/>
          </a:ln>
        </p:spPr>
      </p:pic>
      <p:pic>
        <p:nvPicPr>
          <p:cNvPr id="158" name="Image 95" descr="Image 95">
            <a:extLst>
              <a:ext uri="{FF2B5EF4-FFF2-40B4-BE49-F238E27FC236}">
                <a16:creationId xmlns:a16="http://schemas.microsoft.com/office/drawing/2014/main" id="{528ED515-05F7-F92D-14E3-CDB1FCB24BD9}"/>
              </a:ext>
            </a:extLst>
          </p:cNvPr>
          <p:cNvPicPr>
            <a:picLocks noChangeAspect="1"/>
          </p:cNvPicPr>
          <p:nvPr/>
        </p:nvPicPr>
        <p:blipFill>
          <a:blip r:embed="rId85"/>
          <a:stretch>
            <a:fillRect/>
          </a:stretch>
        </p:blipFill>
        <p:spPr>
          <a:xfrm>
            <a:off x="9450600" y="1125940"/>
            <a:ext cx="192879" cy="238836"/>
          </a:xfrm>
          <a:prstGeom prst="rect">
            <a:avLst/>
          </a:prstGeom>
          <a:ln w="12700">
            <a:miter lim="400000"/>
          </a:ln>
        </p:spPr>
      </p:pic>
      <p:pic>
        <p:nvPicPr>
          <p:cNvPr id="159" name="Image 96" descr="Image 96">
            <a:extLst>
              <a:ext uri="{FF2B5EF4-FFF2-40B4-BE49-F238E27FC236}">
                <a16:creationId xmlns:a16="http://schemas.microsoft.com/office/drawing/2014/main" id="{801C6008-C4AF-7468-2D29-5E13C7A390AC}"/>
              </a:ext>
            </a:extLst>
          </p:cNvPr>
          <p:cNvPicPr>
            <a:picLocks noChangeAspect="1"/>
          </p:cNvPicPr>
          <p:nvPr/>
        </p:nvPicPr>
        <p:blipFill>
          <a:blip r:embed="rId86"/>
          <a:stretch>
            <a:fillRect/>
          </a:stretch>
        </p:blipFill>
        <p:spPr>
          <a:xfrm>
            <a:off x="3491987" y="9553433"/>
            <a:ext cx="193316" cy="238836"/>
          </a:xfrm>
          <a:prstGeom prst="rect">
            <a:avLst/>
          </a:prstGeom>
          <a:ln w="12700">
            <a:miter lim="400000"/>
          </a:ln>
        </p:spPr>
      </p:pic>
      <p:pic>
        <p:nvPicPr>
          <p:cNvPr id="160" name="Image 97" descr="Image 97">
            <a:extLst>
              <a:ext uri="{FF2B5EF4-FFF2-40B4-BE49-F238E27FC236}">
                <a16:creationId xmlns:a16="http://schemas.microsoft.com/office/drawing/2014/main" id="{990106C3-8C44-69A8-25AE-BAA5D13730BD}"/>
              </a:ext>
            </a:extLst>
          </p:cNvPr>
          <p:cNvPicPr>
            <a:picLocks noChangeAspect="1"/>
          </p:cNvPicPr>
          <p:nvPr/>
        </p:nvPicPr>
        <p:blipFill>
          <a:blip r:embed="rId86"/>
          <a:stretch>
            <a:fillRect/>
          </a:stretch>
        </p:blipFill>
        <p:spPr>
          <a:xfrm>
            <a:off x="9950941" y="3741761"/>
            <a:ext cx="193316" cy="238836"/>
          </a:xfrm>
          <a:prstGeom prst="rect">
            <a:avLst/>
          </a:prstGeom>
          <a:ln w="12700">
            <a:miter lim="400000"/>
          </a:ln>
        </p:spPr>
      </p:pic>
      <p:sp>
        <p:nvSpPr>
          <p:cNvPr id="162" name="Text 55">
            <a:extLst>
              <a:ext uri="{FF2B5EF4-FFF2-40B4-BE49-F238E27FC236}">
                <a16:creationId xmlns:a16="http://schemas.microsoft.com/office/drawing/2014/main" id="{AF2ED9B1-7B05-2001-AC35-43AC5CB33389}"/>
              </a:ext>
            </a:extLst>
          </p:cNvPr>
          <p:cNvSpPr txBox="1"/>
          <p:nvPr/>
        </p:nvSpPr>
        <p:spPr>
          <a:xfrm>
            <a:off x="14624585" y="9895124"/>
            <a:ext cx="1121048" cy="2693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2300"/>
              </a:lnSpc>
              <a:defRPr sz="2100" b="1">
                <a:solidFill>
                  <a:srgbClr val="057ABF"/>
                </a:solidFill>
                <a:latin typeface="Karla"/>
                <a:ea typeface="Karla"/>
                <a:cs typeface="Karla"/>
                <a:sym typeface="Karla"/>
              </a:defRPr>
            </a:lvl1pPr>
          </a:lstStyle>
          <a:p>
            <a:pPr marL="0" marR="0" lvl="0" indent="0" algn="l" defTabSz="818845" rtl="0" eaLnBrk="1" fontAlgn="auto" latinLnBrk="0" hangingPunct="0">
              <a:lnSpc>
                <a:spcPts val="2060"/>
              </a:lnSpc>
              <a:spcBef>
                <a:spcPts val="0"/>
              </a:spcBef>
              <a:spcAft>
                <a:spcPts val="0"/>
              </a:spcAft>
              <a:buClrTx/>
              <a:buSzTx/>
              <a:buFontTx/>
              <a:buNone/>
              <a:tabLst/>
              <a:defRPr/>
            </a:pPr>
            <a:r>
              <a:rPr kumimoji="0" sz="1881" b="1" i="0" u="none" strike="noStrike" kern="0" cap="none" spc="0" normalizeH="0" baseline="0" noProof="0">
                <a:ln>
                  <a:noFill/>
                </a:ln>
                <a:solidFill>
                  <a:srgbClr val="057ABF"/>
                </a:solidFill>
                <a:effectLst/>
                <a:uLnTx/>
                <a:uFillTx/>
                <a:latin typeface="Karla"/>
                <a:sym typeface="Karla"/>
              </a:rPr>
              <a:t>CHANGE</a:t>
            </a:r>
          </a:p>
        </p:txBody>
      </p:sp>
      <p:sp>
        <p:nvSpPr>
          <p:cNvPr id="163" name="Text 56">
            <a:extLst>
              <a:ext uri="{FF2B5EF4-FFF2-40B4-BE49-F238E27FC236}">
                <a16:creationId xmlns:a16="http://schemas.microsoft.com/office/drawing/2014/main" id="{9F82FDC3-5EF2-E8BD-A8C3-B867921F2F5D}"/>
              </a:ext>
            </a:extLst>
          </p:cNvPr>
          <p:cNvSpPr txBox="1"/>
          <p:nvPr/>
        </p:nvSpPr>
        <p:spPr>
          <a:xfrm>
            <a:off x="14624585" y="10292687"/>
            <a:ext cx="2287975" cy="2480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b="1">
                <a:solidFill>
                  <a:srgbClr val="057ABF"/>
                </a:solidFill>
                <a:latin typeface="Karla"/>
                <a:ea typeface="Karla"/>
                <a:cs typeface="Karla"/>
                <a:sym typeface="Karla"/>
              </a:defRPr>
            </a:lvl1pPr>
          </a:lstStyle>
          <a:p>
            <a:pPr marL="0" marR="0" lvl="0" indent="0" algn="l" defTabSz="818845" rtl="0" eaLnBrk="1" fontAlgn="auto" latinLnBrk="0" hangingPunct="0">
              <a:lnSpc>
                <a:spcPct val="100000"/>
              </a:lnSpc>
              <a:spcBef>
                <a:spcPts val="0"/>
              </a:spcBef>
              <a:spcAft>
                <a:spcPts val="0"/>
              </a:spcAft>
              <a:buClrTx/>
              <a:buSzTx/>
              <a:buFontTx/>
              <a:buNone/>
              <a:tabLst/>
              <a:defRPr/>
            </a:pPr>
            <a:r>
              <a:rPr kumimoji="0" sz="1612" b="1" i="0" u="none" strike="noStrike" kern="0" cap="none" spc="0" normalizeH="0" baseline="0" noProof="0" dirty="0">
                <a:ln>
                  <a:noFill/>
                </a:ln>
                <a:solidFill>
                  <a:srgbClr val="057ABF"/>
                </a:solidFill>
                <a:effectLst/>
                <a:uLnTx/>
                <a:uFillTx/>
                <a:latin typeface="Karla"/>
                <a:sym typeface="Karla"/>
              </a:rPr>
              <a:t>Individual </a:t>
            </a:r>
            <a:r>
              <a:rPr kumimoji="0" sz="1612" b="1" i="0" u="none" strike="noStrike" kern="0" cap="none" spc="0" normalizeH="0" baseline="0" noProof="0" dirty="0" err="1">
                <a:ln>
                  <a:noFill/>
                </a:ln>
                <a:solidFill>
                  <a:srgbClr val="057ABF"/>
                </a:solidFill>
                <a:effectLst/>
                <a:uLnTx/>
                <a:uFillTx/>
                <a:latin typeface="Karla"/>
                <a:sym typeface="Karla"/>
              </a:rPr>
              <a:t>behaviours</a:t>
            </a:r>
            <a:endParaRPr kumimoji="0" sz="1612" b="1" i="0" u="none" strike="noStrike" kern="0" cap="none" spc="0" normalizeH="0" baseline="0" noProof="0" dirty="0">
              <a:ln>
                <a:noFill/>
              </a:ln>
              <a:solidFill>
                <a:srgbClr val="057ABF"/>
              </a:solidFill>
              <a:effectLst/>
              <a:uLnTx/>
              <a:uFillTx/>
              <a:latin typeface="Karla"/>
              <a:sym typeface="Karla"/>
            </a:endParaRPr>
          </a:p>
        </p:txBody>
      </p:sp>
      <p:sp>
        <p:nvSpPr>
          <p:cNvPr id="164" name="Text 57">
            <a:extLst>
              <a:ext uri="{FF2B5EF4-FFF2-40B4-BE49-F238E27FC236}">
                <a16:creationId xmlns:a16="http://schemas.microsoft.com/office/drawing/2014/main" id="{ED3D8F00-88D7-D7EA-3D0E-BE7F19EEB97A}"/>
              </a:ext>
            </a:extLst>
          </p:cNvPr>
          <p:cNvSpPr txBox="1"/>
          <p:nvPr/>
        </p:nvSpPr>
        <p:spPr>
          <a:xfrm>
            <a:off x="14624586" y="10633881"/>
            <a:ext cx="2447173" cy="2480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b="1">
                <a:solidFill>
                  <a:srgbClr val="057ABF"/>
                </a:solidFill>
                <a:latin typeface="Karla"/>
                <a:ea typeface="Karla"/>
                <a:cs typeface="Karla"/>
                <a:sym typeface="Karla"/>
              </a:defRPr>
            </a:lvl1pPr>
          </a:lstStyle>
          <a:p>
            <a:pPr marL="0" marR="0" lvl="0" indent="0" algn="l" defTabSz="818845" rtl="0" eaLnBrk="1" fontAlgn="auto" latinLnBrk="0" hangingPunct="0">
              <a:lnSpc>
                <a:spcPct val="100000"/>
              </a:lnSpc>
              <a:spcBef>
                <a:spcPts val="0"/>
              </a:spcBef>
              <a:spcAft>
                <a:spcPts val="0"/>
              </a:spcAft>
              <a:buClrTx/>
              <a:buSzTx/>
              <a:buFontTx/>
              <a:buNone/>
              <a:tabLst/>
              <a:defRPr/>
            </a:pPr>
            <a:r>
              <a:rPr kumimoji="0" sz="1612" b="1" i="0" u="none" strike="noStrike" kern="0" cap="none" spc="0" normalizeH="0" baseline="0" noProof="0">
                <a:ln>
                  <a:noFill/>
                </a:ln>
                <a:solidFill>
                  <a:srgbClr val="057ABF"/>
                </a:solidFill>
                <a:effectLst/>
                <a:uLnTx/>
                <a:uFillTx/>
                <a:latin typeface="Karla"/>
                <a:sym typeface="Karla"/>
              </a:rPr>
              <a:t>Community behaviours</a:t>
            </a:r>
          </a:p>
        </p:txBody>
      </p:sp>
      <p:sp>
        <p:nvSpPr>
          <p:cNvPr id="165" name="Text 58">
            <a:extLst>
              <a:ext uri="{FF2B5EF4-FFF2-40B4-BE49-F238E27FC236}">
                <a16:creationId xmlns:a16="http://schemas.microsoft.com/office/drawing/2014/main" id="{CF7C142E-0A96-0731-F487-B1B229188993}"/>
              </a:ext>
            </a:extLst>
          </p:cNvPr>
          <p:cNvSpPr txBox="1"/>
          <p:nvPr/>
        </p:nvSpPr>
        <p:spPr>
          <a:xfrm>
            <a:off x="14624585" y="10975075"/>
            <a:ext cx="2765573" cy="2480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b="1">
                <a:solidFill>
                  <a:srgbClr val="057ABF"/>
                </a:solidFill>
                <a:latin typeface="Karla"/>
                <a:ea typeface="Karla"/>
                <a:cs typeface="Karla"/>
                <a:sym typeface="Karla"/>
              </a:defRPr>
            </a:lvl1pPr>
          </a:lstStyle>
          <a:p>
            <a:pPr marL="0" marR="0" lvl="0" indent="0" algn="l" defTabSz="818845" rtl="0" eaLnBrk="1" fontAlgn="auto" latinLnBrk="0" hangingPunct="0">
              <a:lnSpc>
                <a:spcPct val="100000"/>
              </a:lnSpc>
              <a:spcBef>
                <a:spcPts val="0"/>
              </a:spcBef>
              <a:spcAft>
                <a:spcPts val="0"/>
              </a:spcAft>
              <a:buClrTx/>
              <a:buSzTx/>
              <a:buFontTx/>
              <a:buNone/>
              <a:tabLst/>
              <a:defRPr/>
            </a:pPr>
            <a:r>
              <a:rPr kumimoji="0" sz="1612" b="1" i="0" u="none" strike="noStrike" kern="0" cap="none" spc="0" normalizeH="0" baseline="0" noProof="0">
                <a:ln>
                  <a:noFill/>
                </a:ln>
                <a:solidFill>
                  <a:srgbClr val="057ABF"/>
                </a:solidFill>
                <a:effectLst/>
                <a:uLnTx/>
                <a:uFillTx/>
                <a:latin typeface="Karla"/>
                <a:sym typeface="Karla"/>
              </a:rPr>
              <a:t>Organisational behaviours</a:t>
            </a:r>
          </a:p>
        </p:txBody>
      </p:sp>
      <p:sp>
        <p:nvSpPr>
          <p:cNvPr id="166" name="Text 59">
            <a:extLst>
              <a:ext uri="{FF2B5EF4-FFF2-40B4-BE49-F238E27FC236}">
                <a16:creationId xmlns:a16="http://schemas.microsoft.com/office/drawing/2014/main" id="{1150F5C1-1F1E-7A09-96E3-73C3697CAEC7}"/>
              </a:ext>
            </a:extLst>
          </p:cNvPr>
          <p:cNvSpPr txBox="1"/>
          <p:nvPr/>
        </p:nvSpPr>
        <p:spPr>
          <a:xfrm>
            <a:off x="14624585" y="11657463"/>
            <a:ext cx="1480605" cy="2480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b="1">
                <a:solidFill>
                  <a:srgbClr val="057ABF"/>
                </a:solidFill>
                <a:latin typeface="Karla"/>
                <a:ea typeface="Karla"/>
                <a:cs typeface="Karla"/>
                <a:sym typeface="Karla"/>
              </a:defRPr>
            </a:lvl1pPr>
          </a:lstStyle>
          <a:p>
            <a:pPr marL="0" marR="0" lvl="0" indent="0" algn="l" defTabSz="818845" rtl="0" eaLnBrk="1" fontAlgn="auto" latinLnBrk="0" hangingPunct="0">
              <a:lnSpc>
                <a:spcPct val="100000"/>
              </a:lnSpc>
              <a:spcBef>
                <a:spcPts val="0"/>
              </a:spcBef>
              <a:spcAft>
                <a:spcPts val="0"/>
              </a:spcAft>
              <a:buClrTx/>
              <a:buSzTx/>
              <a:buFontTx/>
              <a:buNone/>
              <a:tabLst/>
              <a:defRPr/>
            </a:pPr>
            <a:r>
              <a:rPr kumimoji="0" sz="1612" b="1" i="0" u="none" strike="noStrike" kern="0" cap="none" spc="0" normalizeH="0" baseline="0" noProof="0">
                <a:ln>
                  <a:noFill/>
                </a:ln>
                <a:solidFill>
                  <a:srgbClr val="057ABF"/>
                </a:solidFill>
                <a:effectLst/>
                <a:uLnTx/>
                <a:uFillTx/>
                <a:latin typeface="Karla"/>
                <a:sym typeface="Karla"/>
              </a:rPr>
              <a:t>Policy change</a:t>
            </a:r>
          </a:p>
        </p:txBody>
      </p:sp>
      <p:sp>
        <p:nvSpPr>
          <p:cNvPr id="167" name="Text 60">
            <a:extLst>
              <a:ext uri="{FF2B5EF4-FFF2-40B4-BE49-F238E27FC236}">
                <a16:creationId xmlns:a16="http://schemas.microsoft.com/office/drawing/2014/main" id="{BFD9799E-1148-2D12-4BCE-5333F33506B6}"/>
              </a:ext>
            </a:extLst>
          </p:cNvPr>
          <p:cNvSpPr txBox="1"/>
          <p:nvPr/>
        </p:nvSpPr>
        <p:spPr>
          <a:xfrm>
            <a:off x="14624585" y="11316269"/>
            <a:ext cx="2356203" cy="2480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b="1">
                <a:solidFill>
                  <a:srgbClr val="057ABF"/>
                </a:solidFill>
                <a:latin typeface="Karla"/>
                <a:ea typeface="Karla"/>
                <a:cs typeface="Karla"/>
                <a:sym typeface="Karla"/>
              </a:defRPr>
            </a:lvl1pPr>
          </a:lstStyle>
          <a:p>
            <a:pPr marL="0" marR="0" lvl="0" indent="0" algn="l" defTabSz="818845" rtl="0" eaLnBrk="1" fontAlgn="auto" latinLnBrk="0" hangingPunct="0">
              <a:lnSpc>
                <a:spcPct val="100000"/>
              </a:lnSpc>
              <a:spcBef>
                <a:spcPts val="0"/>
              </a:spcBef>
              <a:spcAft>
                <a:spcPts val="0"/>
              </a:spcAft>
              <a:buClrTx/>
              <a:buSzTx/>
              <a:buFontTx/>
              <a:buNone/>
              <a:tabLst/>
              <a:defRPr/>
            </a:pPr>
            <a:r>
              <a:rPr kumimoji="0" sz="1612" b="1" i="0" u="none" strike="noStrike" kern="0" cap="none" spc="0" normalizeH="0" baseline="0" noProof="0" dirty="0">
                <a:ln>
                  <a:noFill/>
                </a:ln>
                <a:solidFill>
                  <a:srgbClr val="057ABF"/>
                </a:solidFill>
                <a:effectLst/>
                <a:uLnTx/>
                <a:uFillTx/>
                <a:latin typeface="Karla"/>
                <a:sym typeface="Karla"/>
              </a:rPr>
              <a:t>Environmental change</a:t>
            </a:r>
          </a:p>
        </p:txBody>
      </p:sp>
      <p:sp>
        <p:nvSpPr>
          <p:cNvPr id="168" name="Text 61">
            <a:extLst>
              <a:ext uri="{FF2B5EF4-FFF2-40B4-BE49-F238E27FC236}">
                <a16:creationId xmlns:a16="http://schemas.microsoft.com/office/drawing/2014/main" id="{A6391E50-23B6-DFEC-A8C7-8BC0C4FC65E9}"/>
              </a:ext>
            </a:extLst>
          </p:cNvPr>
          <p:cNvSpPr txBox="1"/>
          <p:nvPr/>
        </p:nvSpPr>
        <p:spPr>
          <a:xfrm>
            <a:off x="14624585" y="11998657"/>
            <a:ext cx="2174260" cy="2480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b="1">
                <a:solidFill>
                  <a:srgbClr val="057ABF"/>
                </a:solidFill>
                <a:latin typeface="Karla"/>
                <a:ea typeface="Karla"/>
                <a:cs typeface="Karla"/>
                <a:sym typeface="Karla"/>
              </a:defRPr>
            </a:lvl1pPr>
          </a:lstStyle>
          <a:p>
            <a:pPr marL="0" marR="0" lvl="0" indent="0" algn="l" defTabSz="818845" rtl="0" eaLnBrk="1" fontAlgn="auto" latinLnBrk="0" hangingPunct="0">
              <a:lnSpc>
                <a:spcPct val="100000"/>
              </a:lnSpc>
              <a:spcBef>
                <a:spcPts val="0"/>
              </a:spcBef>
              <a:spcAft>
                <a:spcPts val="0"/>
              </a:spcAft>
              <a:buClrTx/>
              <a:buSzTx/>
              <a:buFontTx/>
              <a:buNone/>
              <a:tabLst/>
              <a:defRPr/>
            </a:pPr>
            <a:r>
              <a:rPr kumimoji="0" sz="1612" b="1" i="0" u="none" strike="noStrike" kern="0" cap="none" spc="0" normalizeH="0" baseline="0" noProof="0">
                <a:ln>
                  <a:noFill/>
                </a:ln>
                <a:solidFill>
                  <a:srgbClr val="057ABF"/>
                </a:solidFill>
                <a:effectLst/>
                <a:uLnTx/>
                <a:uFillTx/>
                <a:latin typeface="Karla"/>
                <a:sym typeface="Karla"/>
              </a:rPr>
              <a:t>Unexpected changes</a:t>
            </a:r>
          </a:p>
        </p:txBody>
      </p:sp>
      <p:pic>
        <p:nvPicPr>
          <p:cNvPr id="169" name="Image" descr="Image">
            <a:extLst>
              <a:ext uri="{FF2B5EF4-FFF2-40B4-BE49-F238E27FC236}">
                <a16:creationId xmlns:a16="http://schemas.microsoft.com/office/drawing/2014/main" id="{59F87EA0-BC15-51FD-DD5D-98F55A5D8D4A}"/>
              </a:ext>
            </a:extLst>
          </p:cNvPr>
          <p:cNvPicPr>
            <a:picLocks noChangeAspect="1"/>
          </p:cNvPicPr>
          <p:nvPr/>
        </p:nvPicPr>
        <p:blipFill>
          <a:blip r:embed="rId87"/>
          <a:stretch>
            <a:fillRect/>
          </a:stretch>
        </p:blipFill>
        <p:spPr>
          <a:xfrm>
            <a:off x="6570607" y="8805649"/>
            <a:ext cx="1228299" cy="1171433"/>
          </a:xfrm>
          <a:prstGeom prst="rect">
            <a:avLst/>
          </a:prstGeom>
          <a:ln w="12700">
            <a:miter lim="400000"/>
          </a:ln>
        </p:spPr>
      </p:pic>
      <p:sp>
        <p:nvSpPr>
          <p:cNvPr id="2" name="Text 0">
            <a:extLst>
              <a:ext uri="{FF2B5EF4-FFF2-40B4-BE49-F238E27FC236}">
                <a16:creationId xmlns:a16="http://schemas.microsoft.com/office/drawing/2014/main" id="{EEFA5035-73D6-AFD1-E85F-9B05EE30744D}"/>
              </a:ext>
            </a:extLst>
          </p:cNvPr>
          <p:cNvSpPr txBox="1"/>
          <p:nvPr/>
        </p:nvSpPr>
        <p:spPr>
          <a:xfrm>
            <a:off x="3439667" y="215898"/>
            <a:ext cx="12659995"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ts val="6400"/>
              </a:lnSpc>
              <a:defRPr sz="5600">
                <a:solidFill>
                  <a:srgbClr val="253165"/>
                </a:solidFill>
                <a:latin typeface="Alvania"/>
                <a:ea typeface="Alvania"/>
                <a:cs typeface="Alvania"/>
                <a:sym typeface="Alvania"/>
              </a:defRPr>
            </a:lvl1pPr>
          </a:lstStyle>
          <a:p>
            <a:pPr marL="0" marR="0" lvl="0" indent="0" algn="l" defTabSz="914400" rtl="0" eaLnBrk="1" fontAlgn="auto" latinLnBrk="0" hangingPunct="0">
              <a:lnSpc>
                <a:spcPts val="6400"/>
              </a:lnSpc>
              <a:spcBef>
                <a:spcPts val="0"/>
              </a:spcBef>
              <a:spcAft>
                <a:spcPts val="0"/>
              </a:spcAft>
              <a:buClrTx/>
              <a:buSzTx/>
              <a:buFontTx/>
              <a:buNone/>
              <a:tabLst/>
              <a:defRPr/>
            </a:pPr>
            <a:r>
              <a:rPr lang="en-GB" dirty="0"/>
              <a:t>Our Journey and the JUMP concept</a:t>
            </a:r>
            <a:endParaRPr kumimoji="0" sz="5600" b="0" i="0" u="none" strike="noStrike" kern="0" cap="none" spc="0" normalizeH="0" baseline="0" noProof="0" dirty="0">
              <a:ln>
                <a:noFill/>
              </a:ln>
              <a:solidFill>
                <a:srgbClr val="253165"/>
              </a:solidFill>
              <a:effectLst/>
              <a:uLnTx/>
              <a:uFillTx/>
              <a:latin typeface="Alvania"/>
              <a:sym typeface="Alvania"/>
            </a:endParaRPr>
          </a:p>
        </p:txBody>
      </p:sp>
    </p:spTree>
    <p:extLst>
      <p:ext uri="{BB962C8B-B14F-4D97-AF65-F5344CB8AC3E}">
        <p14:creationId xmlns:p14="http://schemas.microsoft.com/office/powerpoint/2010/main" val="93131762"/>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JU:MP Showreel">
            <a:hlinkClick r:id="" action="ppaction://media"/>
            <a:extLst>
              <a:ext uri="{FF2B5EF4-FFF2-40B4-BE49-F238E27FC236}">
                <a16:creationId xmlns:a16="http://schemas.microsoft.com/office/drawing/2014/main" id="{27E4144F-EAFF-E1B6-2E17-CBE1E6128EE6}"/>
              </a:ext>
            </a:extLst>
          </p:cNvPr>
          <p:cNvPicPr>
            <a:picLocks noGrp="1" noRot="1" noChangeAspect="1"/>
          </p:cNvPicPr>
          <p:nvPr>
            <p:ph idx="1"/>
            <a:videoFile r:link="rId1"/>
          </p:nvPr>
        </p:nvPicPr>
        <p:blipFill>
          <a:blip r:embed="rId4"/>
          <a:stretch>
            <a:fillRect/>
          </a:stretch>
        </p:blipFill>
        <p:spPr>
          <a:xfrm>
            <a:off x="603204" y="1911927"/>
            <a:ext cx="18257673" cy="10307782"/>
          </a:xfrm>
          <a:prstGeom prst="rect">
            <a:avLst/>
          </a:prstGeom>
        </p:spPr>
      </p:pic>
    </p:spTree>
    <p:extLst>
      <p:ext uri="{BB962C8B-B14F-4D97-AF65-F5344CB8AC3E}">
        <p14:creationId xmlns:p14="http://schemas.microsoft.com/office/powerpoint/2010/main" val="2107918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73AA272-585C-C5FF-DD8C-5D55F9438EFD}"/>
              </a:ext>
            </a:extLst>
          </p:cNvPr>
          <p:cNvSpPr>
            <a:spLocks noGrp="1"/>
          </p:cNvSpPr>
          <p:nvPr>
            <p:ph type="body" idx="3"/>
          </p:nvPr>
        </p:nvSpPr>
        <p:spPr/>
        <p:txBody>
          <a:bodyPr/>
          <a:lstStyle/>
          <a:p>
            <a:endParaRPr lang="en-GB"/>
          </a:p>
        </p:txBody>
      </p:sp>
      <p:sp>
        <p:nvSpPr>
          <p:cNvPr id="6" name="Text Placeholder 5">
            <a:extLst>
              <a:ext uri="{FF2B5EF4-FFF2-40B4-BE49-F238E27FC236}">
                <a16:creationId xmlns:a16="http://schemas.microsoft.com/office/drawing/2014/main" id="{98EAB6E0-A22B-EE7F-A199-A50220016DDB}"/>
              </a:ext>
            </a:extLst>
          </p:cNvPr>
          <p:cNvSpPr>
            <a:spLocks noGrp="1"/>
          </p:cNvSpPr>
          <p:nvPr>
            <p:ph type="body" idx="4"/>
          </p:nvPr>
        </p:nvSpPr>
        <p:spPr/>
        <p:txBody>
          <a:bodyPr/>
          <a:lstStyle/>
          <a:p>
            <a:endParaRPr lang="en-GB"/>
          </a:p>
        </p:txBody>
      </p:sp>
      <p:pic>
        <p:nvPicPr>
          <p:cNvPr id="7" name="Google Shape;731;p19">
            <a:extLst>
              <a:ext uri="{FF2B5EF4-FFF2-40B4-BE49-F238E27FC236}">
                <a16:creationId xmlns:a16="http://schemas.microsoft.com/office/drawing/2014/main" id="{E811F02A-FFFD-125C-FE1E-E9BBDD8FC13E}"/>
              </a:ext>
            </a:extLst>
          </p:cNvPr>
          <p:cNvPicPr preferRelativeResize="0"/>
          <p:nvPr/>
        </p:nvPicPr>
        <p:blipFill rotWithShape="1">
          <a:blip r:embed="rId3">
            <a:alphaModFix/>
          </a:blip>
          <a:srcRect l="18866" b="5114"/>
          <a:stretch/>
        </p:blipFill>
        <p:spPr>
          <a:xfrm>
            <a:off x="737857" y="1562140"/>
            <a:ext cx="11808504" cy="10178260"/>
          </a:xfrm>
          <a:prstGeom prst="rect">
            <a:avLst/>
          </a:prstGeom>
          <a:noFill/>
          <a:ln>
            <a:noFill/>
          </a:ln>
        </p:spPr>
      </p:pic>
      <p:sp>
        <p:nvSpPr>
          <p:cNvPr id="8" name="Rectangle 7">
            <a:extLst>
              <a:ext uri="{FF2B5EF4-FFF2-40B4-BE49-F238E27FC236}">
                <a16:creationId xmlns:a16="http://schemas.microsoft.com/office/drawing/2014/main" id="{68AD6D7F-AB5F-693E-AFD6-E94B1D35384A}"/>
              </a:ext>
            </a:extLst>
          </p:cNvPr>
          <p:cNvSpPr/>
          <p:nvPr/>
        </p:nvSpPr>
        <p:spPr>
          <a:xfrm>
            <a:off x="9171231" y="7975786"/>
            <a:ext cx="3375130" cy="27652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863"/>
          </a:p>
        </p:txBody>
      </p:sp>
      <p:sp>
        <p:nvSpPr>
          <p:cNvPr id="9" name="Text Placeholder 8">
            <a:extLst>
              <a:ext uri="{FF2B5EF4-FFF2-40B4-BE49-F238E27FC236}">
                <a16:creationId xmlns:a16="http://schemas.microsoft.com/office/drawing/2014/main" id="{C2C24332-B3A9-D3BB-07DF-D9BC68E129FC}"/>
              </a:ext>
            </a:extLst>
          </p:cNvPr>
          <p:cNvSpPr>
            <a:spLocks noGrp="1"/>
          </p:cNvSpPr>
          <p:nvPr>
            <p:ph type="body" idx="1"/>
          </p:nvPr>
        </p:nvSpPr>
        <p:spPr>
          <a:xfrm>
            <a:off x="6837394" y="9488913"/>
            <a:ext cx="2327350" cy="1949155"/>
          </a:xfrm>
          <a:prstGeom prst="rect">
            <a:avLst/>
          </a:prstGeom>
          <a:solidFill>
            <a:srgbClr val="00B0F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227" b="1" dirty="0">
                <a:solidFill>
                  <a:schemeClr val="bg1"/>
                </a:solidFill>
              </a:rPr>
              <a:t>17 schools</a:t>
            </a:r>
          </a:p>
          <a:p>
            <a:r>
              <a:rPr lang="en-GB" sz="2227" b="1" dirty="0">
                <a:solidFill>
                  <a:schemeClr val="bg1"/>
                </a:solidFill>
              </a:rPr>
              <a:t>501 children</a:t>
            </a:r>
          </a:p>
        </p:txBody>
      </p:sp>
      <p:pic>
        <p:nvPicPr>
          <p:cNvPr id="10" name="Picture 9">
            <a:extLst>
              <a:ext uri="{FF2B5EF4-FFF2-40B4-BE49-F238E27FC236}">
                <a16:creationId xmlns:a16="http://schemas.microsoft.com/office/drawing/2014/main" id="{8FCDF556-EADD-4685-4A88-7CA0F403B2B0}"/>
              </a:ext>
            </a:extLst>
          </p:cNvPr>
          <p:cNvPicPr>
            <a:picLocks noChangeAspect="1"/>
          </p:cNvPicPr>
          <p:nvPr/>
        </p:nvPicPr>
        <p:blipFill>
          <a:blip r:embed="rId4"/>
          <a:stretch>
            <a:fillRect/>
          </a:stretch>
        </p:blipFill>
        <p:spPr>
          <a:xfrm>
            <a:off x="1011109" y="9488914"/>
            <a:ext cx="2327350" cy="1949155"/>
          </a:xfrm>
          <a:prstGeom prst="rect">
            <a:avLst/>
          </a:prstGeom>
        </p:spPr>
      </p:pic>
      <p:sp>
        <p:nvSpPr>
          <p:cNvPr id="12" name="TextBox 11">
            <a:extLst>
              <a:ext uri="{FF2B5EF4-FFF2-40B4-BE49-F238E27FC236}">
                <a16:creationId xmlns:a16="http://schemas.microsoft.com/office/drawing/2014/main" id="{06BBB365-40B0-AFE7-7C56-F0D886AA771E}"/>
              </a:ext>
            </a:extLst>
          </p:cNvPr>
          <p:cNvSpPr txBox="1"/>
          <p:nvPr/>
        </p:nvSpPr>
        <p:spPr>
          <a:xfrm>
            <a:off x="10174432" y="3970806"/>
            <a:ext cx="8528966" cy="7208255"/>
          </a:xfrm>
          <a:prstGeom prst="rect">
            <a:avLst/>
          </a:prstGeom>
          <a:noFill/>
        </p:spPr>
        <p:txBody>
          <a:bodyPr wrap="square">
            <a:spAutoFit/>
          </a:bodyPr>
          <a:lstStyle/>
          <a:p>
            <a:pPr marL="457200" indent="-457200">
              <a:lnSpc>
                <a:spcPct val="107000"/>
              </a:lnSpc>
              <a:spcAft>
                <a:spcPts val="800"/>
              </a:spcAft>
              <a:buFont typeface="Arial" panose="020B0604020202020204" pitchFamily="34" charset="0"/>
              <a:buChar char="•"/>
            </a:pPr>
            <a:r>
              <a:rPr lang="en-GB" sz="2800" kern="100" dirty="0">
                <a:effectLst/>
                <a:latin typeface="Aptos" panose="020B0004020202020204" pitchFamily="34" charset="0"/>
                <a:ea typeface="Aptos" panose="020B0004020202020204" pitchFamily="34" charset="0"/>
                <a:cs typeface="Times New Roman" panose="02020603050405020304" pitchFamily="18" charset="0"/>
              </a:rPr>
              <a:t> </a:t>
            </a:r>
            <a:r>
              <a:rPr lang="en-GB" sz="3600" kern="100" dirty="0">
                <a:solidFill>
                  <a:srgbClr val="002060"/>
                </a:solidFill>
                <a:effectLst/>
                <a:latin typeface="Aptos" panose="020B0004020202020204" pitchFamily="34" charset="0"/>
                <a:ea typeface="Aptos" panose="020B0004020202020204" pitchFamily="34" charset="0"/>
                <a:cs typeface="Times New Roman" panose="02020603050405020304" pitchFamily="18" charset="0"/>
              </a:rPr>
              <a:t>A non-randomised control trial</a:t>
            </a:r>
            <a:endParaRPr lang="en-GB" sz="3600" kern="100" dirty="0">
              <a:solidFill>
                <a:srgbClr val="002060"/>
              </a:solidFill>
              <a:latin typeface="Aptos" panose="020B0004020202020204" pitchFamily="34" charset="0"/>
              <a:ea typeface="Aptos" panose="020B0004020202020204" pitchFamily="34" charset="0"/>
              <a:cs typeface="Times New Roman" panose="02020603050405020304" pitchFamily="18" charset="0"/>
            </a:endParaRPr>
          </a:p>
          <a:p>
            <a:pPr marL="457200" indent="-457200">
              <a:lnSpc>
                <a:spcPct val="107000"/>
              </a:lnSpc>
              <a:spcAft>
                <a:spcPts val="800"/>
              </a:spcAft>
              <a:buFont typeface="Arial" panose="020B0604020202020204" pitchFamily="34" charset="0"/>
              <a:buChar char="•"/>
            </a:pPr>
            <a:endParaRPr lang="en-GB" sz="3600" kern="100" dirty="0">
              <a:solidFill>
                <a:srgbClr val="002060"/>
              </a:solidFill>
              <a:effectLst/>
              <a:latin typeface="Aptos" panose="020B0004020202020204" pitchFamily="34" charset="0"/>
              <a:ea typeface="Aptos" panose="020B0004020202020204" pitchFamily="34" charset="0"/>
              <a:cs typeface="Times New Roman" panose="02020603050405020304" pitchFamily="18" charset="0"/>
            </a:endParaRPr>
          </a:p>
          <a:p>
            <a:pPr marL="457200" indent="-457200">
              <a:lnSpc>
                <a:spcPct val="107000"/>
              </a:lnSpc>
              <a:spcAft>
                <a:spcPts val="800"/>
              </a:spcAft>
              <a:buFont typeface="Arial" panose="020B0604020202020204" pitchFamily="34" charset="0"/>
              <a:buChar char="•"/>
            </a:pPr>
            <a:r>
              <a:rPr lang="en-GB" sz="3600" kern="100" dirty="0">
                <a:solidFill>
                  <a:srgbClr val="002060"/>
                </a:solidFill>
                <a:effectLst/>
                <a:latin typeface="Aptos" panose="020B0004020202020204" pitchFamily="34" charset="0"/>
                <a:ea typeface="Aptos" panose="020B0004020202020204" pitchFamily="34" charset="0"/>
                <a:cs typeface="Times New Roman" panose="02020603050405020304" pitchFamily="18" charset="0"/>
              </a:rPr>
              <a:t>Children aged 5-11 years old living in the JUMP area compared to a control group outside of the JUMP area</a:t>
            </a:r>
          </a:p>
          <a:p>
            <a:pPr marL="457200" indent="-457200">
              <a:lnSpc>
                <a:spcPct val="107000"/>
              </a:lnSpc>
              <a:spcAft>
                <a:spcPts val="800"/>
              </a:spcAft>
              <a:buFont typeface="Arial" panose="020B0604020202020204" pitchFamily="34" charset="0"/>
              <a:buChar char="•"/>
            </a:pPr>
            <a:endParaRPr lang="en-GB" sz="3600" kern="100" dirty="0">
              <a:solidFill>
                <a:srgbClr val="002060"/>
              </a:solidFill>
              <a:effectLst/>
              <a:latin typeface="Aptos" panose="020B0004020202020204" pitchFamily="34" charset="0"/>
              <a:ea typeface="Aptos" panose="020B0004020202020204" pitchFamily="34" charset="0"/>
              <a:cs typeface="Times New Roman" panose="02020603050405020304" pitchFamily="18" charset="0"/>
            </a:endParaRPr>
          </a:p>
          <a:p>
            <a:pPr marL="457200" indent="-457200">
              <a:lnSpc>
                <a:spcPct val="107000"/>
              </a:lnSpc>
              <a:spcAft>
                <a:spcPts val="800"/>
              </a:spcAft>
              <a:buFont typeface="Arial" panose="020B0604020202020204" pitchFamily="34" charset="0"/>
              <a:buChar char="•"/>
            </a:pPr>
            <a:r>
              <a:rPr lang="en-GB" sz="3600" kern="100" dirty="0">
                <a:solidFill>
                  <a:srgbClr val="002060"/>
                </a:solidFill>
                <a:effectLst/>
                <a:latin typeface="Aptos" panose="020B0004020202020204" pitchFamily="34" charset="0"/>
                <a:ea typeface="Aptos" panose="020B0004020202020204" pitchFamily="34" charset="0"/>
                <a:cs typeface="Times New Roman" panose="02020603050405020304" pitchFamily="18" charset="0"/>
              </a:rPr>
              <a:t>physical activity levels (measured by accelerometery</a:t>
            </a:r>
            <a:r>
              <a:rPr lang="en-GB" sz="3600" kern="100" dirty="0">
                <a:solidFill>
                  <a:srgbClr val="002060"/>
                </a:solidFill>
                <a:latin typeface="Aptos" panose="020B0004020202020204" pitchFamily="34" charset="0"/>
                <a:ea typeface="Aptos" panose="020B0004020202020204" pitchFamily="34" charset="0"/>
                <a:cs typeface="Times New Roman" panose="02020603050405020304" pitchFamily="18" charset="0"/>
              </a:rPr>
              <a:t>) compared between the two groups:</a:t>
            </a:r>
            <a:endParaRPr lang="en-GB" sz="3600" kern="100" dirty="0">
              <a:solidFill>
                <a:srgbClr val="002060"/>
              </a:solidFill>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3600" kern="100" dirty="0">
                <a:solidFill>
                  <a:srgbClr val="002060"/>
                </a:solidFill>
                <a:latin typeface="Aptos" panose="020B0004020202020204" pitchFamily="34" charset="0"/>
                <a:ea typeface="Aptos" panose="020B0004020202020204" pitchFamily="34" charset="0"/>
                <a:cs typeface="Times New Roman" panose="02020603050405020304" pitchFamily="18" charset="0"/>
              </a:rPr>
              <a:t>	at 24 months</a:t>
            </a:r>
          </a:p>
          <a:p>
            <a:pPr>
              <a:lnSpc>
                <a:spcPct val="107000"/>
              </a:lnSpc>
              <a:spcAft>
                <a:spcPts val="800"/>
              </a:spcAft>
            </a:pPr>
            <a:r>
              <a:rPr lang="en-GB" sz="3600" kern="100" dirty="0">
                <a:solidFill>
                  <a:srgbClr val="002060"/>
                </a:solidFill>
                <a:effectLst/>
                <a:latin typeface="Aptos" panose="020B0004020202020204" pitchFamily="34" charset="0"/>
                <a:ea typeface="Aptos" panose="020B0004020202020204" pitchFamily="34" charset="0"/>
                <a:cs typeface="Times New Roman" panose="02020603050405020304" pitchFamily="18" charset="0"/>
              </a:rPr>
              <a:t>	at 36 mont</a:t>
            </a:r>
            <a:r>
              <a:rPr lang="en-GB" sz="3600" kern="100" dirty="0">
                <a:solidFill>
                  <a:srgbClr val="002060"/>
                </a:solidFill>
                <a:latin typeface="Aptos" panose="020B0004020202020204" pitchFamily="34" charset="0"/>
                <a:ea typeface="Aptos" panose="020B0004020202020204" pitchFamily="34" charset="0"/>
                <a:cs typeface="Times New Roman" panose="02020603050405020304" pitchFamily="18" charset="0"/>
              </a:rPr>
              <a:t>hs</a:t>
            </a:r>
            <a:endParaRPr lang="en-GB" sz="3600" kern="100" dirty="0">
              <a:solidFill>
                <a:srgbClr val="002060"/>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13" name="Text Placeholder 8">
            <a:extLst>
              <a:ext uri="{FF2B5EF4-FFF2-40B4-BE49-F238E27FC236}">
                <a16:creationId xmlns:a16="http://schemas.microsoft.com/office/drawing/2014/main" id="{214E1483-4998-1444-E461-4E3DFDD3B3CC}"/>
              </a:ext>
            </a:extLst>
          </p:cNvPr>
          <p:cNvSpPr txBox="1">
            <a:spLocks/>
          </p:cNvSpPr>
          <p:nvPr/>
        </p:nvSpPr>
        <p:spPr>
          <a:xfrm>
            <a:off x="1001967" y="9521236"/>
            <a:ext cx="2327350" cy="1949154"/>
          </a:xfrm>
          <a:prstGeom prst="rect">
            <a:avLst/>
          </a:prstGeom>
          <a:solidFill>
            <a:srgbClr val="00B0F0"/>
          </a:solidFill>
          <a:ln w="25400" cap="flat" cmpd="sng" algn="ctr">
            <a:solidFill>
              <a:schemeClr val="bg1"/>
            </a:solidFill>
            <a:prstDash val="solid"/>
          </a:ln>
        </p:spPr>
        <p:style>
          <a:lnRef idx="2">
            <a:schemeClr val="accent1">
              <a:shade val="15000"/>
            </a:schemeClr>
          </a:lnRef>
          <a:fillRef idx="1">
            <a:schemeClr val="accent1"/>
          </a:fillRef>
          <a:effectRef idx="0">
            <a:schemeClr val="accent1"/>
          </a:effectRef>
          <a:fontRef idx="minor">
            <a:schemeClr val="lt1"/>
          </a:fontRef>
        </p:style>
        <p:txBody>
          <a:bodyPr spcFirstLastPara="1" wrap="square" lIns="145423" tIns="72692" rIns="145423" bIns="72692" rtlCol="0" anchor="ctr" anchorCtr="0">
            <a:noAutofit/>
          </a:bodyPr>
          <a:lstStyle>
            <a:defPPr marR="0" lvl="0" algn="l" rtl="0">
              <a:lnSpc>
                <a:spcPct val="100000"/>
              </a:lnSpc>
              <a:spcBef>
                <a:spcPts val="0"/>
              </a:spcBef>
              <a:spcAft>
                <a:spcPts val="0"/>
              </a:spcAft>
            </a:defPPr>
            <a:lvl1pPr marL="414772" marR="0" lvl="0" indent="-207386" algn="l" rtl="0">
              <a:lnSpc>
                <a:spcPct val="90000"/>
              </a:lnSpc>
              <a:spcBef>
                <a:spcPts val="1000"/>
              </a:spcBef>
              <a:spcAft>
                <a:spcPts val="0"/>
              </a:spcAft>
              <a:buClr>
                <a:srgbClr val="253165"/>
              </a:buClr>
              <a:buSzPts val="1200"/>
              <a:buFont typeface="Arial"/>
              <a:buNone/>
              <a:defRPr sz="1089" b="0" i="0" u="none" strike="noStrike" cap="none">
                <a:solidFill>
                  <a:srgbClr val="253165"/>
                </a:solidFill>
                <a:latin typeface="Arial"/>
                <a:ea typeface="Arial"/>
                <a:cs typeface="Arial"/>
                <a:sym typeface="Arial"/>
              </a:defRPr>
            </a:lvl1pPr>
            <a:lvl2pPr marL="829544" marR="0" lvl="1" indent="-311079" algn="l" rtl="0">
              <a:lnSpc>
                <a:spcPct val="90000"/>
              </a:lnSpc>
              <a:spcBef>
                <a:spcPts val="500"/>
              </a:spcBef>
              <a:spcAft>
                <a:spcPts val="0"/>
              </a:spcAft>
              <a:buClr>
                <a:schemeClr val="dk1"/>
              </a:buClr>
              <a:buSzPts val="1800"/>
              <a:buFont typeface="Arial"/>
              <a:buChar char="•"/>
              <a:defRPr sz="2646" b="0" i="0" u="none" strike="noStrike" cap="none">
                <a:solidFill>
                  <a:schemeClr val="dk1"/>
                </a:solidFill>
                <a:latin typeface="Calibri"/>
                <a:ea typeface="Calibri"/>
                <a:cs typeface="Calibri"/>
                <a:sym typeface="Calibri"/>
              </a:defRPr>
            </a:lvl2pPr>
            <a:lvl3pPr marL="1244316" marR="0" lvl="2" indent="-311079" algn="l" rtl="0">
              <a:lnSpc>
                <a:spcPct val="90000"/>
              </a:lnSpc>
              <a:spcBef>
                <a:spcPts val="500"/>
              </a:spcBef>
              <a:spcAft>
                <a:spcPts val="0"/>
              </a:spcAft>
              <a:buClr>
                <a:schemeClr val="dk1"/>
              </a:buClr>
              <a:buSzPts val="1800"/>
              <a:buFont typeface="Arial"/>
              <a:buChar char="•"/>
              <a:defRPr sz="2205" b="0" i="0" u="none" strike="noStrike" cap="none">
                <a:solidFill>
                  <a:schemeClr val="dk1"/>
                </a:solidFill>
                <a:latin typeface="Calibri"/>
                <a:ea typeface="Calibri"/>
                <a:cs typeface="Calibri"/>
                <a:sym typeface="Calibri"/>
              </a:defRPr>
            </a:lvl3pPr>
            <a:lvl4pPr marL="1659087" marR="0" lvl="3" indent="-311079" algn="l" rtl="0">
              <a:lnSpc>
                <a:spcPct val="90000"/>
              </a:lnSpc>
              <a:spcBef>
                <a:spcPts val="500"/>
              </a:spcBef>
              <a:spcAft>
                <a:spcPts val="0"/>
              </a:spcAft>
              <a:buClr>
                <a:schemeClr val="dk1"/>
              </a:buClr>
              <a:buSzPts val="1800"/>
              <a:buFont typeface="Arial"/>
              <a:buChar char="•"/>
              <a:defRPr sz="1984" b="0" i="0" u="none" strike="noStrike" cap="none">
                <a:solidFill>
                  <a:schemeClr val="dk1"/>
                </a:solidFill>
                <a:latin typeface="Calibri"/>
                <a:ea typeface="Calibri"/>
                <a:cs typeface="Calibri"/>
                <a:sym typeface="Calibri"/>
              </a:defRPr>
            </a:lvl4pPr>
            <a:lvl5pPr marL="2073859" marR="0" lvl="4" indent="-311079" algn="l" rtl="0">
              <a:lnSpc>
                <a:spcPct val="90000"/>
              </a:lnSpc>
              <a:spcBef>
                <a:spcPts val="500"/>
              </a:spcBef>
              <a:spcAft>
                <a:spcPts val="0"/>
              </a:spcAft>
              <a:buClr>
                <a:schemeClr val="dk1"/>
              </a:buClr>
              <a:buSzPts val="1800"/>
              <a:buFont typeface="Arial"/>
              <a:buChar char="•"/>
              <a:defRPr sz="1984" b="0" i="0" u="none" strike="noStrike" cap="none">
                <a:solidFill>
                  <a:schemeClr val="dk1"/>
                </a:solidFill>
                <a:latin typeface="Calibri"/>
                <a:ea typeface="Calibri"/>
                <a:cs typeface="Calibri"/>
                <a:sym typeface="Calibri"/>
              </a:defRPr>
            </a:lvl5pPr>
            <a:lvl6pPr marL="2488631" marR="0" lvl="5" indent="-311079" algn="l" rtl="0">
              <a:lnSpc>
                <a:spcPct val="90000"/>
              </a:lnSpc>
              <a:spcBef>
                <a:spcPts val="500"/>
              </a:spcBef>
              <a:spcAft>
                <a:spcPts val="0"/>
              </a:spcAft>
              <a:buClr>
                <a:schemeClr val="dk1"/>
              </a:buClr>
              <a:buSzPts val="1800"/>
              <a:buFont typeface="Arial"/>
              <a:buChar char="•"/>
              <a:defRPr sz="1984" b="0" i="0" u="none" strike="noStrike" cap="none">
                <a:solidFill>
                  <a:schemeClr val="dk1"/>
                </a:solidFill>
                <a:latin typeface="Calibri"/>
                <a:ea typeface="Calibri"/>
                <a:cs typeface="Calibri"/>
                <a:sym typeface="Calibri"/>
              </a:defRPr>
            </a:lvl6pPr>
            <a:lvl7pPr marL="2903403" marR="0" lvl="6" indent="-311079" algn="l" rtl="0">
              <a:lnSpc>
                <a:spcPct val="90000"/>
              </a:lnSpc>
              <a:spcBef>
                <a:spcPts val="500"/>
              </a:spcBef>
              <a:spcAft>
                <a:spcPts val="0"/>
              </a:spcAft>
              <a:buClr>
                <a:schemeClr val="dk1"/>
              </a:buClr>
              <a:buSzPts val="1800"/>
              <a:buFont typeface="Arial"/>
              <a:buChar char="•"/>
              <a:defRPr sz="1984" b="0" i="0" u="none" strike="noStrike" cap="none">
                <a:solidFill>
                  <a:schemeClr val="dk1"/>
                </a:solidFill>
                <a:latin typeface="Calibri"/>
                <a:ea typeface="Calibri"/>
                <a:cs typeface="Calibri"/>
                <a:sym typeface="Calibri"/>
              </a:defRPr>
            </a:lvl7pPr>
            <a:lvl8pPr marL="3318175" marR="0" lvl="7" indent="-311079" algn="l" rtl="0">
              <a:lnSpc>
                <a:spcPct val="90000"/>
              </a:lnSpc>
              <a:spcBef>
                <a:spcPts val="500"/>
              </a:spcBef>
              <a:spcAft>
                <a:spcPts val="0"/>
              </a:spcAft>
              <a:buClr>
                <a:schemeClr val="dk1"/>
              </a:buClr>
              <a:buSzPts val="1800"/>
              <a:buFont typeface="Arial"/>
              <a:buChar char="•"/>
              <a:defRPr sz="1984" b="0" i="0" u="none" strike="noStrike" cap="none">
                <a:solidFill>
                  <a:schemeClr val="dk1"/>
                </a:solidFill>
                <a:latin typeface="Calibri"/>
                <a:ea typeface="Calibri"/>
                <a:cs typeface="Calibri"/>
                <a:sym typeface="Calibri"/>
              </a:defRPr>
            </a:lvl8pPr>
            <a:lvl9pPr marL="3732947" marR="0" lvl="8" indent="-311079" algn="l" rtl="0">
              <a:lnSpc>
                <a:spcPct val="90000"/>
              </a:lnSpc>
              <a:spcBef>
                <a:spcPts val="500"/>
              </a:spcBef>
              <a:spcAft>
                <a:spcPts val="0"/>
              </a:spcAft>
              <a:buClr>
                <a:schemeClr val="dk1"/>
              </a:buClr>
              <a:buSzPts val="1800"/>
              <a:buFont typeface="Arial"/>
              <a:buChar char="•"/>
              <a:defRPr sz="1984" b="0" i="0" u="none" strike="noStrike" cap="none">
                <a:solidFill>
                  <a:schemeClr val="dk1"/>
                </a:solidFill>
                <a:latin typeface="Calibri"/>
                <a:ea typeface="Calibri"/>
                <a:cs typeface="Calibri"/>
                <a:sym typeface="Calibri"/>
              </a:defRPr>
            </a:lvl9pPr>
          </a:lstStyle>
          <a:p>
            <a:r>
              <a:rPr lang="en-GB" sz="2227" b="1" dirty="0">
                <a:solidFill>
                  <a:schemeClr val="bg1"/>
                </a:solidFill>
              </a:rPr>
              <a:t>16 schools</a:t>
            </a:r>
          </a:p>
          <a:p>
            <a:r>
              <a:rPr lang="en-GB" sz="2227" b="1" dirty="0">
                <a:solidFill>
                  <a:schemeClr val="bg1"/>
                </a:solidFill>
              </a:rPr>
              <a:t>592 children</a:t>
            </a:r>
          </a:p>
        </p:txBody>
      </p:sp>
      <p:sp>
        <p:nvSpPr>
          <p:cNvPr id="3" name="Text 0">
            <a:extLst>
              <a:ext uri="{FF2B5EF4-FFF2-40B4-BE49-F238E27FC236}">
                <a16:creationId xmlns:a16="http://schemas.microsoft.com/office/drawing/2014/main" id="{9F5DD921-AFB2-C324-8A5D-153AF9E280D2}"/>
              </a:ext>
            </a:extLst>
          </p:cNvPr>
          <p:cNvSpPr txBox="1"/>
          <p:nvPr/>
        </p:nvSpPr>
        <p:spPr>
          <a:xfrm>
            <a:off x="301616" y="465284"/>
            <a:ext cx="12659995"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ts val="6400"/>
              </a:lnSpc>
              <a:defRPr sz="5600">
                <a:solidFill>
                  <a:srgbClr val="253165"/>
                </a:solidFill>
                <a:latin typeface="Alvania"/>
                <a:ea typeface="Alvania"/>
                <a:cs typeface="Alvania"/>
                <a:sym typeface="Alvania"/>
              </a:defRPr>
            </a:lvl1pPr>
          </a:lstStyle>
          <a:p>
            <a:pPr marL="0" marR="0" lvl="0" indent="0" algn="l" defTabSz="914400" rtl="0" eaLnBrk="1" fontAlgn="auto" latinLnBrk="0" hangingPunct="0">
              <a:lnSpc>
                <a:spcPts val="6400"/>
              </a:lnSpc>
              <a:spcBef>
                <a:spcPts val="0"/>
              </a:spcBef>
              <a:spcAft>
                <a:spcPts val="0"/>
              </a:spcAft>
              <a:buClrTx/>
              <a:buSzTx/>
              <a:buFontTx/>
              <a:buNone/>
              <a:tabLst/>
              <a:defRPr/>
            </a:pPr>
            <a:r>
              <a:rPr lang="en-GB" dirty="0"/>
              <a:t>Research</a:t>
            </a:r>
            <a:endParaRPr kumimoji="0" sz="5600" b="0" i="0" u="none" strike="noStrike" kern="0" cap="none" spc="0" normalizeH="0" baseline="0" noProof="0" dirty="0">
              <a:ln>
                <a:noFill/>
              </a:ln>
              <a:solidFill>
                <a:srgbClr val="253165"/>
              </a:solidFill>
              <a:effectLst/>
              <a:uLnTx/>
              <a:uFillTx/>
              <a:latin typeface="Alvania"/>
              <a:sym typeface="Alvania"/>
            </a:endParaRPr>
          </a:p>
        </p:txBody>
      </p:sp>
    </p:spTree>
    <p:extLst>
      <p:ext uri="{BB962C8B-B14F-4D97-AF65-F5344CB8AC3E}">
        <p14:creationId xmlns:p14="http://schemas.microsoft.com/office/powerpoint/2010/main" val="1453131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rrow: Right 6">
            <a:extLst>
              <a:ext uri="{FF2B5EF4-FFF2-40B4-BE49-F238E27FC236}">
                <a16:creationId xmlns:a16="http://schemas.microsoft.com/office/drawing/2014/main" id="{C3AB9557-B04B-E35A-DBDE-D624EADF56C9}"/>
              </a:ext>
            </a:extLst>
          </p:cNvPr>
          <p:cNvSpPr/>
          <p:nvPr/>
        </p:nvSpPr>
        <p:spPr>
          <a:xfrm>
            <a:off x="791880" y="3167961"/>
            <a:ext cx="17841465" cy="5537540"/>
          </a:xfrm>
          <a:prstGeom prst="rightArrow">
            <a:avLst/>
          </a:prstGeom>
          <a:gradFill flip="none" rotWithShape="1">
            <a:gsLst>
              <a:gs pos="100000">
                <a:schemeClr val="accent2">
                  <a:lumMod val="75000"/>
                </a:schemeClr>
              </a:gs>
              <a:gs pos="100000">
                <a:schemeClr val="accent2">
                  <a:lumMod val="75000"/>
                </a:schemeClr>
              </a:gs>
              <a:gs pos="6000">
                <a:schemeClr val="bg1"/>
              </a:gs>
            </a:gsLst>
            <a:lin ang="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863" dirty="0"/>
          </a:p>
        </p:txBody>
      </p:sp>
      <p:sp>
        <p:nvSpPr>
          <p:cNvPr id="9" name="TextBox 8">
            <a:extLst>
              <a:ext uri="{FF2B5EF4-FFF2-40B4-BE49-F238E27FC236}">
                <a16:creationId xmlns:a16="http://schemas.microsoft.com/office/drawing/2014/main" id="{217FD997-D9D7-7E4B-7D39-B06BB22979DA}"/>
              </a:ext>
            </a:extLst>
          </p:cNvPr>
          <p:cNvSpPr txBox="1"/>
          <p:nvPr/>
        </p:nvSpPr>
        <p:spPr>
          <a:xfrm>
            <a:off x="670671" y="6810555"/>
            <a:ext cx="4339158" cy="532903"/>
          </a:xfrm>
          <a:prstGeom prst="rect">
            <a:avLst/>
          </a:prstGeom>
          <a:noFill/>
        </p:spPr>
        <p:txBody>
          <a:bodyPr wrap="square" rtlCol="0">
            <a:spAutoFit/>
          </a:bodyPr>
          <a:lstStyle/>
          <a:p>
            <a:r>
              <a:rPr lang="en-GB" sz="2863" dirty="0"/>
              <a:t>Sedentary (</a:t>
            </a:r>
            <a:r>
              <a:rPr lang="en-GB" sz="2863" b="1" dirty="0"/>
              <a:t>inactivity</a:t>
            </a:r>
            <a:r>
              <a:rPr lang="en-GB" sz="2863" dirty="0"/>
              <a:t>)</a:t>
            </a:r>
          </a:p>
        </p:txBody>
      </p:sp>
      <p:sp>
        <p:nvSpPr>
          <p:cNvPr id="10" name="TextBox 9">
            <a:extLst>
              <a:ext uri="{FF2B5EF4-FFF2-40B4-BE49-F238E27FC236}">
                <a16:creationId xmlns:a16="http://schemas.microsoft.com/office/drawing/2014/main" id="{2397E919-A598-1477-07CC-985496FD18DA}"/>
              </a:ext>
            </a:extLst>
          </p:cNvPr>
          <p:cNvSpPr txBox="1"/>
          <p:nvPr/>
        </p:nvSpPr>
        <p:spPr>
          <a:xfrm>
            <a:off x="4537129" y="6840100"/>
            <a:ext cx="2003933" cy="532903"/>
          </a:xfrm>
          <a:prstGeom prst="rect">
            <a:avLst/>
          </a:prstGeom>
          <a:noFill/>
        </p:spPr>
        <p:txBody>
          <a:bodyPr wrap="square" rtlCol="0">
            <a:spAutoFit/>
          </a:bodyPr>
          <a:lstStyle/>
          <a:p>
            <a:r>
              <a:rPr lang="en-GB" sz="2863" dirty="0"/>
              <a:t>Light</a:t>
            </a:r>
          </a:p>
        </p:txBody>
      </p:sp>
      <p:sp>
        <p:nvSpPr>
          <p:cNvPr id="11" name="TextBox 10">
            <a:extLst>
              <a:ext uri="{FF2B5EF4-FFF2-40B4-BE49-F238E27FC236}">
                <a16:creationId xmlns:a16="http://schemas.microsoft.com/office/drawing/2014/main" id="{155B53C5-01BB-B977-489B-B1E03FBB1E9B}"/>
              </a:ext>
            </a:extLst>
          </p:cNvPr>
          <p:cNvSpPr txBox="1"/>
          <p:nvPr/>
        </p:nvSpPr>
        <p:spPr>
          <a:xfrm>
            <a:off x="8726805" y="6850958"/>
            <a:ext cx="2003933" cy="532903"/>
          </a:xfrm>
          <a:prstGeom prst="rect">
            <a:avLst/>
          </a:prstGeom>
          <a:noFill/>
        </p:spPr>
        <p:txBody>
          <a:bodyPr wrap="square" rtlCol="0">
            <a:spAutoFit/>
          </a:bodyPr>
          <a:lstStyle/>
          <a:p>
            <a:r>
              <a:rPr lang="en-GB" sz="2863" dirty="0"/>
              <a:t>Moderate</a:t>
            </a:r>
          </a:p>
        </p:txBody>
      </p:sp>
      <p:sp>
        <p:nvSpPr>
          <p:cNvPr id="12" name="TextBox 11">
            <a:extLst>
              <a:ext uri="{FF2B5EF4-FFF2-40B4-BE49-F238E27FC236}">
                <a16:creationId xmlns:a16="http://schemas.microsoft.com/office/drawing/2014/main" id="{FA8B20DF-9C51-9E79-A563-B062C12460EC}"/>
              </a:ext>
            </a:extLst>
          </p:cNvPr>
          <p:cNvSpPr txBox="1"/>
          <p:nvPr/>
        </p:nvSpPr>
        <p:spPr>
          <a:xfrm>
            <a:off x="15069906" y="6814170"/>
            <a:ext cx="2003933" cy="532903"/>
          </a:xfrm>
          <a:prstGeom prst="rect">
            <a:avLst/>
          </a:prstGeom>
          <a:noFill/>
        </p:spPr>
        <p:txBody>
          <a:bodyPr wrap="square" rtlCol="0">
            <a:spAutoFit/>
          </a:bodyPr>
          <a:lstStyle/>
          <a:p>
            <a:r>
              <a:rPr lang="en-GB" sz="2863" dirty="0"/>
              <a:t>Vigorous</a:t>
            </a:r>
          </a:p>
        </p:txBody>
      </p:sp>
      <p:sp>
        <p:nvSpPr>
          <p:cNvPr id="13" name="Right Brace 12">
            <a:extLst>
              <a:ext uri="{FF2B5EF4-FFF2-40B4-BE49-F238E27FC236}">
                <a16:creationId xmlns:a16="http://schemas.microsoft.com/office/drawing/2014/main" id="{027CCB08-A353-154B-822F-7A2334478775}"/>
              </a:ext>
            </a:extLst>
          </p:cNvPr>
          <p:cNvSpPr/>
          <p:nvPr/>
        </p:nvSpPr>
        <p:spPr>
          <a:xfrm rot="16200000">
            <a:off x="12701694" y="2219660"/>
            <a:ext cx="809364" cy="8823777"/>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GB" sz="2863" dirty="0"/>
          </a:p>
        </p:txBody>
      </p:sp>
      <p:sp>
        <p:nvSpPr>
          <p:cNvPr id="14" name="TextBox 13">
            <a:extLst>
              <a:ext uri="{FF2B5EF4-FFF2-40B4-BE49-F238E27FC236}">
                <a16:creationId xmlns:a16="http://schemas.microsoft.com/office/drawing/2014/main" id="{91766715-A3D1-8D46-3C99-CBAE969A84AA}"/>
              </a:ext>
            </a:extLst>
          </p:cNvPr>
          <p:cNvSpPr txBox="1"/>
          <p:nvPr/>
        </p:nvSpPr>
        <p:spPr>
          <a:xfrm>
            <a:off x="11145530" y="5779115"/>
            <a:ext cx="5648182" cy="532903"/>
          </a:xfrm>
          <a:prstGeom prst="rect">
            <a:avLst/>
          </a:prstGeom>
          <a:noFill/>
        </p:spPr>
        <p:txBody>
          <a:bodyPr wrap="square" rtlCol="0">
            <a:spAutoFit/>
          </a:bodyPr>
          <a:lstStyle/>
          <a:p>
            <a:r>
              <a:rPr lang="en-GB" sz="2863" b="1" dirty="0"/>
              <a:t>Moderate to vigorous (MVPA)</a:t>
            </a:r>
          </a:p>
        </p:txBody>
      </p:sp>
      <p:sp>
        <p:nvSpPr>
          <p:cNvPr id="15" name="Right Brace 14">
            <a:extLst>
              <a:ext uri="{FF2B5EF4-FFF2-40B4-BE49-F238E27FC236}">
                <a16:creationId xmlns:a16="http://schemas.microsoft.com/office/drawing/2014/main" id="{80FD741C-B183-D6AF-7758-644B50984490}"/>
              </a:ext>
            </a:extLst>
          </p:cNvPr>
          <p:cNvSpPr/>
          <p:nvPr/>
        </p:nvSpPr>
        <p:spPr>
          <a:xfrm rot="16200000">
            <a:off x="10692205" y="-901549"/>
            <a:ext cx="917438" cy="12734669"/>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GB" sz="2863"/>
          </a:p>
        </p:txBody>
      </p:sp>
      <p:sp>
        <p:nvSpPr>
          <p:cNvPr id="16" name="TextBox 15">
            <a:extLst>
              <a:ext uri="{FF2B5EF4-FFF2-40B4-BE49-F238E27FC236}">
                <a16:creationId xmlns:a16="http://schemas.microsoft.com/office/drawing/2014/main" id="{22D5AAFE-833B-2AE2-5198-4C0B3E1990D0}"/>
              </a:ext>
            </a:extLst>
          </p:cNvPr>
          <p:cNvSpPr txBox="1"/>
          <p:nvPr/>
        </p:nvSpPr>
        <p:spPr>
          <a:xfrm>
            <a:off x="9001538" y="4571173"/>
            <a:ext cx="4411885" cy="532903"/>
          </a:xfrm>
          <a:prstGeom prst="rect">
            <a:avLst/>
          </a:prstGeom>
          <a:noFill/>
        </p:spPr>
        <p:txBody>
          <a:bodyPr wrap="square" rtlCol="0">
            <a:spAutoFit/>
          </a:bodyPr>
          <a:lstStyle/>
          <a:p>
            <a:r>
              <a:rPr lang="en-GB" sz="2863" b="1" dirty="0"/>
              <a:t>Total physical activity</a:t>
            </a:r>
          </a:p>
        </p:txBody>
      </p:sp>
      <p:sp>
        <p:nvSpPr>
          <p:cNvPr id="5" name="Text 0">
            <a:extLst>
              <a:ext uri="{FF2B5EF4-FFF2-40B4-BE49-F238E27FC236}">
                <a16:creationId xmlns:a16="http://schemas.microsoft.com/office/drawing/2014/main" id="{109DD25B-DECD-21D5-5208-B647CFD44258}"/>
              </a:ext>
            </a:extLst>
          </p:cNvPr>
          <p:cNvSpPr txBox="1"/>
          <p:nvPr/>
        </p:nvSpPr>
        <p:spPr>
          <a:xfrm>
            <a:off x="280834" y="465284"/>
            <a:ext cx="12659995"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ts val="6400"/>
              </a:lnSpc>
              <a:defRPr sz="5600">
                <a:solidFill>
                  <a:srgbClr val="253165"/>
                </a:solidFill>
                <a:latin typeface="Alvania"/>
                <a:ea typeface="Alvania"/>
                <a:cs typeface="Alvania"/>
                <a:sym typeface="Alvania"/>
              </a:defRPr>
            </a:lvl1pPr>
          </a:lstStyle>
          <a:p>
            <a:pPr marL="0" marR="0" lvl="0" indent="0" algn="l" defTabSz="914400" rtl="0" eaLnBrk="1" fontAlgn="auto" latinLnBrk="0" hangingPunct="0">
              <a:lnSpc>
                <a:spcPts val="6400"/>
              </a:lnSpc>
              <a:spcBef>
                <a:spcPts val="0"/>
              </a:spcBef>
              <a:spcAft>
                <a:spcPts val="0"/>
              </a:spcAft>
              <a:buClrTx/>
              <a:buSzTx/>
              <a:buFontTx/>
              <a:buNone/>
              <a:tabLst/>
              <a:defRPr/>
            </a:pPr>
            <a:r>
              <a:rPr kumimoji="0" lang="en-GB" sz="5600" b="0" i="0" u="none" strike="noStrike" kern="0" cap="none" spc="0" normalizeH="0" baseline="0" noProof="0" dirty="0">
                <a:ln>
                  <a:noFill/>
                </a:ln>
                <a:solidFill>
                  <a:srgbClr val="253165"/>
                </a:solidFill>
                <a:effectLst/>
                <a:uLnTx/>
                <a:uFillTx/>
                <a:latin typeface="Alvania"/>
                <a:sym typeface="Alvania"/>
              </a:rPr>
              <a:t>Headline result</a:t>
            </a:r>
            <a:r>
              <a:rPr lang="en-GB" dirty="0"/>
              <a:t>s</a:t>
            </a:r>
            <a:endParaRPr kumimoji="0" lang="en-GB" sz="5600" b="0" i="0" u="none" strike="noStrike" kern="0" cap="none" spc="0" normalizeH="0" baseline="0" noProof="0" dirty="0">
              <a:ln>
                <a:noFill/>
              </a:ln>
              <a:solidFill>
                <a:srgbClr val="253165"/>
              </a:solidFill>
              <a:effectLst/>
              <a:uLnTx/>
              <a:uFillTx/>
              <a:latin typeface="Alvania"/>
              <a:sym typeface="Alvania"/>
            </a:endParaRPr>
          </a:p>
        </p:txBody>
      </p:sp>
      <p:pic>
        <p:nvPicPr>
          <p:cNvPr id="18" name="Picture 17">
            <a:extLst>
              <a:ext uri="{FF2B5EF4-FFF2-40B4-BE49-F238E27FC236}">
                <a16:creationId xmlns:a16="http://schemas.microsoft.com/office/drawing/2014/main" id="{D202388E-F513-DEBB-EFD7-9D0A4F5E8350}"/>
              </a:ext>
            </a:extLst>
          </p:cNvPr>
          <p:cNvPicPr>
            <a:picLocks noChangeAspect="1"/>
          </p:cNvPicPr>
          <p:nvPr/>
        </p:nvPicPr>
        <p:blipFill>
          <a:blip r:embed="rId3"/>
          <a:stretch>
            <a:fillRect/>
          </a:stretch>
        </p:blipFill>
        <p:spPr>
          <a:xfrm>
            <a:off x="5996507" y="-57359"/>
            <a:ext cx="4500411" cy="4572998"/>
          </a:xfrm>
          <a:prstGeom prst="rect">
            <a:avLst/>
          </a:prstGeom>
        </p:spPr>
      </p:pic>
      <p:pic>
        <p:nvPicPr>
          <p:cNvPr id="20" name="Picture 19">
            <a:extLst>
              <a:ext uri="{FF2B5EF4-FFF2-40B4-BE49-F238E27FC236}">
                <a16:creationId xmlns:a16="http://schemas.microsoft.com/office/drawing/2014/main" id="{5C652A16-7C02-5598-8191-A821814ED7E3}"/>
              </a:ext>
            </a:extLst>
          </p:cNvPr>
          <p:cNvPicPr>
            <a:picLocks noChangeAspect="1"/>
          </p:cNvPicPr>
          <p:nvPr/>
        </p:nvPicPr>
        <p:blipFill>
          <a:blip r:embed="rId4"/>
          <a:stretch>
            <a:fillRect/>
          </a:stretch>
        </p:blipFill>
        <p:spPr>
          <a:xfrm>
            <a:off x="11207480" y="7383861"/>
            <a:ext cx="4538401" cy="4737295"/>
          </a:xfrm>
          <a:prstGeom prst="rect">
            <a:avLst/>
          </a:prstGeom>
        </p:spPr>
      </p:pic>
      <p:pic>
        <p:nvPicPr>
          <p:cNvPr id="26" name="Picture 25">
            <a:extLst>
              <a:ext uri="{FF2B5EF4-FFF2-40B4-BE49-F238E27FC236}">
                <a16:creationId xmlns:a16="http://schemas.microsoft.com/office/drawing/2014/main" id="{34B24C27-4E9F-6B94-FEDE-8093A965FA41}"/>
              </a:ext>
            </a:extLst>
          </p:cNvPr>
          <p:cNvPicPr>
            <a:picLocks noChangeAspect="1"/>
          </p:cNvPicPr>
          <p:nvPr/>
        </p:nvPicPr>
        <p:blipFill>
          <a:blip r:embed="rId5"/>
          <a:stretch>
            <a:fillRect/>
          </a:stretch>
        </p:blipFill>
        <p:spPr>
          <a:xfrm>
            <a:off x="472622" y="7383861"/>
            <a:ext cx="4383765" cy="4737295"/>
          </a:xfrm>
          <a:prstGeom prst="rect">
            <a:avLst/>
          </a:prstGeom>
        </p:spPr>
      </p:pic>
      <p:pic>
        <p:nvPicPr>
          <p:cNvPr id="27" name="Picture 26">
            <a:extLst>
              <a:ext uri="{FF2B5EF4-FFF2-40B4-BE49-F238E27FC236}">
                <a16:creationId xmlns:a16="http://schemas.microsoft.com/office/drawing/2014/main" id="{F08ED1CE-5B7A-044D-A830-11ED01A32BD7}"/>
              </a:ext>
            </a:extLst>
          </p:cNvPr>
          <p:cNvPicPr>
            <a:picLocks noChangeAspect="1"/>
          </p:cNvPicPr>
          <p:nvPr/>
        </p:nvPicPr>
        <p:blipFill>
          <a:blip r:embed="rId6"/>
          <a:stretch>
            <a:fillRect/>
          </a:stretch>
        </p:blipFill>
        <p:spPr>
          <a:xfrm>
            <a:off x="11482210" y="-68085"/>
            <a:ext cx="3862426" cy="4572999"/>
          </a:xfrm>
          <a:prstGeom prst="rect">
            <a:avLst/>
          </a:prstGeom>
        </p:spPr>
      </p:pic>
      <p:sp>
        <p:nvSpPr>
          <p:cNvPr id="28" name="Arrow: Right 27">
            <a:extLst>
              <a:ext uri="{FF2B5EF4-FFF2-40B4-BE49-F238E27FC236}">
                <a16:creationId xmlns:a16="http://schemas.microsoft.com/office/drawing/2014/main" id="{14FD9416-088C-0812-3B11-B0D0E0F8CAE1}"/>
              </a:ext>
            </a:extLst>
          </p:cNvPr>
          <p:cNvSpPr/>
          <p:nvPr/>
        </p:nvSpPr>
        <p:spPr>
          <a:xfrm>
            <a:off x="10266218" y="1784727"/>
            <a:ext cx="1620981" cy="881082"/>
          </a:xfrm>
          <a:prstGeom prst="rightArrow">
            <a:avLst/>
          </a:prstGeom>
          <a:solidFill>
            <a:schemeClr val="tx1"/>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j-lt"/>
              <a:ea typeface="+mj-ea"/>
              <a:cs typeface="+mj-cs"/>
              <a:sym typeface="Calibri"/>
            </a:endParaRPr>
          </a:p>
        </p:txBody>
      </p:sp>
      <p:cxnSp>
        <p:nvCxnSpPr>
          <p:cNvPr id="30" name="Straight Connector 29">
            <a:extLst>
              <a:ext uri="{FF2B5EF4-FFF2-40B4-BE49-F238E27FC236}">
                <a16:creationId xmlns:a16="http://schemas.microsoft.com/office/drawing/2014/main" id="{16F11621-DE12-EC03-4FD8-4017C2CA9F9A}"/>
              </a:ext>
            </a:extLst>
          </p:cNvPr>
          <p:cNvCxnSpPr/>
          <p:nvPr/>
        </p:nvCxnSpPr>
        <p:spPr>
          <a:xfrm>
            <a:off x="7793182" y="4239490"/>
            <a:ext cx="2161309" cy="0"/>
          </a:xfrm>
          <a:prstGeom prst="line">
            <a:avLst/>
          </a:prstGeom>
          <a:noFill/>
          <a:ln w="38100" cap="flat">
            <a:solidFill>
              <a:schemeClr val="tx1"/>
            </a:solidFill>
            <a:prstDash val="solid"/>
            <a:miter lim="800000"/>
          </a:ln>
          <a:effectLst/>
          <a:sp3d/>
        </p:spPr>
        <p:style>
          <a:lnRef idx="0">
            <a:scrgbClr r="0" g="0" b="0"/>
          </a:lnRef>
          <a:fillRef idx="0">
            <a:scrgbClr r="0" g="0" b="0"/>
          </a:fillRef>
          <a:effectRef idx="0">
            <a:scrgbClr r="0" g="0" b="0"/>
          </a:effectRef>
          <a:fontRef idx="none"/>
        </p:style>
      </p:cxnSp>
      <p:cxnSp>
        <p:nvCxnSpPr>
          <p:cNvPr id="31" name="Straight Connector 30">
            <a:extLst>
              <a:ext uri="{FF2B5EF4-FFF2-40B4-BE49-F238E27FC236}">
                <a16:creationId xmlns:a16="http://schemas.microsoft.com/office/drawing/2014/main" id="{CF65D7F1-13E4-E19D-5BF6-B8758B67FF01}"/>
              </a:ext>
            </a:extLst>
          </p:cNvPr>
          <p:cNvCxnSpPr/>
          <p:nvPr/>
        </p:nvCxnSpPr>
        <p:spPr>
          <a:xfrm>
            <a:off x="12455233" y="4267198"/>
            <a:ext cx="2161309" cy="0"/>
          </a:xfrm>
          <a:prstGeom prst="line">
            <a:avLst/>
          </a:prstGeom>
          <a:noFill/>
          <a:ln w="38100" cap="flat">
            <a:solidFill>
              <a:schemeClr val="tx1"/>
            </a:solidFill>
            <a:prstDash val="solid"/>
            <a:miter lim="800000"/>
          </a:ln>
          <a:effectLst/>
          <a:sp3d/>
        </p:spPr>
        <p:style>
          <a:lnRef idx="0">
            <a:scrgbClr r="0" g="0" b="0"/>
          </a:lnRef>
          <a:fillRef idx="0">
            <a:scrgbClr r="0" g="0" b="0"/>
          </a:fillRef>
          <a:effectRef idx="0">
            <a:scrgbClr r="0" g="0" b="0"/>
          </a:effectRef>
          <a:fontRef idx="none"/>
        </p:style>
      </p:cxnSp>
      <p:cxnSp>
        <p:nvCxnSpPr>
          <p:cNvPr id="32" name="Straight Connector 31">
            <a:extLst>
              <a:ext uri="{FF2B5EF4-FFF2-40B4-BE49-F238E27FC236}">
                <a16:creationId xmlns:a16="http://schemas.microsoft.com/office/drawing/2014/main" id="{C8993271-13D2-DF47-3CB9-55CC8E2370CE}"/>
              </a:ext>
            </a:extLst>
          </p:cNvPr>
          <p:cNvCxnSpPr/>
          <p:nvPr/>
        </p:nvCxnSpPr>
        <p:spPr>
          <a:xfrm>
            <a:off x="2396840" y="11561617"/>
            <a:ext cx="2161309" cy="0"/>
          </a:xfrm>
          <a:prstGeom prst="line">
            <a:avLst/>
          </a:prstGeom>
          <a:noFill/>
          <a:ln w="38100" cap="flat">
            <a:solidFill>
              <a:schemeClr val="tx1"/>
            </a:solidFill>
            <a:prstDash val="solid"/>
            <a:miter lim="800000"/>
          </a:ln>
          <a:effectLst/>
          <a:sp3d/>
        </p:spPr>
        <p:style>
          <a:lnRef idx="0">
            <a:scrgbClr r="0" g="0" b="0"/>
          </a:lnRef>
          <a:fillRef idx="0">
            <a:scrgbClr r="0" g="0" b="0"/>
          </a:fillRef>
          <a:effectRef idx="0">
            <a:scrgbClr r="0" g="0" b="0"/>
          </a:effectRef>
          <a:fontRef idx="none"/>
        </p:style>
      </p:cxnSp>
      <p:cxnSp>
        <p:nvCxnSpPr>
          <p:cNvPr id="33" name="Straight Connector 32">
            <a:extLst>
              <a:ext uri="{FF2B5EF4-FFF2-40B4-BE49-F238E27FC236}">
                <a16:creationId xmlns:a16="http://schemas.microsoft.com/office/drawing/2014/main" id="{09D79966-0F3E-7E9F-B161-BB6A62E55D02}"/>
              </a:ext>
            </a:extLst>
          </p:cNvPr>
          <p:cNvCxnSpPr/>
          <p:nvPr/>
        </p:nvCxnSpPr>
        <p:spPr>
          <a:xfrm>
            <a:off x="12517578" y="11956472"/>
            <a:ext cx="2161309" cy="0"/>
          </a:xfrm>
          <a:prstGeom prst="line">
            <a:avLst/>
          </a:prstGeom>
          <a:noFill/>
          <a:ln w="38100" cap="flat">
            <a:solidFill>
              <a:schemeClr val="tx1"/>
            </a:solidFill>
            <a:prstDash val="solid"/>
            <a:miter lim="800000"/>
          </a:ln>
          <a:effectLst/>
          <a:sp3d/>
        </p:spPr>
        <p:style>
          <a:lnRef idx="0">
            <a:scrgbClr r="0" g="0" b="0"/>
          </a:lnRef>
          <a:fillRef idx="0">
            <a:scrgbClr r="0" g="0" b="0"/>
          </a:fillRef>
          <a:effectRef idx="0">
            <a:scrgbClr r="0" g="0" b="0"/>
          </a:effectRef>
          <a:fontRef idx="none"/>
        </p:style>
      </p:cxnSp>
      <p:sp>
        <p:nvSpPr>
          <p:cNvPr id="34" name="TextBox 33">
            <a:extLst>
              <a:ext uri="{FF2B5EF4-FFF2-40B4-BE49-F238E27FC236}">
                <a16:creationId xmlns:a16="http://schemas.microsoft.com/office/drawing/2014/main" id="{3A5E7119-CFB4-A20C-5727-12353E4DB7A1}"/>
              </a:ext>
            </a:extLst>
          </p:cNvPr>
          <p:cNvSpPr txBox="1"/>
          <p:nvPr/>
        </p:nvSpPr>
        <p:spPr>
          <a:xfrm>
            <a:off x="280834" y="12385964"/>
            <a:ext cx="19112066"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GB">
                <a:hlinkClick r:id="rId7"/>
              </a:rPr>
              <a:t>The Effectiveness of a Whole System Approach to Improve Physical Activity of Children Aged 5 to 11 Years Living in Multi-ethnic and Socio-economically Deprived Communities: A Controlled Before and After Trial | medRxiv</a:t>
            </a:r>
            <a:endParaRPr kumimoji="0" lang="en-GB" sz="1800" b="0" i="0" u="none" strike="noStrike" cap="none" spc="0" normalizeH="0" baseline="0" dirty="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3007803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8CB8D30A-6018-C441-28BB-77D2F53EE7A8}"/>
              </a:ext>
            </a:extLst>
          </p:cNvPr>
          <p:cNvSpPr>
            <a:spLocks noGrp="1"/>
          </p:cNvSpPr>
          <p:nvPr>
            <p:ph type="pic" idx="2"/>
          </p:nvPr>
        </p:nvSpPr>
        <p:spPr>
          <a:xfrm>
            <a:off x="2304203" y="3498519"/>
            <a:ext cx="16538257" cy="6175013"/>
          </a:xfrm>
        </p:spPr>
        <p:txBody>
          <a:bodyPr>
            <a:noAutofit/>
          </a:bodyPr>
          <a:lstStyle/>
          <a:p>
            <a:pPr>
              <a:lnSpc>
                <a:spcPct val="200000"/>
              </a:lnSpc>
              <a:spcAft>
                <a:spcPts val="1272"/>
              </a:spcAft>
            </a:pPr>
            <a:r>
              <a:rPr lang="en-GB" sz="4400" b="1" kern="100" dirty="0">
                <a:solidFill>
                  <a:srgbClr val="002060"/>
                </a:solidFill>
                <a:effectLst/>
                <a:latin typeface="Aptos" panose="020B0004020202020204" pitchFamily="34" charset="0"/>
                <a:ea typeface="Aptos" panose="020B0004020202020204" pitchFamily="34" charset="0"/>
                <a:cs typeface="Times New Roman" panose="02020603050405020304" pitchFamily="18" charset="0"/>
              </a:rPr>
              <a:t>More effective than single or multi-component interventions</a:t>
            </a:r>
            <a:endParaRPr lang="en-GB" sz="4400" b="1" kern="100" dirty="0">
              <a:solidFill>
                <a:srgbClr val="002060"/>
              </a:solidFill>
              <a:latin typeface="Aptos" panose="020B0004020202020204" pitchFamily="34" charset="0"/>
              <a:ea typeface="Aptos" panose="020B0004020202020204" pitchFamily="34" charset="0"/>
              <a:cs typeface="Times New Roman" panose="02020603050405020304" pitchFamily="18" charset="0"/>
            </a:endParaRPr>
          </a:p>
          <a:p>
            <a:pPr>
              <a:lnSpc>
                <a:spcPct val="200000"/>
              </a:lnSpc>
              <a:spcAft>
                <a:spcPts val="1272"/>
              </a:spcAft>
            </a:pPr>
            <a:r>
              <a:rPr lang="en-GB" sz="4400" b="1" kern="100" dirty="0">
                <a:solidFill>
                  <a:srgbClr val="002060"/>
                </a:solidFill>
                <a:latin typeface="Aptos" panose="020B0004020202020204" pitchFamily="34" charset="0"/>
                <a:ea typeface="Aptos" panose="020B0004020202020204" pitchFamily="34" charset="0"/>
                <a:cs typeface="Times New Roman" panose="02020603050405020304" pitchFamily="18" charset="0"/>
              </a:rPr>
              <a:t>F</a:t>
            </a:r>
            <a:r>
              <a:rPr lang="en-GB" sz="4400" b="1" kern="100" dirty="0">
                <a:solidFill>
                  <a:srgbClr val="002060"/>
                </a:solidFill>
                <a:effectLst/>
                <a:latin typeface="Aptos" panose="020B0004020202020204" pitchFamily="34" charset="0"/>
                <a:ea typeface="Aptos" panose="020B0004020202020204" pitchFamily="34" charset="0"/>
                <a:cs typeface="Times New Roman" panose="02020603050405020304" pitchFamily="18" charset="0"/>
              </a:rPr>
              <a:t>ostered longer term change unlike other interventions</a:t>
            </a:r>
            <a:endParaRPr lang="en-GB" sz="4400" b="1" kern="100" dirty="0">
              <a:solidFill>
                <a:srgbClr val="002060"/>
              </a:solidFill>
              <a:latin typeface="Aptos" panose="020B0004020202020204" pitchFamily="34" charset="0"/>
              <a:ea typeface="Aptos" panose="020B0004020202020204" pitchFamily="34" charset="0"/>
              <a:cs typeface="Times New Roman" panose="02020603050405020304" pitchFamily="18" charset="0"/>
            </a:endParaRPr>
          </a:p>
          <a:p>
            <a:pPr>
              <a:lnSpc>
                <a:spcPct val="200000"/>
              </a:lnSpc>
              <a:spcAft>
                <a:spcPts val="1272"/>
              </a:spcAft>
            </a:pPr>
            <a:r>
              <a:rPr lang="en-GB" sz="4400" b="1" kern="100" dirty="0">
                <a:solidFill>
                  <a:srgbClr val="002060"/>
                </a:solidFill>
                <a:effectLst/>
                <a:latin typeface="Aptos" panose="020B0004020202020204" pitchFamily="34" charset="0"/>
                <a:ea typeface="Aptos" panose="020B0004020202020204" pitchFamily="34" charset="0"/>
                <a:cs typeface="Times New Roman" panose="02020603050405020304" pitchFamily="18" charset="0"/>
              </a:rPr>
              <a:t>Emerging evidence: importance of</a:t>
            </a:r>
            <a:r>
              <a:rPr lang="en-GB" sz="4400" b="1" kern="100" dirty="0">
                <a:solidFill>
                  <a:srgbClr val="002060"/>
                </a:solidFill>
                <a:latin typeface="Aptos" panose="020B0004020202020204" pitchFamily="34" charset="0"/>
                <a:ea typeface="Aptos" panose="020B0004020202020204" pitchFamily="34" charset="0"/>
                <a:cs typeface="Times New Roman" panose="02020603050405020304" pitchFamily="18" charset="0"/>
              </a:rPr>
              <a:t> green spaces</a:t>
            </a:r>
            <a:r>
              <a:rPr lang="en-GB" sz="4400" b="1" kern="100" dirty="0">
                <a:solidFill>
                  <a:srgbClr val="002060"/>
                </a:solidFill>
                <a:effectLst/>
                <a:latin typeface="Aptos" panose="020B0004020202020204" pitchFamily="34" charset="0"/>
                <a:ea typeface="Aptos" panose="020B0004020202020204" pitchFamily="34" charset="0"/>
                <a:cs typeface="Times New Roman" panose="02020603050405020304" pitchFamily="18" charset="0"/>
              </a:rPr>
              <a:t> for improving children </a:t>
            </a:r>
            <a:r>
              <a:rPr lang="en-GB" sz="4400" b="1" kern="100" dirty="0">
                <a:solidFill>
                  <a:srgbClr val="002060"/>
                </a:solidFill>
                <a:latin typeface="Aptos" panose="020B0004020202020204" pitchFamily="34" charset="0"/>
                <a:ea typeface="Aptos" panose="020B0004020202020204" pitchFamily="34" charset="0"/>
                <a:cs typeface="Times New Roman" panose="02020603050405020304" pitchFamily="18" charset="0"/>
              </a:rPr>
              <a:t>MVPA</a:t>
            </a:r>
            <a:endParaRPr lang="en-GB" sz="4400" b="1" kern="100" dirty="0">
              <a:solidFill>
                <a:srgbClr val="002060"/>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Text 0">
            <a:extLst>
              <a:ext uri="{FF2B5EF4-FFF2-40B4-BE49-F238E27FC236}">
                <a16:creationId xmlns:a16="http://schemas.microsoft.com/office/drawing/2014/main" id="{9AC1D912-EC19-F15D-499E-EFA0BD4F024C}"/>
              </a:ext>
            </a:extLst>
          </p:cNvPr>
          <p:cNvSpPr txBox="1"/>
          <p:nvPr/>
        </p:nvSpPr>
        <p:spPr>
          <a:xfrm>
            <a:off x="779598" y="1088738"/>
            <a:ext cx="12659995"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ts val="6400"/>
              </a:lnSpc>
              <a:defRPr sz="5600">
                <a:solidFill>
                  <a:srgbClr val="253165"/>
                </a:solidFill>
                <a:latin typeface="Alvania"/>
                <a:ea typeface="Alvania"/>
                <a:cs typeface="Alvania"/>
                <a:sym typeface="Alvania"/>
              </a:defRPr>
            </a:lvl1pPr>
          </a:lstStyle>
          <a:p>
            <a:pPr marL="0" marR="0" lvl="0" indent="0" algn="l" defTabSz="914400" rtl="0" eaLnBrk="1" fontAlgn="auto" latinLnBrk="0" hangingPunct="0">
              <a:lnSpc>
                <a:spcPts val="6400"/>
              </a:lnSpc>
              <a:spcBef>
                <a:spcPts val="0"/>
              </a:spcBef>
              <a:spcAft>
                <a:spcPts val="0"/>
              </a:spcAft>
              <a:buClrTx/>
              <a:buSzTx/>
              <a:buFontTx/>
              <a:buNone/>
              <a:tabLst/>
              <a:defRPr/>
            </a:pPr>
            <a:r>
              <a:rPr kumimoji="0" lang="en-GB" sz="5600" b="0" i="0" u="none" strike="noStrike" kern="0" cap="none" spc="0" normalizeH="0" baseline="0" noProof="0" dirty="0">
                <a:ln>
                  <a:noFill/>
                </a:ln>
                <a:solidFill>
                  <a:srgbClr val="253165"/>
                </a:solidFill>
                <a:effectLst/>
                <a:uLnTx/>
                <a:uFillTx/>
                <a:latin typeface="Alvania"/>
                <a:sym typeface="Alvania"/>
              </a:rPr>
              <a:t>KEY take-homes</a:t>
            </a:r>
          </a:p>
        </p:txBody>
      </p:sp>
      <p:sp>
        <p:nvSpPr>
          <p:cNvPr id="5" name="Rectangle 4">
            <a:extLst>
              <a:ext uri="{FF2B5EF4-FFF2-40B4-BE49-F238E27FC236}">
                <a16:creationId xmlns:a16="http://schemas.microsoft.com/office/drawing/2014/main" id="{6A858887-1E37-DB1E-9A00-C65D55A01E6F}"/>
              </a:ext>
            </a:extLst>
          </p:cNvPr>
          <p:cNvSpPr/>
          <p:nvPr/>
        </p:nvSpPr>
        <p:spPr>
          <a:xfrm>
            <a:off x="1319540" y="3870530"/>
            <a:ext cx="720069" cy="923330"/>
          </a:xfrm>
          <a:prstGeom prst="rect">
            <a:avLst/>
          </a:prstGeom>
          <a:noFill/>
        </p:spPr>
        <p:txBody>
          <a:bodyPr wrap="none" lIns="91440" tIns="45720" rIns="91440" bIns="45720">
            <a:spAutoFit/>
          </a:bodyPr>
          <a:lstStyle/>
          <a:p>
            <a:pPr algn="ctr"/>
            <a:r>
              <a:rPr lang="en-GB" sz="5400" b="1" cap="none" spc="0" dirty="0">
                <a:ln w="22225">
                  <a:solidFill>
                    <a:schemeClr val="accent2"/>
                  </a:solidFill>
                  <a:prstDash val="solid"/>
                </a:ln>
                <a:solidFill>
                  <a:schemeClr val="accent2">
                    <a:lumMod val="40000"/>
                    <a:lumOff val="60000"/>
                  </a:schemeClr>
                </a:solidFill>
                <a:effectLst/>
              </a:rPr>
              <a:t>1.</a:t>
            </a:r>
          </a:p>
        </p:txBody>
      </p:sp>
      <p:sp>
        <p:nvSpPr>
          <p:cNvPr id="6" name="Rectangle 5">
            <a:extLst>
              <a:ext uri="{FF2B5EF4-FFF2-40B4-BE49-F238E27FC236}">
                <a16:creationId xmlns:a16="http://schemas.microsoft.com/office/drawing/2014/main" id="{004051D7-4785-D997-6CB5-68F4D9D747FF}"/>
              </a:ext>
            </a:extLst>
          </p:cNvPr>
          <p:cNvSpPr/>
          <p:nvPr/>
        </p:nvSpPr>
        <p:spPr>
          <a:xfrm>
            <a:off x="1319539" y="5410265"/>
            <a:ext cx="720069" cy="923330"/>
          </a:xfrm>
          <a:prstGeom prst="rect">
            <a:avLst/>
          </a:prstGeom>
          <a:noFill/>
        </p:spPr>
        <p:txBody>
          <a:bodyPr wrap="none" lIns="91440" tIns="45720" rIns="91440" bIns="45720">
            <a:spAutoFit/>
          </a:bodyPr>
          <a:lstStyle/>
          <a:p>
            <a:pPr algn="ctr"/>
            <a:r>
              <a:rPr lang="en-GB" sz="5400" b="1" dirty="0">
                <a:ln w="22225">
                  <a:solidFill>
                    <a:schemeClr val="accent2"/>
                  </a:solidFill>
                  <a:prstDash val="solid"/>
                </a:ln>
                <a:solidFill>
                  <a:schemeClr val="accent2">
                    <a:lumMod val="40000"/>
                    <a:lumOff val="60000"/>
                  </a:schemeClr>
                </a:solidFill>
              </a:rPr>
              <a:t>2</a:t>
            </a:r>
            <a:r>
              <a:rPr lang="en-GB" sz="5400" b="1" cap="none" spc="0" dirty="0">
                <a:ln w="22225">
                  <a:solidFill>
                    <a:schemeClr val="accent2"/>
                  </a:solidFill>
                  <a:prstDash val="solid"/>
                </a:ln>
                <a:solidFill>
                  <a:schemeClr val="accent2">
                    <a:lumMod val="40000"/>
                    <a:lumOff val="60000"/>
                  </a:schemeClr>
                </a:solidFill>
                <a:effectLst/>
              </a:rPr>
              <a:t>.</a:t>
            </a:r>
          </a:p>
        </p:txBody>
      </p:sp>
      <p:sp>
        <p:nvSpPr>
          <p:cNvPr id="7" name="Rectangle 6">
            <a:extLst>
              <a:ext uri="{FF2B5EF4-FFF2-40B4-BE49-F238E27FC236}">
                <a16:creationId xmlns:a16="http://schemas.microsoft.com/office/drawing/2014/main" id="{CB70D587-1C5F-FD1D-159B-118626149359}"/>
              </a:ext>
            </a:extLst>
          </p:cNvPr>
          <p:cNvSpPr/>
          <p:nvPr/>
        </p:nvSpPr>
        <p:spPr>
          <a:xfrm>
            <a:off x="1319540" y="6858000"/>
            <a:ext cx="720069" cy="923330"/>
          </a:xfrm>
          <a:prstGeom prst="rect">
            <a:avLst/>
          </a:prstGeom>
          <a:noFill/>
        </p:spPr>
        <p:txBody>
          <a:bodyPr wrap="none" lIns="91440" tIns="45720" rIns="91440" bIns="45720">
            <a:spAutoFit/>
          </a:bodyPr>
          <a:lstStyle/>
          <a:p>
            <a:pPr algn="ctr"/>
            <a:r>
              <a:rPr lang="en-GB" sz="5400" b="1" cap="none" spc="0" dirty="0">
                <a:ln w="22225">
                  <a:solidFill>
                    <a:schemeClr val="accent2"/>
                  </a:solidFill>
                  <a:prstDash val="solid"/>
                </a:ln>
                <a:solidFill>
                  <a:schemeClr val="accent2">
                    <a:lumMod val="40000"/>
                    <a:lumOff val="60000"/>
                  </a:schemeClr>
                </a:solidFill>
                <a:effectLst/>
              </a:rPr>
              <a:t>3.</a:t>
            </a:r>
          </a:p>
        </p:txBody>
      </p:sp>
    </p:spTree>
    <p:extLst>
      <p:ext uri="{BB962C8B-B14F-4D97-AF65-F5344CB8AC3E}">
        <p14:creationId xmlns:p14="http://schemas.microsoft.com/office/powerpoint/2010/main" val="19255834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Image 1" descr="Image 1"/>
          <p:cNvPicPr>
            <a:picLocks noChangeAspect="1"/>
          </p:cNvPicPr>
          <p:nvPr/>
        </p:nvPicPr>
        <p:blipFill>
          <a:blip r:embed="rId3"/>
          <a:stretch>
            <a:fillRect/>
          </a:stretch>
        </p:blipFill>
        <p:spPr>
          <a:xfrm>
            <a:off x="762853" y="0"/>
            <a:ext cx="17875839" cy="13716000"/>
          </a:xfrm>
          <a:prstGeom prst="rect">
            <a:avLst/>
          </a:prstGeom>
          <a:ln w="12700">
            <a:miter lim="400000"/>
          </a:ln>
        </p:spPr>
      </p:pic>
      <p:sp>
        <p:nvSpPr>
          <p:cNvPr id="20" name="Shape 0"/>
          <p:cNvSpPr/>
          <p:nvPr/>
        </p:nvSpPr>
        <p:spPr>
          <a:xfrm>
            <a:off x="3867245" y="1023582"/>
            <a:ext cx="11667058" cy="11668837"/>
          </a:xfrm>
          <a:prstGeom prst="ellipse">
            <a:avLst/>
          </a:prstGeom>
          <a:ln w="12700">
            <a:solidFill>
              <a:srgbClr val="98CCEB"/>
            </a:solidFill>
          </a:ln>
        </p:spPr>
        <p:txBody>
          <a:bodyPr lIns="40941" tIns="40941" rIns="40941" bIns="40941"/>
          <a:lstStyle/>
          <a:p>
            <a:pPr marL="0" marR="0" lvl="0" indent="0" algn="l" defTabSz="818845" rtl="0" eaLnBrk="1" fontAlgn="auto" latinLnBrk="0" hangingPunct="0">
              <a:lnSpc>
                <a:spcPct val="100000"/>
              </a:lnSpc>
              <a:spcBef>
                <a:spcPts val="0"/>
              </a:spcBef>
              <a:spcAft>
                <a:spcPts val="0"/>
              </a:spcAft>
              <a:buClrTx/>
              <a:buSzTx/>
              <a:buFontTx/>
              <a:buNone/>
              <a:tabLst/>
              <a:defRPr/>
            </a:pPr>
            <a:endParaRPr kumimoji="0" sz="1612" b="0" i="0" u="none" strike="noStrike" kern="0" cap="none" spc="0" normalizeH="0" baseline="0" noProof="0">
              <a:ln>
                <a:noFill/>
              </a:ln>
              <a:solidFill>
                <a:srgbClr val="000000"/>
              </a:solidFill>
              <a:effectLst/>
              <a:uLnTx/>
              <a:uFillTx/>
              <a:latin typeface="Calibri"/>
              <a:cs typeface="Calibri"/>
              <a:sym typeface="Calibri"/>
            </a:endParaRPr>
          </a:p>
        </p:txBody>
      </p:sp>
      <p:sp>
        <p:nvSpPr>
          <p:cNvPr id="21" name="Shape 1"/>
          <p:cNvSpPr/>
          <p:nvPr/>
        </p:nvSpPr>
        <p:spPr>
          <a:xfrm>
            <a:off x="3867245" y="1023582"/>
            <a:ext cx="11667058" cy="11668837"/>
          </a:xfrm>
          <a:prstGeom prst="ellipse">
            <a:avLst/>
          </a:prstGeom>
          <a:solidFill>
            <a:srgbClr val="FFFFFF">
              <a:alpha val="30000"/>
            </a:srgbClr>
          </a:solidFill>
          <a:ln w="12700">
            <a:miter lim="400000"/>
          </a:ln>
        </p:spPr>
        <p:txBody>
          <a:bodyPr lIns="40941" tIns="40941" rIns="40941" bIns="40941"/>
          <a:lstStyle/>
          <a:p>
            <a:pPr marL="0" marR="0" lvl="0" indent="0" algn="l" defTabSz="818845" rtl="0" eaLnBrk="1" fontAlgn="auto" latinLnBrk="0" hangingPunct="0">
              <a:lnSpc>
                <a:spcPct val="100000"/>
              </a:lnSpc>
              <a:spcBef>
                <a:spcPts val="0"/>
              </a:spcBef>
              <a:spcAft>
                <a:spcPts val="0"/>
              </a:spcAft>
              <a:buClrTx/>
              <a:buSzTx/>
              <a:buFontTx/>
              <a:buNone/>
              <a:tabLst/>
              <a:defRPr/>
            </a:pPr>
            <a:endParaRPr kumimoji="0" sz="1612" b="0" i="0" u="none" strike="noStrike" kern="0" cap="none" spc="0" normalizeH="0" baseline="0" noProof="0">
              <a:ln>
                <a:noFill/>
              </a:ln>
              <a:solidFill>
                <a:srgbClr val="000000"/>
              </a:solidFill>
              <a:effectLst/>
              <a:uLnTx/>
              <a:uFillTx/>
              <a:latin typeface="Calibri"/>
              <a:cs typeface="Calibri"/>
              <a:sym typeface="Calibri"/>
            </a:endParaRPr>
          </a:p>
        </p:txBody>
      </p:sp>
      <p:sp>
        <p:nvSpPr>
          <p:cNvPr id="22" name="Shape 2"/>
          <p:cNvSpPr/>
          <p:nvPr/>
        </p:nvSpPr>
        <p:spPr>
          <a:xfrm>
            <a:off x="4081053" y="1227883"/>
            <a:ext cx="10274693" cy="10292267"/>
          </a:xfrm>
          <a:prstGeom prst="ellipse">
            <a:avLst/>
          </a:prstGeom>
          <a:ln w="12700">
            <a:solidFill>
              <a:srgbClr val="98CCEB"/>
            </a:solidFill>
          </a:ln>
        </p:spPr>
        <p:txBody>
          <a:bodyPr lIns="40941" tIns="40941" rIns="40941" bIns="40941"/>
          <a:lstStyle/>
          <a:p>
            <a:pPr marL="0" marR="0" lvl="0" indent="0" algn="l" defTabSz="818845" rtl="0" eaLnBrk="1" fontAlgn="auto" latinLnBrk="0" hangingPunct="0">
              <a:lnSpc>
                <a:spcPct val="100000"/>
              </a:lnSpc>
              <a:spcBef>
                <a:spcPts val="0"/>
              </a:spcBef>
              <a:spcAft>
                <a:spcPts val="0"/>
              </a:spcAft>
              <a:buClrTx/>
              <a:buSzTx/>
              <a:buFontTx/>
              <a:buNone/>
              <a:tabLst/>
              <a:defRPr/>
            </a:pPr>
            <a:endParaRPr kumimoji="0" sz="1612" b="0" i="0" u="none" strike="noStrike" kern="0" cap="none" spc="0" normalizeH="0" baseline="0" noProof="0">
              <a:ln>
                <a:noFill/>
              </a:ln>
              <a:solidFill>
                <a:srgbClr val="000000"/>
              </a:solidFill>
              <a:effectLst/>
              <a:uLnTx/>
              <a:uFillTx/>
              <a:latin typeface="Calibri"/>
              <a:cs typeface="Calibri"/>
              <a:sym typeface="Calibri"/>
            </a:endParaRPr>
          </a:p>
        </p:txBody>
      </p:sp>
      <p:sp>
        <p:nvSpPr>
          <p:cNvPr id="23" name="Shape 3"/>
          <p:cNvSpPr/>
          <p:nvPr/>
        </p:nvSpPr>
        <p:spPr>
          <a:xfrm>
            <a:off x="4369129" y="1499996"/>
            <a:ext cx="8354189" cy="8355467"/>
          </a:xfrm>
          <a:prstGeom prst="ellipse">
            <a:avLst/>
          </a:prstGeom>
          <a:ln w="12700">
            <a:solidFill>
              <a:srgbClr val="98CCEB"/>
            </a:solidFill>
          </a:ln>
        </p:spPr>
        <p:txBody>
          <a:bodyPr lIns="40941" tIns="40941" rIns="40941" bIns="40941"/>
          <a:lstStyle/>
          <a:p>
            <a:pPr marL="0" marR="0" lvl="0" indent="0" algn="l" defTabSz="818845" rtl="0" eaLnBrk="1" fontAlgn="auto" latinLnBrk="0" hangingPunct="0">
              <a:lnSpc>
                <a:spcPct val="100000"/>
              </a:lnSpc>
              <a:spcBef>
                <a:spcPts val="0"/>
              </a:spcBef>
              <a:spcAft>
                <a:spcPts val="0"/>
              </a:spcAft>
              <a:buClrTx/>
              <a:buSzTx/>
              <a:buFontTx/>
              <a:buNone/>
              <a:tabLst/>
              <a:defRPr/>
            </a:pPr>
            <a:endParaRPr kumimoji="0" sz="1612" b="0" i="0" u="none" strike="noStrike" kern="0" cap="none" spc="0" normalizeH="0" baseline="0" noProof="0">
              <a:ln>
                <a:noFill/>
              </a:ln>
              <a:solidFill>
                <a:srgbClr val="000000"/>
              </a:solidFill>
              <a:effectLst/>
              <a:uLnTx/>
              <a:uFillTx/>
              <a:latin typeface="Calibri"/>
              <a:cs typeface="Calibri"/>
              <a:sym typeface="Calibri"/>
            </a:endParaRPr>
          </a:p>
        </p:txBody>
      </p:sp>
      <p:sp>
        <p:nvSpPr>
          <p:cNvPr id="24" name="Shape 4"/>
          <p:cNvSpPr/>
          <p:nvPr/>
        </p:nvSpPr>
        <p:spPr>
          <a:xfrm>
            <a:off x="4705217" y="1692076"/>
            <a:ext cx="6625737" cy="6626750"/>
          </a:xfrm>
          <a:prstGeom prst="ellipse">
            <a:avLst/>
          </a:prstGeom>
          <a:ln w="12700">
            <a:solidFill>
              <a:srgbClr val="98CCEB"/>
            </a:solidFill>
          </a:ln>
        </p:spPr>
        <p:txBody>
          <a:bodyPr lIns="40941" tIns="40941" rIns="40941" bIns="40941"/>
          <a:lstStyle/>
          <a:p>
            <a:pPr marL="0" marR="0" lvl="0" indent="0" algn="l" defTabSz="818845" rtl="0" eaLnBrk="1" fontAlgn="auto" latinLnBrk="0" hangingPunct="0">
              <a:lnSpc>
                <a:spcPct val="100000"/>
              </a:lnSpc>
              <a:spcBef>
                <a:spcPts val="0"/>
              </a:spcBef>
              <a:spcAft>
                <a:spcPts val="0"/>
              </a:spcAft>
              <a:buClrTx/>
              <a:buSzTx/>
              <a:buFontTx/>
              <a:buNone/>
              <a:tabLst/>
              <a:defRPr/>
            </a:pPr>
            <a:endParaRPr kumimoji="0" sz="1612" b="0" i="0" u="none" strike="noStrike" kern="0" cap="none" spc="0" normalizeH="0" baseline="0" noProof="0">
              <a:ln>
                <a:noFill/>
              </a:ln>
              <a:solidFill>
                <a:srgbClr val="000000"/>
              </a:solidFill>
              <a:effectLst/>
              <a:uLnTx/>
              <a:uFillTx/>
              <a:latin typeface="Calibri"/>
              <a:cs typeface="Calibri"/>
              <a:sym typeface="Calibri"/>
            </a:endParaRPr>
          </a:p>
        </p:txBody>
      </p:sp>
      <p:sp>
        <p:nvSpPr>
          <p:cNvPr id="25" name="Shape 5"/>
          <p:cNvSpPr/>
          <p:nvPr/>
        </p:nvSpPr>
        <p:spPr>
          <a:xfrm>
            <a:off x="5009297" y="1932175"/>
            <a:ext cx="4769252" cy="4769980"/>
          </a:xfrm>
          <a:prstGeom prst="ellipse">
            <a:avLst/>
          </a:prstGeom>
          <a:ln w="12700">
            <a:solidFill>
              <a:srgbClr val="98CCEB"/>
            </a:solidFill>
          </a:ln>
        </p:spPr>
        <p:txBody>
          <a:bodyPr lIns="40941" tIns="40941" rIns="40941" bIns="40941"/>
          <a:lstStyle/>
          <a:p>
            <a:pPr marL="0" marR="0" lvl="0" indent="0" algn="l" defTabSz="818845" rtl="0" eaLnBrk="1" fontAlgn="auto" latinLnBrk="0" hangingPunct="0">
              <a:lnSpc>
                <a:spcPct val="100000"/>
              </a:lnSpc>
              <a:spcBef>
                <a:spcPts val="0"/>
              </a:spcBef>
              <a:spcAft>
                <a:spcPts val="0"/>
              </a:spcAft>
              <a:buClrTx/>
              <a:buSzTx/>
              <a:buFontTx/>
              <a:buNone/>
              <a:tabLst/>
              <a:defRPr/>
            </a:pPr>
            <a:endParaRPr kumimoji="0" sz="1612" b="0" i="0" u="none" strike="noStrike" kern="0" cap="none" spc="0" normalizeH="0" baseline="0" noProof="0">
              <a:ln>
                <a:noFill/>
              </a:ln>
              <a:solidFill>
                <a:srgbClr val="000000"/>
              </a:solidFill>
              <a:effectLst/>
              <a:uLnTx/>
              <a:uFillTx/>
              <a:latin typeface="Calibri"/>
              <a:cs typeface="Calibri"/>
              <a:sym typeface="Calibri"/>
            </a:endParaRPr>
          </a:p>
        </p:txBody>
      </p:sp>
      <p:sp>
        <p:nvSpPr>
          <p:cNvPr id="26" name="Text 6"/>
          <p:cNvSpPr txBox="1"/>
          <p:nvPr/>
        </p:nvSpPr>
        <p:spPr>
          <a:xfrm>
            <a:off x="4796845" y="3926997"/>
            <a:ext cx="4055232" cy="5455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L="0" marR="0" lvl="0" indent="0" algn="ctr" defTabSz="818845" rtl="0" eaLnBrk="1" fontAlgn="auto" latinLnBrk="0" hangingPunct="0">
              <a:lnSpc>
                <a:spcPts val="2060"/>
              </a:lnSpc>
              <a:spcBef>
                <a:spcPts val="0"/>
              </a:spcBef>
              <a:spcAft>
                <a:spcPts val="0"/>
              </a:spcAft>
              <a:buClrTx/>
              <a:buSzTx/>
              <a:buFontTx/>
              <a:buNone/>
              <a:tabLst/>
              <a:defRPr sz="2500">
                <a:solidFill>
                  <a:srgbClr val="057ABF"/>
                </a:solidFill>
                <a:latin typeface="Karla"/>
                <a:ea typeface="Karla"/>
                <a:cs typeface="Karla"/>
                <a:sym typeface="Karla"/>
              </a:defRPr>
            </a:pPr>
            <a:r>
              <a:rPr kumimoji="0" sz="2239" b="0" i="0" u="none" strike="noStrike" kern="0" cap="none" spc="0" normalizeH="0" baseline="0" noProof="0">
                <a:ln>
                  <a:noFill/>
                </a:ln>
                <a:solidFill>
                  <a:srgbClr val="057ABF"/>
                </a:solidFill>
                <a:effectLst/>
                <a:uLnTx/>
                <a:uFillTx/>
                <a:latin typeface="Karla"/>
                <a:sym typeface="Karla"/>
              </a:rPr>
              <a:t>Social </a:t>
            </a:r>
            <a:br>
              <a:rPr kumimoji="0" sz="2239" b="0" i="0" u="none" strike="noStrike" kern="0" cap="none" spc="0" normalizeH="0" baseline="0" noProof="0">
                <a:ln>
                  <a:noFill/>
                </a:ln>
                <a:solidFill>
                  <a:srgbClr val="057ABF"/>
                </a:solidFill>
                <a:effectLst/>
                <a:uLnTx/>
                <a:uFillTx/>
                <a:latin typeface="Karla"/>
                <a:sym typeface="Karla"/>
              </a:rPr>
            </a:br>
            <a:r>
              <a:rPr kumimoji="0" sz="2239" b="0" i="0" u="none" strike="noStrike" kern="0" cap="none" spc="0" normalizeH="0" baseline="0" noProof="0">
                <a:ln>
                  <a:noFill/>
                </a:ln>
                <a:solidFill>
                  <a:srgbClr val="057ABF"/>
                </a:solidFill>
                <a:effectLst/>
                <a:uLnTx/>
                <a:uFillTx/>
                <a:latin typeface="Karla"/>
                <a:sym typeface="Karla"/>
              </a:rPr>
              <a:t>Marketing</a:t>
            </a:r>
          </a:p>
        </p:txBody>
      </p:sp>
      <p:sp>
        <p:nvSpPr>
          <p:cNvPr id="27" name="Shape 7"/>
          <p:cNvSpPr/>
          <p:nvPr/>
        </p:nvSpPr>
        <p:spPr>
          <a:xfrm>
            <a:off x="6718029" y="3644363"/>
            <a:ext cx="218306" cy="218338"/>
          </a:xfrm>
          <a:prstGeom prst="ellipse">
            <a:avLst/>
          </a:prstGeom>
          <a:solidFill>
            <a:srgbClr val="057ABF"/>
          </a:solidFill>
          <a:ln w="12700">
            <a:miter lim="400000"/>
          </a:ln>
        </p:spPr>
        <p:txBody>
          <a:bodyPr lIns="40941" tIns="40941" rIns="40941" bIns="40941"/>
          <a:lstStyle/>
          <a:p>
            <a:pPr marL="0" marR="0" lvl="0" indent="0" algn="l" defTabSz="818845" rtl="0" eaLnBrk="1" fontAlgn="auto" latinLnBrk="0" hangingPunct="0">
              <a:lnSpc>
                <a:spcPct val="100000"/>
              </a:lnSpc>
              <a:spcBef>
                <a:spcPts val="0"/>
              </a:spcBef>
              <a:spcAft>
                <a:spcPts val="0"/>
              </a:spcAft>
              <a:buClrTx/>
              <a:buSzTx/>
              <a:buFontTx/>
              <a:buNone/>
              <a:tabLst/>
              <a:defRPr/>
            </a:pPr>
            <a:endParaRPr kumimoji="0" sz="1612" b="0" i="0" u="none" strike="noStrike" kern="0" cap="none" spc="0" normalizeH="0" baseline="0" noProof="0">
              <a:ln>
                <a:noFill/>
              </a:ln>
              <a:solidFill>
                <a:srgbClr val="000000"/>
              </a:solidFill>
              <a:effectLst/>
              <a:uLnTx/>
              <a:uFillTx/>
              <a:latin typeface="Calibri"/>
              <a:cs typeface="Calibri"/>
              <a:sym typeface="Calibri"/>
            </a:endParaRPr>
          </a:p>
        </p:txBody>
      </p:sp>
      <p:sp>
        <p:nvSpPr>
          <p:cNvPr id="28" name="Text 8"/>
          <p:cNvSpPr txBox="1"/>
          <p:nvPr/>
        </p:nvSpPr>
        <p:spPr>
          <a:xfrm>
            <a:off x="5875523" y="5057530"/>
            <a:ext cx="4055230" cy="5455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L="0" marR="0" lvl="0" indent="0" algn="ctr" defTabSz="818845" rtl="0" eaLnBrk="1" fontAlgn="auto" latinLnBrk="0" hangingPunct="0">
              <a:lnSpc>
                <a:spcPts val="2060"/>
              </a:lnSpc>
              <a:spcBef>
                <a:spcPts val="0"/>
              </a:spcBef>
              <a:spcAft>
                <a:spcPts val="0"/>
              </a:spcAft>
              <a:buClrTx/>
              <a:buSzTx/>
              <a:buFontTx/>
              <a:buNone/>
              <a:tabLst/>
              <a:defRPr sz="2500" b="1">
                <a:solidFill>
                  <a:srgbClr val="057ABF"/>
                </a:solidFill>
                <a:latin typeface="Karla"/>
                <a:ea typeface="Karla"/>
                <a:cs typeface="Karla"/>
                <a:sym typeface="Karla"/>
              </a:defRPr>
            </a:pPr>
            <a:r>
              <a:rPr kumimoji="0" sz="2239" b="1" i="0" u="none" strike="noStrike" kern="0" cap="none" spc="0" normalizeH="0" baseline="0" noProof="0">
                <a:ln>
                  <a:noFill/>
                </a:ln>
                <a:solidFill>
                  <a:srgbClr val="057ABF"/>
                </a:solidFill>
                <a:effectLst/>
                <a:uLnTx/>
                <a:uFillTx/>
                <a:latin typeface="Karla"/>
                <a:sym typeface="Karla"/>
              </a:rPr>
              <a:t>Communicating</a:t>
            </a:r>
            <a:br>
              <a:rPr kumimoji="0" sz="2239" b="1" i="0" u="none" strike="noStrike" kern="0" cap="none" spc="0" normalizeH="0" baseline="0" noProof="0">
                <a:ln>
                  <a:noFill/>
                </a:ln>
                <a:solidFill>
                  <a:srgbClr val="057ABF"/>
                </a:solidFill>
                <a:effectLst/>
                <a:uLnTx/>
                <a:uFillTx/>
                <a:latin typeface="Karla"/>
                <a:sym typeface="Karla"/>
              </a:rPr>
            </a:br>
            <a:r>
              <a:rPr kumimoji="0" sz="2239" b="1" i="0" u="none" strike="noStrike" kern="0" cap="none" spc="0" normalizeH="0" baseline="0" noProof="0">
                <a:ln>
                  <a:noFill/>
                </a:ln>
                <a:solidFill>
                  <a:srgbClr val="057ABF"/>
                </a:solidFill>
                <a:effectLst/>
                <a:uLnTx/>
                <a:uFillTx/>
                <a:latin typeface="Karla"/>
                <a:sym typeface="Karla"/>
              </a:rPr>
              <a:t>What’s On</a:t>
            </a:r>
          </a:p>
        </p:txBody>
      </p:sp>
      <p:sp>
        <p:nvSpPr>
          <p:cNvPr id="29" name="Shape 9"/>
          <p:cNvSpPr/>
          <p:nvPr/>
        </p:nvSpPr>
        <p:spPr>
          <a:xfrm>
            <a:off x="7796704" y="4762051"/>
            <a:ext cx="218306" cy="218338"/>
          </a:xfrm>
          <a:prstGeom prst="ellipse">
            <a:avLst/>
          </a:prstGeom>
          <a:solidFill>
            <a:srgbClr val="057ABF"/>
          </a:solidFill>
          <a:ln w="12700">
            <a:miter lim="400000"/>
          </a:ln>
        </p:spPr>
        <p:txBody>
          <a:bodyPr lIns="40941" tIns="40941" rIns="40941" bIns="40941"/>
          <a:lstStyle/>
          <a:p>
            <a:pPr marL="0" marR="0" lvl="0" indent="0" algn="l" defTabSz="818845" rtl="0" eaLnBrk="1" fontAlgn="auto" latinLnBrk="0" hangingPunct="0">
              <a:lnSpc>
                <a:spcPct val="100000"/>
              </a:lnSpc>
              <a:spcBef>
                <a:spcPts val="0"/>
              </a:spcBef>
              <a:spcAft>
                <a:spcPts val="0"/>
              </a:spcAft>
              <a:buClrTx/>
              <a:buSzTx/>
              <a:buFontTx/>
              <a:buNone/>
              <a:tabLst/>
              <a:defRPr/>
            </a:pPr>
            <a:endParaRPr kumimoji="0" sz="1612" b="0" i="0" u="none" strike="noStrike" kern="0" cap="none" spc="0" normalizeH="0" baseline="0" noProof="0">
              <a:ln>
                <a:noFill/>
              </a:ln>
              <a:solidFill>
                <a:srgbClr val="000000"/>
              </a:solidFill>
              <a:effectLst/>
              <a:uLnTx/>
              <a:uFillTx/>
              <a:latin typeface="Calibri"/>
              <a:cs typeface="Calibri"/>
              <a:sym typeface="Calibri"/>
            </a:endParaRPr>
          </a:p>
        </p:txBody>
      </p:sp>
      <p:sp>
        <p:nvSpPr>
          <p:cNvPr id="30" name="Text 10"/>
          <p:cNvSpPr txBox="1"/>
          <p:nvPr/>
        </p:nvSpPr>
        <p:spPr>
          <a:xfrm>
            <a:off x="5246294" y="2732228"/>
            <a:ext cx="4055232" cy="5455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L="0" marR="0" lvl="0" indent="0" algn="ctr" defTabSz="818845" rtl="0" eaLnBrk="1" fontAlgn="auto" latinLnBrk="0" hangingPunct="0">
              <a:lnSpc>
                <a:spcPts val="2060"/>
              </a:lnSpc>
              <a:spcBef>
                <a:spcPts val="0"/>
              </a:spcBef>
              <a:spcAft>
                <a:spcPts val="0"/>
              </a:spcAft>
              <a:buClrTx/>
              <a:buSzTx/>
              <a:buFontTx/>
              <a:buNone/>
              <a:tabLst/>
              <a:defRPr sz="2500">
                <a:solidFill>
                  <a:srgbClr val="057ABF"/>
                </a:solidFill>
                <a:latin typeface="Karla"/>
                <a:ea typeface="Karla"/>
                <a:cs typeface="Karla"/>
                <a:sym typeface="Karla"/>
              </a:defRPr>
            </a:pPr>
            <a:r>
              <a:rPr kumimoji="0" sz="2239" b="0" i="0" u="none" strike="noStrike" kern="0" cap="none" spc="0" normalizeH="0" baseline="0" noProof="0">
                <a:ln>
                  <a:noFill/>
                </a:ln>
                <a:solidFill>
                  <a:srgbClr val="057ABF"/>
                </a:solidFill>
                <a:effectLst/>
                <a:uLnTx/>
                <a:uFillTx/>
                <a:latin typeface="Karla"/>
                <a:sym typeface="Karla"/>
              </a:rPr>
              <a:t>JU:MP</a:t>
            </a:r>
            <a:br>
              <a:rPr kumimoji="0" sz="2239" b="0" i="0" u="none" strike="noStrike" kern="0" cap="none" spc="0" normalizeH="0" baseline="0" noProof="0">
                <a:ln>
                  <a:noFill/>
                </a:ln>
                <a:solidFill>
                  <a:srgbClr val="057ABF"/>
                </a:solidFill>
                <a:effectLst/>
                <a:uLnTx/>
                <a:uFillTx/>
                <a:latin typeface="Karla"/>
                <a:sym typeface="Karla"/>
              </a:rPr>
            </a:br>
            <a:r>
              <a:rPr kumimoji="0" sz="2239" b="0" i="0" u="none" strike="noStrike" kern="0" cap="none" spc="0" normalizeH="0" baseline="0" noProof="0">
                <a:ln>
                  <a:noFill/>
                </a:ln>
                <a:solidFill>
                  <a:srgbClr val="057ABF"/>
                </a:solidFill>
                <a:effectLst/>
                <a:uLnTx/>
                <a:uFillTx/>
                <a:latin typeface="Karla"/>
                <a:sym typeface="Karla"/>
              </a:rPr>
              <a:t>Fun Days</a:t>
            </a:r>
          </a:p>
        </p:txBody>
      </p:sp>
      <p:sp>
        <p:nvSpPr>
          <p:cNvPr id="31" name="Shape 11"/>
          <p:cNvSpPr/>
          <p:nvPr/>
        </p:nvSpPr>
        <p:spPr>
          <a:xfrm>
            <a:off x="7154637" y="2449596"/>
            <a:ext cx="218306" cy="218338"/>
          </a:xfrm>
          <a:prstGeom prst="ellipse">
            <a:avLst/>
          </a:prstGeom>
          <a:solidFill>
            <a:srgbClr val="057ABF"/>
          </a:solidFill>
          <a:ln w="12700">
            <a:miter lim="400000"/>
          </a:ln>
        </p:spPr>
        <p:txBody>
          <a:bodyPr lIns="40941" tIns="40941" rIns="40941" bIns="40941"/>
          <a:lstStyle/>
          <a:p>
            <a:pPr marL="0" marR="0" lvl="0" indent="0" algn="l" defTabSz="818845" rtl="0" eaLnBrk="1" fontAlgn="auto" latinLnBrk="0" hangingPunct="0">
              <a:lnSpc>
                <a:spcPct val="100000"/>
              </a:lnSpc>
              <a:spcBef>
                <a:spcPts val="0"/>
              </a:spcBef>
              <a:spcAft>
                <a:spcPts val="0"/>
              </a:spcAft>
              <a:buClrTx/>
              <a:buSzTx/>
              <a:buFontTx/>
              <a:buNone/>
              <a:tabLst/>
              <a:defRPr/>
            </a:pPr>
            <a:endParaRPr kumimoji="0" sz="1612" b="0" i="0" u="none" strike="noStrike" kern="0" cap="none" spc="0" normalizeH="0" baseline="0" noProof="0">
              <a:ln>
                <a:noFill/>
              </a:ln>
              <a:solidFill>
                <a:srgbClr val="000000"/>
              </a:solidFill>
              <a:effectLst/>
              <a:uLnTx/>
              <a:uFillTx/>
              <a:latin typeface="Calibri"/>
              <a:cs typeface="Calibri"/>
              <a:sym typeface="Calibri"/>
            </a:endParaRPr>
          </a:p>
        </p:txBody>
      </p:sp>
      <p:sp>
        <p:nvSpPr>
          <p:cNvPr id="32" name="Text 12"/>
          <p:cNvSpPr txBox="1"/>
          <p:nvPr/>
        </p:nvSpPr>
        <p:spPr>
          <a:xfrm>
            <a:off x="7596267" y="3708598"/>
            <a:ext cx="1776479" cy="5679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L="0" marR="0" lvl="0" indent="0" algn="ctr" defTabSz="818845" rtl="0" eaLnBrk="1" fontAlgn="auto" latinLnBrk="0" hangingPunct="0">
              <a:lnSpc>
                <a:spcPts val="2239"/>
              </a:lnSpc>
              <a:spcBef>
                <a:spcPts val="0"/>
              </a:spcBef>
              <a:spcAft>
                <a:spcPts val="0"/>
              </a:spcAft>
              <a:buClrTx/>
              <a:buSzTx/>
              <a:buFontTx/>
              <a:buNone/>
              <a:tabLst/>
              <a:defRPr sz="2500">
                <a:solidFill>
                  <a:srgbClr val="057ABF"/>
                </a:solidFill>
                <a:latin typeface="Karla"/>
                <a:ea typeface="Karla"/>
                <a:cs typeface="Karla"/>
                <a:sym typeface="Karla"/>
              </a:defRPr>
            </a:pPr>
            <a:r>
              <a:rPr kumimoji="0" sz="2239" b="0" i="0" u="none" strike="noStrike" kern="0" cap="none" spc="0" normalizeH="0" baseline="0" noProof="0">
                <a:ln>
                  <a:noFill/>
                </a:ln>
                <a:solidFill>
                  <a:srgbClr val="057ABF"/>
                </a:solidFill>
                <a:effectLst/>
                <a:uLnTx/>
                <a:uFillTx/>
                <a:latin typeface="Karla"/>
                <a:sym typeface="Karla"/>
              </a:rPr>
              <a:t>JU:MP</a:t>
            </a:r>
            <a:br>
              <a:rPr kumimoji="0" sz="2239" b="0" i="0" u="none" strike="noStrike" kern="0" cap="none" spc="0" normalizeH="0" baseline="0" noProof="0">
                <a:ln>
                  <a:noFill/>
                </a:ln>
                <a:solidFill>
                  <a:srgbClr val="057ABF"/>
                </a:solidFill>
                <a:effectLst/>
                <a:uLnTx/>
                <a:uFillTx/>
                <a:latin typeface="Karla"/>
                <a:sym typeface="Karla"/>
              </a:rPr>
            </a:br>
            <a:r>
              <a:rPr kumimoji="0" sz="2239" b="0" i="0" u="none" strike="noStrike" kern="0" cap="none" spc="0" normalizeH="0" baseline="0" noProof="0">
                <a:ln>
                  <a:noFill/>
                </a:ln>
                <a:solidFill>
                  <a:srgbClr val="057ABF"/>
                </a:solidFill>
                <a:effectLst/>
                <a:uLnTx/>
                <a:uFillTx/>
                <a:latin typeface="Karla"/>
                <a:sym typeface="Karla"/>
              </a:rPr>
              <a:t>Digital</a:t>
            </a:r>
          </a:p>
        </p:txBody>
      </p:sp>
      <p:sp>
        <p:nvSpPr>
          <p:cNvPr id="33" name="Text 13"/>
          <p:cNvSpPr txBox="1"/>
          <p:nvPr/>
        </p:nvSpPr>
        <p:spPr>
          <a:xfrm>
            <a:off x="7545955" y="5421587"/>
            <a:ext cx="4055230" cy="5455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L="0" marR="0" lvl="0" indent="0" algn="ctr" defTabSz="818845" rtl="0" eaLnBrk="1" fontAlgn="auto" latinLnBrk="0" hangingPunct="0">
              <a:lnSpc>
                <a:spcPts val="2060"/>
              </a:lnSpc>
              <a:spcBef>
                <a:spcPts val="0"/>
              </a:spcBef>
              <a:spcAft>
                <a:spcPts val="0"/>
              </a:spcAft>
              <a:buClrTx/>
              <a:buSzTx/>
              <a:buFontTx/>
              <a:buNone/>
              <a:tabLst/>
              <a:defRPr sz="2500">
                <a:solidFill>
                  <a:srgbClr val="057ABF"/>
                </a:solidFill>
                <a:latin typeface="Karla"/>
                <a:ea typeface="Karla"/>
                <a:cs typeface="Karla"/>
                <a:sym typeface="Karla"/>
              </a:defRPr>
            </a:pPr>
            <a:r>
              <a:rPr kumimoji="0" sz="2239" b="0" i="0" u="none" strike="noStrike" kern="0" cap="none" spc="0" normalizeH="0" baseline="0" noProof="0">
                <a:ln>
                  <a:noFill/>
                </a:ln>
                <a:solidFill>
                  <a:srgbClr val="057ABF"/>
                </a:solidFill>
                <a:effectLst/>
                <a:uLnTx/>
                <a:uFillTx/>
                <a:latin typeface="Karla"/>
                <a:sym typeface="Karla"/>
              </a:rPr>
              <a:t>JU:MP</a:t>
            </a:r>
            <a:br>
              <a:rPr kumimoji="0" sz="2239" b="0" i="0" u="none" strike="noStrike" kern="0" cap="none" spc="0" normalizeH="0" baseline="0" noProof="0">
                <a:ln>
                  <a:noFill/>
                </a:ln>
                <a:solidFill>
                  <a:srgbClr val="057ABF"/>
                </a:solidFill>
                <a:effectLst/>
                <a:uLnTx/>
                <a:uFillTx/>
                <a:latin typeface="Karla"/>
                <a:sym typeface="Karla"/>
              </a:rPr>
            </a:br>
            <a:r>
              <a:rPr kumimoji="0" sz="2239" b="0" i="0" u="none" strike="noStrike" kern="0" cap="none" spc="0" normalizeH="0" baseline="0" noProof="0">
                <a:ln>
                  <a:noFill/>
                </a:ln>
                <a:solidFill>
                  <a:srgbClr val="057ABF"/>
                </a:solidFill>
                <a:effectLst/>
                <a:uLnTx/>
                <a:uFillTx/>
                <a:latin typeface="Karla"/>
                <a:sym typeface="Karla"/>
              </a:rPr>
              <a:t>Connectors</a:t>
            </a:r>
          </a:p>
        </p:txBody>
      </p:sp>
      <p:sp>
        <p:nvSpPr>
          <p:cNvPr id="34" name="Text 14"/>
          <p:cNvSpPr txBox="1"/>
          <p:nvPr/>
        </p:nvSpPr>
        <p:spPr>
          <a:xfrm>
            <a:off x="8214207" y="7331445"/>
            <a:ext cx="962792" cy="5455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L="0" marR="0" lvl="0" indent="0" algn="ctr" defTabSz="818845" rtl="0" eaLnBrk="1" fontAlgn="auto" latinLnBrk="0" hangingPunct="0">
              <a:lnSpc>
                <a:spcPts val="2060"/>
              </a:lnSpc>
              <a:spcBef>
                <a:spcPts val="0"/>
              </a:spcBef>
              <a:spcAft>
                <a:spcPts val="0"/>
              </a:spcAft>
              <a:buClrTx/>
              <a:buSzTx/>
              <a:buFontTx/>
              <a:buNone/>
              <a:tabLst/>
              <a:defRPr sz="2500">
                <a:solidFill>
                  <a:srgbClr val="057ABF"/>
                </a:solidFill>
                <a:latin typeface="Karla"/>
                <a:ea typeface="Karla"/>
                <a:cs typeface="Karla"/>
                <a:sym typeface="Karla"/>
              </a:defRPr>
            </a:pPr>
            <a:r>
              <a:rPr kumimoji="0" sz="2239" b="0" i="0" u="none" strike="noStrike" kern="0" cap="none" spc="0" normalizeH="0" baseline="0" noProof="0">
                <a:ln>
                  <a:noFill/>
                </a:ln>
                <a:solidFill>
                  <a:srgbClr val="057ABF"/>
                </a:solidFill>
                <a:effectLst/>
                <a:uLnTx/>
                <a:uFillTx/>
                <a:latin typeface="Karla"/>
                <a:sym typeface="Karla"/>
              </a:rPr>
              <a:t>JU:MP</a:t>
            </a:r>
            <a:br>
              <a:rPr kumimoji="0" sz="2239" b="0" i="0" u="none" strike="noStrike" kern="0" cap="none" spc="0" normalizeH="0" baseline="0" noProof="0">
                <a:ln>
                  <a:noFill/>
                </a:ln>
                <a:solidFill>
                  <a:srgbClr val="057ABF"/>
                </a:solidFill>
                <a:effectLst/>
                <a:uLnTx/>
                <a:uFillTx/>
                <a:latin typeface="Karla"/>
                <a:sym typeface="Karla"/>
              </a:rPr>
            </a:br>
            <a:r>
              <a:rPr kumimoji="0" sz="2239" b="0" i="0" u="none" strike="noStrike" kern="0" cap="none" spc="0" normalizeH="0" baseline="0" noProof="0">
                <a:ln>
                  <a:noFill/>
                </a:ln>
                <a:solidFill>
                  <a:srgbClr val="057ABF"/>
                </a:solidFill>
                <a:effectLst/>
                <a:uLnTx/>
                <a:uFillTx/>
                <a:latin typeface="Karla"/>
                <a:sym typeface="Karla"/>
              </a:rPr>
              <a:t>Leads</a:t>
            </a:r>
          </a:p>
        </p:txBody>
      </p:sp>
      <p:sp>
        <p:nvSpPr>
          <p:cNvPr id="35" name="Shape 15"/>
          <p:cNvSpPr/>
          <p:nvPr/>
        </p:nvSpPr>
        <p:spPr>
          <a:xfrm>
            <a:off x="8580030" y="7035966"/>
            <a:ext cx="218306" cy="218338"/>
          </a:xfrm>
          <a:prstGeom prst="ellipse">
            <a:avLst/>
          </a:prstGeom>
          <a:solidFill>
            <a:srgbClr val="057ABF"/>
          </a:solidFill>
          <a:ln w="12700">
            <a:miter lim="400000"/>
          </a:ln>
        </p:spPr>
        <p:txBody>
          <a:bodyPr lIns="40941" tIns="40941" rIns="40941" bIns="40941"/>
          <a:lstStyle/>
          <a:p>
            <a:pPr marL="0" marR="0" lvl="0" indent="0" algn="l" defTabSz="818845" rtl="0" eaLnBrk="1" fontAlgn="auto" latinLnBrk="0" hangingPunct="0">
              <a:lnSpc>
                <a:spcPct val="100000"/>
              </a:lnSpc>
              <a:spcBef>
                <a:spcPts val="0"/>
              </a:spcBef>
              <a:spcAft>
                <a:spcPts val="0"/>
              </a:spcAft>
              <a:buClrTx/>
              <a:buSzTx/>
              <a:buFontTx/>
              <a:buNone/>
              <a:tabLst/>
              <a:defRPr/>
            </a:pPr>
            <a:endParaRPr kumimoji="0" sz="1612" b="0" i="0" u="none" strike="noStrike" kern="0" cap="none" spc="0" normalizeH="0" baseline="0" noProof="0">
              <a:ln>
                <a:noFill/>
              </a:ln>
              <a:solidFill>
                <a:srgbClr val="000000"/>
              </a:solidFill>
              <a:effectLst/>
              <a:uLnTx/>
              <a:uFillTx/>
              <a:latin typeface="Calibri"/>
              <a:cs typeface="Calibri"/>
              <a:sym typeface="Calibri"/>
            </a:endParaRPr>
          </a:p>
        </p:txBody>
      </p:sp>
      <p:sp>
        <p:nvSpPr>
          <p:cNvPr id="36" name="Text 16"/>
          <p:cNvSpPr txBox="1"/>
          <p:nvPr/>
        </p:nvSpPr>
        <p:spPr>
          <a:xfrm>
            <a:off x="8251176" y="2835004"/>
            <a:ext cx="4055231" cy="5455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L="0" marR="0" lvl="0" indent="0" algn="ctr" defTabSz="818845" rtl="0" eaLnBrk="1" fontAlgn="auto" latinLnBrk="0" hangingPunct="0">
              <a:lnSpc>
                <a:spcPts val="2060"/>
              </a:lnSpc>
              <a:spcBef>
                <a:spcPts val="0"/>
              </a:spcBef>
              <a:spcAft>
                <a:spcPts val="0"/>
              </a:spcAft>
              <a:buClrTx/>
              <a:buSzTx/>
              <a:buFontTx/>
              <a:buNone/>
              <a:tabLst/>
              <a:defRPr sz="2500">
                <a:solidFill>
                  <a:srgbClr val="057ABF"/>
                </a:solidFill>
                <a:latin typeface="Karla"/>
                <a:ea typeface="Karla"/>
                <a:cs typeface="Karla"/>
                <a:sym typeface="Karla"/>
              </a:defRPr>
            </a:pPr>
            <a:r>
              <a:rPr kumimoji="0" sz="2239" b="0" i="0" u="none" strike="noStrike" kern="0" cap="none" spc="0" normalizeH="0" baseline="0" noProof="0">
                <a:ln>
                  <a:noFill/>
                </a:ln>
                <a:solidFill>
                  <a:srgbClr val="057ABF"/>
                </a:solidFill>
                <a:effectLst/>
                <a:uLnTx/>
                <a:uFillTx/>
                <a:latin typeface="Karla"/>
                <a:sym typeface="Karla"/>
              </a:rPr>
              <a:t>Local Action</a:t>
            </a:r>
            <a:br>
              <a:rPr kumimoji="0" sz="2239" b="0" i="0" u="none" strike="noStrike" kern="0" cap="none" spc="0" normalizeH="0" baseline="0" noProof="0">
                <a:ln>
                  <a:noFill/>
                </a:ln>
                <a:solidFill>
                  <a:srgbClr val="057ABF"/>
                </a:solidFill>
                <a:effectLst/>
                <a:uLnTx/>
                <a:uFillTx/>
                <a:latin typeface="Karla"/>
                <a:sym typeface="Karla"/>
              </a:rPr>
            </a:br>
            <a:r>
              <a:rPr kumimoji="0" sz="2239" b="0" i="0" u="none" strike="noStrike" kern="0" cap="none" spc="0" normalizeH="0" baseline="0" noProof="0">
                <a:ln>
                  <a:noFill/>
                </a:ln>
                <a:solidFill>
                  <a:srgbClr val="057ABF"/>
                </a:solidFill>
                <a:effectLst/>
                <a:uLnTx/>
                <a:uFillTx/>
                <a:latin typeface="Karla"/>
                <a:sym typeface="Karla"/>
              </a:rPr>
              <a:t>Plans</a:t>
            </a:r>
          </a:p>
        </p:txBody>
      </p:sp>
      <p:sp>
        <p:nvSpPr>
          <p:cNvPr id="37" name="Text 17"/>
          <p:cNvSpPr txBox="1"/>
          <p:nvPr/>
        </p:nvSpPr>
        <p:spPr>
          <a:xfrm>
            <a:off x="9188598" y="4286712"/>
            <a:ext cx="4055231" cy="5455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L="0" marR="0" lvl="0" indent="0" algn="ctr" defTabSz="818845" rtl="0" eaLnBrk="1" fontAlgn="auto" latinLnBrk="0" hangingPunct="0">
              <a:lnSpc>
                <a:spcPts val="2060"/>
              </a:lnSpc>
              <a:spcBef>
                <a:spcPts val="0"/>
              </a:spcBef>
              <a:spcAft>
                <a:spcPts val="0"/>
              </a:spcAft>
              <a:buClrTx/>
              <a:buSzTx/>
              <a:buFontTx/>
              <a:buNone/>
              <a:tabLst/>
              <a:defRPr sz="2500">
                <a:solidFill>
                  <a:srgbClr val="057ABF"/>
                </a:solidFill>
                <a:latin typeface="Karla"/>
                <a:ea typeface="Karla"/>
                <a:cs typeface="Karla"/>
                <a:sym typeface="Karla"/>
              </a:defRPr>
            </a:pPr>
            <a:r>
              <a:rPr kumimoji="0" sz="2239" b="0" i="0" u="none" strike="noStrike" kern="0" cap="none" spc="0" normalizeH="0" baseline="0" noProof="0">
                <a:ln>
                  <a:noFill/>
                </a:ln>
                <a:solidFill>
                  <a:srgbClr val="057ABF"/>
                </a:solidFill>
                <a:effectLst/>
                <a:uLnTx/>
                <a:uFillTx/>
                <a:latin typeface="Karla"/>
                <a:sym typeface="Karla"/>
              </a:rPr>
              <a:t>Sustainable Sports</a:t>
            </a:r>
          </a:p>
          <a:p>
            <a:pPr marL="0" marR="0" lvl="0" indent="0" algn="ctr" defTabSz="818845" rtl="0" eaLnBrk="1" fontAlgn="auto" latinLnBrk="0" hangingPunct="0">
              <a:lnSpc>
                <a:spcPts val="2060"/>
              </a:lnSpc>
              <a:spcBef>
                <a:spcPts val="0"/>
              </a:spcBef>
              <a:spcAft>
                <a:spcPts val="0"/>
              </a:spcAft>
              <a:buClrTx/>
              <a:buSzTx/>
              <a:buFontTx/>
              <a:buNone/>
              <a:tabLst/>
              <a:defRPr sz="2500">
                <a:solidFill>
                  <a:srgbClr val="057ABF"/>
                </a:solidFill>
                <a:latin typeface="Karla"/>
                <a:ea typeface="Karla"/>
                <a:cs typeface="Karla"/>
                <a:sym typeface="Karla"/>
              </a:defRPr>
            </a:pPr>
            <a:r>
              <a:rPr kumimoji="0" sz="2239" b="0" i="0" u="none" strike="noStrike" kern="0" cap="none" spc="0" normalizeH="0" baseline="0" noProof="0">
                <a:ln>
                  <a:noFill/>
                </a:ln>
                <a:solidFill>
                  <a:srgbClr val="057ABF"/>
                </a:solidFill>
                <a:effectLst/>
                <a:uLnTx/>
                <a:uFillTx/>
                <a:latin typeface="Karla"/>
                <a:sym typeface="Karla"/>
              </a:rPr>
              <a:t>&amp;PA</a:t>
            </a:r>
          </a:p>
        </p:txBody>
      </p:sp>
      <p:sp>
        <p:nvSpPr>
          <p:cNvPr id="38" name="Text 18"/>
          <p:cNvSpPr txBox="1"/>
          <p:nvPr/>
        </p:nvSpPr>
        <p:spPr>
          <a:xfrm>
            <a:off x="9124391" y="6175216"/>
            <a:ext cx="4055231" cy="5455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L="0" marR="0" lvl="0" indent="0" algn="ctr" defTabSz="818845" rtl="0" eaLnBrk="1" fontAlgn="auto" latinLnBrk="0" hangingPunct="0">
              <a:lnSpc>
                <a:spcPts val="2060"/>
              </a:lnSpc>
              <a:spcBef>
                <a:spcPts val="0"/>
              </a:spcBef>
              <a:spcAft>
                <a:spcPts val="0"/>
              </a:spcAft>
              <a:buClrTx/>
              <a:buSzTx/>
              <a:buFontTx/>
              <a:buNone/>
              <a:tabLst/>
              <a:defRPr sz="2500">
                <a:solidFill>
                  <a:srgbClr val="057ABF"/>
                </a:solidFill>
                <a:latin typeface="Karla"/>
                <a:ea typeface="Karla"/>
                <a:cs typeface="Karla"/>
                <a:sym typeface="Karla"/>
              </a:defRPr>
            </a:pPr>
            <a:r>
              <a:rPr kumimoji="0" sz="2239" b="0" i="0" u="none" strike="noStrike" kern="0" cap="none" spc="0" normalizeH="0" baseline="0" noProof="0">
                <a:ln>
                  <a:noFill/>
                </a:ln>
                <a:solidFill>
                  <a:srgbClr val="057ABF"/>
                </a:solidFill>
                <a:effectLst/>
                <a:uLnTx/>
                <a:uFillTx/>
                <a:latin typeface="Karla"/>
                <a:sym typeface="Karla"/>
              </a:rPr>
              <a:t>People Skills </a:t>
            </a:r>
            <a:br>
              <a:rPr kumimoji="0" sz="2239" b="0" i="0" u="none" strike="noStrike" kern="0" cap="none" spc="0" normalizeH="0" baseline="0" noProof="0">
                <a:ln>
                  <a:noFill/>
                </a:ln>
                <a:solidFill>
                  <a:srgbClr val="057ABF"/>
                </a:solidFill>
                <a:effectLst/>
                <a:uLnTx/>
                <a:uFillTx/>
                <a:latin typeface="Karla"/>
                <a:sym typeface="Karla"/>
              </a:rPr>
            </a:br>
            <a:r>
              <a:rPr kumimoji="0" sz="2239" b="0" i="0" u="none" strike="noStrike" kern="0" cap="none" spc="0" normalizeH="0" baseline="0" noProof="0">
                <a:ln>
                  <a:noFill/>
                </a:ln>
                <a:solidFill>
                  <a:srgbClr val="057ABF"/>
                </a:solidFill>
                <a:effectLst/>
                <a:uLnTx/>
                <a:uFillTx/>
                <a:latin typeface="Karla"/>
                <a:sym typeface="Karla"/>
              </a:rPr>
              <a:t>Development</a:t>
            </a:r>
          </a:p>
        </p:txBody>
      </p:sp>
      <p:sp>
        <p:nvSpPr>
          <p:cNvPr id="39" name="Shape 19"/>
          <p:cNvSpPr/>
          <p:nvPr/>
        </p:nvSpPr>
        <p:spPr>
          <a:xfrm>
            <a:off x="11045574" y="5879737"/>
            <a:ext cx="218306" cy="218338"/>
          </a:xfrm>
          <a:prstGeom prst="ellipse">
            <a:avLst/>
          </a:prstGeom>
          <a:solidFill>
            <a:srgbClr val="FFFFFF"/>
          </a:solidFill>
          <a:ln w="38100">
            <a:solidFill>
              <a:srgbClr val="057ABF"/>
            </a:solidFill>
          </a:ln>
        </p:spPr>
        <p:txBody>
          <a:bodyPr lIns="40941" tIns="40941" rIns="40941" bIns="40941"/>
          <a:lstStyle/>
          <a:p>
            <a:pPr marL="0" marR="0" lvl="0" indent="0" algn="l" defTabSz="818845" rtl="0" eaLnBrk="1" fontAlgn="auto" latinLnBrk="0" hangingPunct="0">
              <a:lnSpc>
                <a:spcPct val="100000"/>
              </a:lnSpc>
              <a:spcBef>
                <a:spcPts val="0"/>
              </a:spcBef>
              <a:spcAft>
                <a:spcPts val="0"/>
              </a:spcAft>
              <a:buClrTx/>
              <a:buSzTx/>
              <a:buFontTx/>
              <a:buNone/>
              <a:tabLst/>
              <a:defRPr/>
            </a:pPr>
            <a:endParaRPr kumimoji="0" sz="1612" b="0" i="0" u="none" strike="noStrike" kern="0" cap="none" spc="0" normalizeH="0" baseline="0" noProof="0">
              <a:ln>
                <a:noFill/>
              </a:ln>
              <a:solidFill>
                <a:srgbClr val="000000"/>
              </a:solidFill>
              <a:effectLst/>
              <a:uLnTx/>
              <a:uFillTx/>
              <a:latin typeface="Calibri"/>
              <a:cs typeface="Calibri"/>
              <a:sym typeface="Calibri"/>
            </a:endParaRPr>
          </a:p>
        </p:txBody>
      </p:sp>
      <p:sp>
        <p:nvSpPr>
          <p:cNvPr id="40" name="Shape 20"/>
          <p:cNvSpPr/>
          <p:nvPr/>
        </p:nvSpPr>
        <p:spPr>
          <a:xfrm>
            <a:off x="12586538" y="4941910"/>
            <a:ext cx="218306" cy="218338"/>
          </a:xfrm>
          <a:prstGeom prst="ellipse">
            <a:avLst/>
          </a:prstGeom>
          <a:solidFill>
            <a:srgbClr val="FFFFFF"/>
          </a:solidFill>
          <a:ln w="38100">
            <a:solidFill>
              <a:srgbClr val="057ABF"/>
            </a:solidFill>
          </a:ln>
        </p:spPr>
        <p:txBody>
          <a:bodyPr lIns="40941" tIns="40941" rIns="40941" bIns="40941"/>
          <a:lstStyle/>
          <a:p>
            <a:pPr marL="0" marR="0" lvl="0" indent="0" algn="l" defTabSz="818845" rtl="0" eaLnBrk="1" fontAlgn="auto" latinLnBrk="0" hangingPunct="0">
              <a:lnSpc>
                <a:spcPct val="100000"/>
              </a:lnSpc>
              <a:spcBef>
                <a:spcPts val="0"/>
              </a:spcBef>
              <a:spcAft>
                <a:spcPts val="0"/>
              </a:spcAft>
              <a:buClrTx/>
              <a:buSzTx/>
              <a:buFontTx/>
              <a:buNone/>
              <a:tabLst/>
              <a:defRPr/>
            </a:pPr>
            <a:endParaRPr kumimoji="0" sz="1612" b="0" i="0" u="none" strike="noStrike" kern="0" cap="none" spc="0" normalizeH="0" baseline="0" noProof="0">
              <a:ln>
                <a:noFill/>
              </a:ln>
              <a:solidFill>
                <a:srgbClr val="000000"/>
              </a:solidFill>
              <a:effectLst/>
              <a:uLnTx/>
              <a:uFillTx/>
              <a:latin typeface="Calibri"/>
              <a:cs typeface="Calibri"/>
              <a:sym typeface="Calibri"/>
            </a:endParaRPr>
          </a:p>
        </p:txBody>
      </p:sp>
      <p:sp>
        <p:nvSpPr>
          <p:cNvPr id="41" name="Shape 21"/>
          <p:cNvSpPr/>
          <p:nvPr/>
        </p:nvSpPr>
        <p:spPr>
          <a:xfrm>
            <a:off x="9483954" y="5133294"/>
            <a:ext cx="218306" cy="218338"/>
          </a:xfrm>
          <a:prstGeom prst="ellipse">
            <a:avLst/>
          </a:prstGeom>
          <a:solidFill>
            <a:srgbClr val="FFFFFF"/>
          </a:solidFill>
          <a:ln w="38100">
            <a:solidFill>
              <a:srgbClr val="057ABF"/>
            </a:solidFill>
          </a:ln>
        </p:spPr>
        <p:txBody>
          <a:bodyPr lIns="40941" tIns="40941" rIns="40941" bIns="40941"/>
          <a:lstStyle/>
          <a:p>
            <a:pPr marL="0" marR="0" lvl="0" indent="0" algn="l" defTabSz="818845" rtl="0" eaLnBrk="1" fontAlgn="auto" latinLnBrk="0" hangingPunct="0">
              <a:lnSpc>
                <a:spcPct val="100000"/>
              </a:lnSpc>
              <a:spcBef>
                <a:spcPts val="0"/>
              </a:spcBef>
              <a:spcAft>
                <a:spcPts val="0"/>
              </a:spcAft>
              <a:buClrTx/>
              <a:buSzTx/>
              <a:buFontTx/>
              <a:buNone/>
              <a:tabLst/>
              <a:defRPr/>
            </a:pPr>
            <a:endParaRPr kumimoji="0" sz="1612" b="0" i="0" u="none" strike="noStrike" kern="0" cap="none" spc="0" normalizeH="0" baseline="0" noProof="0">
              <a:ln>
                <a:noFill/>
              </a:ln>
              <a:solidFill>
                <a:srgbClr val="000000"/>
              </a:solidFill>
              <a:effectLst/>
              <a:uLnTx/>
              <a:uFillTx/>
              <a:latin typeface="Calibri"/>
              <a:cs typeface="Calibri"/>
              <a:sym typeface="Calibri"/>
            </a:endParaRPr>
          </a:p>
        </p:txBody>
      </p:sp>
      <p:sp>
        <p:nvSpPr>
          <p:cNvPr id="42" name="Shape 22"/>
          <p:cNvSpPr/>
          <p:nvPr/>
        </p:nvSpPr>
        <p:spPr>
          <a:xfrm>
            <a:off x="11109778" y="4016927"/>
            <a:ext cx="218306" cy="218338"/>
          </a:xfrm>
          <a:prstGeom prst="ellipse">
            <a:avLst/>
          </a:prstGeom>
          <a:solidFill>
            <a:srgbClr val="FFFFFF"/>
          </a:solidFill>
          <a:ln w="38100">
            <a:solidFill>
              <a:srgbClr val="057ABF"/>
            </a:solidFill>
          </a:ln>
        </p:spPr>
        <p:txBody>
          <a:bodyPr lIns="40941" tIns="40941" rIns="40941" bIns="40941"/>
          <a:lstStyle/>
          <a:p>
            <a:pPr marL="0" marR="0" lvl="0" indent="0" algn="l" defTabSz="818845" rtl="0" eaLnBrk="1" fontAlgn="auto" latinLnBrk="0" hangingPunct="0">
              <a:lnSpc>
                <a:spcPct val="100000"/>
              </a:lnSpc>
              <a:spcBef>
                <a:spcPts val="0"/>
              </a:spcBef>
              <a:spcAft>
                <a:spcPts val="0"/>
              </a:spcAft>
              <a:buClrTx/>
              <a:buSzTx/>
              <a:buFontTx/>
              <a:buNone/>
              <a:tabLst/>
              <a:defRPr/>
            </a:pPr>
            <a:endParaRPr kumimoji="0" sz="1612" b="0" i="0" u="none" strike="noStrike" kern="0" cap="none" spc="0" normalizeH="0" baseline="0" noProof="0">
              <a:ln>
                <a:noFill/>
              </a:ln>
              <a:solidFill>
                <a:srgbClr val="000000"/>
              </a:solidFill>
              <a:effectLst/>
              <a:uLnTx/>
              <a:uFillTx/>
              <a:latin typeface="Calibri"/>
              <a:cs typeface="Calibri"/>
              <a:sym typeface="Calibri"/>
            </a:endParaRPr>
          </a:p>
        </p:txBody>
      </p:sp>
      <p:sp>
        <p:nvSpPr>
          <p:cNvPr id="43" name="Shape 23"/>
          <p:cNvSpPr/>
          <p:nvPr/>
        </p:nvSpPr>
        <p:spPr>
          <a:xfrm>
            <a:off x="12958939" y="9643899"/>
            <a:ext cx="218306" cy="218338"/>
          </a:xfrm>
          <a:prstGeom prst="ellipse">
            <a:avLst/>
          </a:prstGeom>
          <a:solidFill>
            <a:srgbClr val="FFFFFF"/>
          </a:solidFill>
          <a:ln w="38100">
            <a:solidFill>
              <a:srgbClr val="057ABF"/>
            </a:solidFill>
          </a:ln>
        </p:spPr>
        <p:txBody>
          <a:bodyPr lIns="40941" tIns="40941" rIns="40941" bIns="40941"/>
          <a:lstStyle/>
          <a:p>
            <a:pPr marL="0" marR="0" lvl="0" indent="0" algn="l" defTabSz="818845" rtl="0" eaLnBrk="1" fontAlgn="auto" latinLnBrk="0" hangingPunct="0">
              <a:lnSpc>
                <a:spcPct val="100000"/>
              </a:lnSpc>
              <a:spcBef>
                <a:spcPts val="0"/>
              </a:spcBef>
              <a:spcAft>
                <a:spcPts val="0"/>
              </a:spcAft>
              <a:buClrTx/>
              <a:buSzTx/>
              <a:buFontTx/>
              <a:buNone/>
              <a:tabLst/>
              <a:defRPr/>
            </a:pPr>
            <a:endParaRPr kumimoji="0" sz="1612" b="0" i="0" u="none" strike="noStrike" kern="0" cap="none" spc="0" normalizeH="0" baseline="0" noProof="0">
              <a:ln>
                <a:noFill/>
              </a:ln>
              <a:solidFill>
                <a:srgbClr val="000000"/>
              </a:solidFill>
              <a:effectLst/>
              <a:uLnTx/>
              <a:uFillTx/>
              <a:latin typeface="Calibri"/>
              <a:cs typeface="Calibri"/>
              <a:sym typeface="Calibri"/>
            </a:endParaRPr>
          </a:p>
        </p:txBody>
      </p:sp>
      <p:sp>
        <p:nvSpPr>
          <p:cNvPr id="44" name="Shape 24"/>
          <p:cNvSpPr/>
          <p:nvPr/>
        </p:nvSpPr>
        <p:spPr>
          <a:xfrm>
            <a:off x="10172359" y="2513831"/>
            <a:ext cx="218306" cy="218338"/>
          </a:xfrm>
          <a:prstGeom prst="ellipse">
            <a:avLst/>
          </a:prstGeom>
          <a:solidFill>
            <a:srgbClr val="FFFFFF"/>
          </a:solidFill>
          <a:ln w="38100">
            <a:solidFill>
              <a:srgbClr val="057ABF"/>
            </a:solidFill>
          </a:ln>
        </p:spPr>
        <p:txBody>
          <a:bodyPr lIns="40941" tIns="40941" rIns="40941" bIns="40941"/>
          <a:lstStyle/>
          <a:p>
            <a:pPr marL="0" marR="0" lvl="0" indent="0" algn="l" defTabSz="818845" rtl="0" eaLnBrk="1" fontAlgn="auto" latinLnBrk="0" hangingPunct="0">
              <a:lnSpc>
                <a:spcPct val="100000"/>
              </a:lnSpc>
              <a:spcBef>
                <a:spcPts val="0"/>
              </a:spcBef>
              <a:spcAft>
                <a:spcPts val="0"/>
              </a:spcAft>
              <a:buClrTx/>
              <a:buSzTx/>
              <a:buFontTx/>
              <a:buNone/>
              <a:tabLst/>
              <a:defRPr/>
            </a:pPr>
            <a:endParaRPr kumimoji="0" sz="1612" b="0" i="0" u="none" strike="noStrike" kern="0" cap="none" spc="0" normalizeH="0" baseline="0" noProof="0">
              <a:ln>
                <a:noFill/>
              </a:ln>
              <a:solidFill>
                <a:srgbClr val="000000"/>
              </a:solidFill>
              <a:effectLst/>
              <a:uLnTx/>
              <a:uFillTx/>
              <a:latin typeface="Calibri"/>
              <a:cs typeface="Calibri"/>
              <a:sym typeface="Calibri"/>
            </a:endParaRPr>
          </a:p>
        </p:txBody>
      </p:sp>
      <p:sp>
        <p:nvSpPr>
          <p:cNvPr id="45" name="Text 25"/>
          <p:cNvSpPr txBox="1"/>
          <p:nvPr/>
        </p:nvSpPr>
        <p:spPr>
          <a:xfrm>
            <a:off x="6941357" y="8847388"/>
            <a:ext cx="4055231" cy="5455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L="0" marR="0" lvl="0" indent="0" algn="ctr" defTabSz="818845" rtl="0" eaLnBrk="1" fontAlgn="auto" latinLnBrk="0" hangingPunct="0">
              <a:lnSpc>
                <a:spcPts val="2060"/>
              </a:lnSpc>
              <a:spcBef>
                <a:spcPts val="0"/>
              </a:spcBef>
              <a:spcAft>
                <a:spcPts val="0"/>
              </a:spcAft>
              <a:buClrTx/>
              <a:buSzTx/>
              <a:buFontTx/>
              <a:buNone/>
              <a:tabLst/>
              <a:defRPr sz="2500">
                <a:solidFill>
                  <a:srgbClr val="057ABF"/>
                </a:solidFill>
                <a:latin typeface="Karla"/>
                <a:ea typeface="Karla"/>
                <a:cs typeface="Karla"/>
                <a:sym typeface="Karla"/>
              </a:defRPr>
            </a:pPr>
            <a:r>
              <a:rPr kumimoji="0" sz="2239" b="0" i="0" u="none" strike="noStrike" kern="0" cap="none" spc="0" normalizeH="0" baseline="0" noProof="0">
                <a:ln>
                  <a:noFill/>
                </a:ln>
                <a:solidFill>
                  <a:srgbClr val="057ABF"/>
                </a:solidFill>
                <a:effectLst/>
                <a:uLnTx/>
                <a:uFillTx/>
                <a:latin typeface="Karla"/>
                <a:sym typeface="Karla"/>
              </a:rPr>
              <a:t>Creating Active</a:t>
            </a:r>
            <a:br>
              <a:rPr kumimoji="0" sz="2239" b="0" i="0" u="none" strike="noStrike" kern="0" cap="none" spc="0" normalizeH="0" baseline="0" noProof="0">
                <a:ln>
                  <a:noFill/>
                </a:ln>
                <a:solidFill>
                  <a:srgbClr val="057ABF"/>
                </a:solidFill>
                <a:effectLst/>
                <a:uLnTx/>
                <a:uFillTx/>
                <a:latin typeface="Karla"/>
                <a:sym typeface="Karla"/>
              </a:rPr>
            </a:br>
            <a:r>
              <a:rPr kumimoji="0" sz="2239" b="0" i="0" u="none" strike="noStrike" kern="0" cap="none" spc="0" normalizeH="0" baseline="0" noProof="0">
                <a:ln>
                  <a:noFill/>
                </a:ln>
                <a:solidFill>
                  <a:srgbClr val="057ABF"/>
                </a:solidFill>
                <a:effectLst/>
                <a:uLnTx/>
                <a:uFillTx/>
                <a:latin typeface="Karla"/>
                <a:sym typeface="Karla"/>
              </a:rPr>
              <a:t>Schools</a:t>
            </a:r>
          </a:p>
        </p:txBody>
      </p:sp>
      <p:sp>
        <p:nvSpPr>
          <p:cNvPr id="46" name="Shape 26"/>
          <p:cNvSpPr/>
          <p:nvPr/>
        </p:nvSpPr>
        <p:spPr>
          <a:xfrm>
            <a:off x="8862540" y="8564754"/>
            <a:ext cx="218306" cy="218338"/>
          </a:xfrm>
          <a:prstGeom prst="ellipse">
            <a:avLst/>
          </a:prstGeom>
          <a:solidFill>
            <a:srgbClr val="057ABF"/>
          </a:solidFill>
          <a:ln w="12700">
            <a:miter lim="400000"/>
          </a:ln>
        </p:spPr>
        <p:txBody>
          <a:bodyPr lIns="40941" tIns="40941" rIns="40941" bIns="40941"/>
          <a:lstStyle/>
          <a:p>
            <a:pPr marL="0" marR="0" lvl="0" indent="0" algn="l" defTabSz="818845" rtl="0" eaLnBrk="1" fontAlgn="auto" latinLnBrk="0" hangingPunct="0">
              <a:lnSpc>
                <a:spcPct val="100000"/>
              </a:lnSpc>
              <a:spcBef>
                <a:spcPts val="0"/>
              </a:spcBef>
              <a:spcAft>
                <a:spcPts val="0"/>
              </a:spcAft>
              <a:buClrTx/>
              <a:buSzTx/>
              <a:buFontTx/>
              <a:buNone/>
              <a:tabLst/>
              <a:defRPr/>
            </a:pPr>
            <a:endParaRPr kumimoji="0" sz="1612" b="0" i="0" u="none" strike="noStrike" kern="0" cap="none" spc="0" normalizeH="0" baseline="0" noProof="0">
              <a:ln>
                <a:noFill/>
              </a:ln>
              <a:solidFill>
                <a:srgbClr val="000000"/>
              </a:solidFill>
              <a:effectLst/>
              <a:uLnTx/>
              <a:uFillTx/>
              <a:latin typeface="Calibri"/>
              <a:cs typeface="Calibri"/>
              <a:sym typeface="Calibri"/>
            </a:endParaRPr>
          </a:p>
        </p:txBody>
      </p:sp>
      <p:sp>
        <p:nvSpPr>
          <p:cNvPr id="47" name="Text 27"/>
          <p:cNvSpPr txBox="1"/>
          <p:nvPr/>
        </p:nvSpPr>
        <p:spPr>
          <a:xfrm>
            <a:off x="8790514" y="7871018"/>
            <a:ext cx="4055230" cy="5455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L="0" marR="0" lvl="0" indent="0" algn="ctr" defTabSz="818845" rtl="0" eaLnBrk="1" fontAlgn="auto" latinLnBrk="0" hangingPunct="0">
              <a:lnSpc>
                <a:spcPts val="2060"/>
              </a:lnSpc>
              <a:spcBef>
                <a:spcPts val="0"/>
              </a:spcBef>
              <a:spcAft>
                <a:spcPts val="0"/>
              </a:spcAft>
              <a:buClrTx/>
              <a:buSzTx/>
              <a:buFontTx/>
              <a:buNone/>
              <a:tabLst/>
              <a:defRPr sz="2500">
                <a:solidFill>
                  <a:srgbClr val="057ABF"/>
                </a:solidFill>
                <a:latin typeface="Karla"/>
                <a:ea typeface="Karla"/>
                <a:cs typeface="Karla"/>
                <a:sym typeface="Karla"/>
              </a:defRPr>
            </a:pPr>
            <a:r>
              <a:rPr kumimoji="0" sz="2239" b="0" i="0" u="none" strike="noStrike" kern="0" cap="none" spc="0" normalizeH="0" baseline="0" noProof="0">
                <a:ln>
                  <a:noFill/>
                </a:ln>
                <a:solidFill>
                  <a:srgbClr val="057ABF"/>
                </a:solidFill>
                <a:effectLst/>
                <a:uLnTx/>
                <a:uFillTx/>
                <a:latin typeface="Karla"/>
                <a:sym typeface="Karla"/>
              </a:rPr>
              <a:t>Active Faith</a:t>
            </a:r>
            <a:br>
              <a:rPr kumimoji="0" sz="2239" b="0" i="0" u="none" strike="noStrike" kern="0" cap="none" spc="0" normalizeH="0" baseline="0" noProof="0">
                <a:ln>
                  <a:noFill/>
                </a:ln>
                <a:solidFill>
                  <a:srgbClr val="057ABF"/>
                </a:solidFill>
                <a:effectLst/>
                <a:uLnTx/>
                <a:uFillTx/>
                <a:latin typeface="Karla"/>
                <a:sym typeface="Karla"/>
              </a:rPr>
            </a:br>
            <a:r>
              <a:rPr kumimoji="0" sz="2239" b="0" i="0" u="none" strike="noStrike" kern="0" cap="none" spc="0" normalizeH="0" baseline="0" noProof="0">
                <a:ln>
                  <a:noFill/>
                </a:ln>
                <a:solidFill>
                  <a:srgbClr val="057ABF"/>
                </a:solidFill>
                <a:effectLst/>
                <a:uLnTx/>
                <a:uFillTx/>
                <a:latin typeface="Karla"/>
                <a:sym typeface="Karla"/>
              </a:rPr>
              <a:t>Settings</a:t>
            </a:r>
          </a:p>
        </p:txBody>
      </p:sp>
      <p:sp>
        <p:nvSpPr>
          <p:cNvPr id="48" name="Shape 28"/>
          <p:cNvSpPr/>
          <p:nvPr/>
        </p:nvSpPr>
        <p:spPr>
          <a:xfrm>
            <a:off x="10711697" y="7588384"/>
            <a:ext cx="218306" cy="218338"/>
          </a:xfrm>
          <a:prstGeom prst="ellipse">
            <a:avLst/>
          </a:prstGeom>
          <a:solidFill>
            <a:srgbClr val="057ABF"/>
          </a:solidFill>
          <a:ln w="12700">
            <a:miter lim="400000"/>
          </a:ln>
        </p:spPr>
        <p:txBody>
          <a:bodyPr lIns="40941" tIns="40941" rIns="40941" bIns="40941"/>
          <a:lstStyle/>
          <a:p>
            <a:pPr marL="0" marR="0" lvl="0" indent="0" algn="l" defTabSz="818845" rtl="0" eaLnBrk="1" fontAlgn="auto" latinLnBrk="0" hangingPunct="0">
              <a:lnSpc>
                <a:spcPct val="100000"/>
              </a:lnSpc>
              <a:spcBef>
                <a:spcPts val="0"/>
              </a:spcBef>
              <a:spcAft>
                <a:spcPts val="0"/>
              </a:spcAft>
              <a:buClrTx/>
              <a:buSzTx/>
              <a:buFontTx/>
              <a:buNone/>
              <a:tabLst/>
              <a:defRPr/>
            </a:pPr>
            <a:endParaRPr kumimoji="0" sz="1612" b="0" i="0" u="none" strike="noStrike" kern="0" cap="none" spc="0" normalizeH="0" baseline="0" noProof="0">
              <a:ln>
                <a:noFill/>
              </a:ln>
              <a:solidFill>
                <a:srgbClr val="000000"/>
              </a:solidFill>
              <a:effectLst/>
              <a:uLnTx/>
              <a:uFillTx/>
              <a:latin typeface="Calibri"/>
              <a:cs typeface="Calibri"/>
              <a:sym typeface="Calibri"/>
            </a:endParaRPr>
          </a:p>
        </p:txBody>
      </p:sp>
      <p:sp>
        <p:nvSpPr>
          <p:cNvPr id="49" name="Text 29"/>
          <p:cNvSpPr txBox="1"/>
          <p:nvPr/>
        </p:nvSpPr>
        <p:spPr>
          <a:xfrm>
            <a:off x="10665355" y="5224542"/>
            <a:ext cx="4055230" cy="5455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L="0" marR="0" lvl="0" indent="0" algn="ctr" defTabSz="818845" rtl="0" eaLnBrk="1" fontAlgn="auto" latinLnBrk="0" hangingPunct="0">
              <a:lnSpc>
                <a:spcPts val="2060"/>
              </a:lnSpc>
              <a:spcBef>
                <a:spcPts val="0"/>
              </a:spcBef>
              <a:spcAft>
                <a:spcPts val="0"/>
              </a:spcAft>
              <a:buClrTx/>
              <a:buSzTx/>
              <a:buFontTx/>
              <a:buNone/>
              <a:tabLst/>
              <a:defRPr sz="2500">
                <a:solidFill>
                  <a:srgbClr val="057ABF"/>
                </a:solidFill>
                <a:latin typeface="Karla"/>
                <a:ea typeface="Karla"/>
                <a:cs typeface="Karla"/>
                <a:sym typeface="Karla"/>
              </a:defRPr>
            </a:pPr>
            <a:r>
              <a:rPr kumimoji="0" sz="2239" b="0" i="0" u="none" strike="noStrike" kern="0" cap="none" spc="0" normalizeH="0" baseline="0" noProof="0">
                <a:ln>
                  <a:noFill/>
                </a:ln>
                <a:solidFill>
                  <a:srgbClr val="057ABF"/>
                </a:solidFill>
                <a:effectLst/>
                <a:uLnTx/>
                <a:uFillTx/>
                <a:latin typeface="Karla"/>
                <a:sym typeface="Karla"/>
              </a:rPr>
              <a:t>Active Travel&amp;</a:t>
            </a:r>
            <a:br>
              <a:rPr kumimoji="0" sz="2239" b="0" i="0" u="none" strike="noStrike" kern="0" cap="none" spc="0" normalizeH="0" baseline="0" noProof="0">
                <a:ln>
                  <a:noFill/>
                </a:ln>
                <a:solidFill>
                  <a:srgbClr val="057ABF"/>
                </a:solidFill>
                <a:effectLst/>
                <a:uLnTx/>
                <a:uFillTx/>
                <a:latin typeface="Karla"/>
                <a:sym typeface="Karla"/>
              </a:rPr>
            </a:br>
            <a:r>
              <a:rPr kumimoji="0" sz="2239" b="0" i="0" u="none" strike="noStrike" kern="0" cap="none" spc="0" normalizeH="0" baseline="0" noProof="0">
                <a:ln>
                  <a:noFill/>
                </a:ln>
                <a:solidFill>
                  <a:srgbClr val="057ABF"/>
                </a:solidFill>
                <a:effectLst/>
                <a:uLnTx/>
                <a:uFillTx/>
                <a:latin typeface="Karla"/>
                <a:sym typeface="Karla"/>
              </a:rPr>
              <a:t>Streets</a:t>
            </a:r>
          </a:p>
        </p:txBody>
      </p:sp>
      <p:sp>
        <p:nvSpPr>
          <p:cNvPr id="50" name="Text 30"/>
          <p:cNvSpPr txBox="1"/>
          <p:nvPr/>
        </p:nvSpPr>
        <p:spPr>
          <a:xfrm>
            <a:off x="8251176" y="10234861"/>
            <a:ext cx="4055231" cy="5455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L="0" marR="0" lvl="0" indent="0" algn="ctr" defTabSz="818845" rtl="0" eaLnBrk="1" fontAlgn="auto" latinLnBrk="0" hangingPunct="0">
              <a:lnSpc>
                <a:spcPts val="2060"/>
              </a:lnSpc>
              <a:spcBef>
                <a:spcPts val="0"/>
              </a:spcBef>
              <a:spcAft>
                <a:spcPts val="0"/>
              </a:spcAft>
              <a:buClrTx/>
              <a:buSzTx/>
              <a:buFontTx/>
              <a:buNone/>
              <a:tabLst/>
              <a:defRPr sz="2500">
                <a:solidFill>
                  <a:srgbClr val="057ABF"/>
                </a:solidFill>
                <a:latin typeface="Karla"/>
                <a:ea typeface="Karla"/>
                <a:cs typeface="Karla"/>
                <a:sym typeface="Karla"/>
              </a:defRPr>
            </a:pPr>
            <a:r>
              <a:rPr kumimoji="0" sz="2239" b="0" i="0" u="none" strike="noStrike" kern="0" cap="none" spc="0" normalizeH="0" baseline="0" noProof="0">
                <a:ln>
                  <a:noFill/>
                </a:ln>
                <a:solidFill>
                  <a:srgbClr val="057ABF"/>
                </a:solidFill>
                <a:effectLst/>
                <a:uLnTx/>
                <a:uFillTx/>
                <a:latin typeface="Karla"/>
                <a:sym typeface="Karla"/>
              </a:rPr>
              <a:t>Active Playful</a:t>
            </a:r>
          </a:p>
          <a:p>
            <a:pPr marL="0" marR="0" lvl="0" indent="0" algn="ctr" defTabSz="818845" rtl="0" eaLnBrk="1" fontAlgn="auto" latinLnBrk="0" hangingPunct="0">
              <a:lnSpc>
                <a:spcPts val="2060"/>
              </a:lnSpc>
              <a:spcBef>
                <a:spcPts val="0"/>
              </a:spcBef>
              <a:spcAft>
                <a:spcPts val="0"/>
              </a:spcAft>
              <a:buClrTx/>
              <a:buSzTx/>
              <a:buFontTx/>
              <a:buNone/>
              <a:tabLst/>
              <a:defRPr sz="2500">
                <a:solidFill>
                  <a:srgbClr val="057ABF"/>
                </a:solidFill>
                <a:latin typeface="Karla"/>
                <a:ea typeface="Karla"/>
                <a:cs typeface="Karla"/>
                <a:sym typeface="Karla"/>
              </a:defRPr>
            </a:pPr>
            <a:r>
              <a:rPr kumimoji="0" sz="2239" b="0" i="0" u="none" strike="noStrike" kern="0" cap="none" spc="0" normalizeH="0" baseline="0" noProof="0">
                <a:ln>
                  <a:noFill/>
                </a:ln>
                <a:solidFill>
                  <a:srgbClr val="057ABF"/>
                </a:solidFill>
                <a:effectLst/>
                <a:uLnTx/>
                <a:uFillTx/>
                <a:latin typeface="Karla"/>
                <a:sym typeface="Karla"/>
              </a:rPr>
              <a:t>Parks </a:t>
            </a:r>
          </a:p>
        </p:txBody>
      </p:sp>
      <p:sp>
        <p:nvSpPr>
          <p:cNvPr id="51" name="Shape 31"/>
          <p:cNvSpPr/>
          <p:nvPr/>
        </p:nvSpPr>
        <p:spPr>
          <a:xfrm>
            <a:off x="10172359" y="9952227"/>
            <a:ext cx="218306" cy="218338"/>
          </a:xfrm>
          <a:prstGeom prst="ellipse">
            <a:avLst/>
          </a:prstGeom>
          <a:solidFill>
            <a:srgbClr val="057ABF"/>
          </a:solidFill>
          <a:ln w="12700">
            <a:miter lim="400000"/>
          </a:ln>
        </p:spPr>
        <p:txBody>
          <a:bodyPr lIns="40941" tIns="40941" rIns="40941" bIns="40941"/>
          <a:lstStyle/>
          <a:p>
            <a:pPr marL="0" marR="0" lvl="0" indent="0" algn="l" defTabSz="818845" rtl="0" eaLnBrk="1" fontAlgn="auto" latinLnBrk="0" hangingPunct="0">
              <a:lnSpc>
                <a:spcPct val="100000"/>
              </a:lnSpc>
              <a:spcBef>
                <a:spcPts val="0"/>
              </a:spcBef>
              <a:spcAft>
                <a:spcPts val="0"/>
              </a:spcAft>
              <a:buClrTx/>
              <a:buSzTx/>
              <a:buFontTx/>
              <a:buNone/>
              <a:tabLst/>
              <a:defRPr/>
            </a:pPr>
            <a:endParaRPr kumimoji="0" sz="1612" b="0" i="0" u="none" strike="noStrike" kern="0" cap="none" spc="0" normalizeH="0" baseline="0" noProof="0">
              <a:ln>
                <a:noFill/>
              </a:ln>
              <a:solidFill>
                <a:srgbClr val="000000"/>
              </a:solidFill>
              <a:effectLst/>
              <a:uLnTx/>
              <a:uFillTx/>
              <a:latin typeface="Calibri"/>
              <a:cs typeface="Calibri"/>
              <a:sym typeface="Calibri"/>
            </a:endParaRPr>
          </a:p>
        </p:txBody>
      </p:sp>
      <p:sp>
        <p:nvSpPr>
          <p:cNvPr id="52" name="Text 32"/>
          <p:cNvSpPr txBox="1"/>
          <p:nvPr/>
        </p:nvSpPr>
        <p:spPr>
          <a:xfrm>
            <a:off x="10845133" y="8089416"/>
            <a:ext cx="4055231" cy="5455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L="0" marR="0" lvl="0" indent="0" algn="ctr" defTabSz="818845" rtl="0" eaLnBrk="1" fontAlgn="auto" latinLnBrk="0" hangingPunct="0">
              <a:lnSpc>
                <a:spcPts val="2060"/>
              </a:lnSpc>
              <a:spcBef>
                <a:spcPts val="0"/>
              </a:spcBef>
              <a:spcAft>
                <a:spcPts val="0"/>
              </a:spcAft>
              <a:buClrTx/>
              <a:buSzTx/>
              <a:buFontTx/>
              <a:buNone/>
              <a:tabLst/>
              <a:defRPr sz="2500">
                <a:solidFill>
                  <a:srgbClr val="057ABF"/>
                </a:solidFill>
                <a:latin typeface="Karla"/>
                <a:ea typeface="Karla"/>
                <a:cs typeface="Karla"/>
                <a:sym typeface="Karla"/>
              </a:defRPr>
            </a:pPr>
            <a:r>
              <a:rPr kumimoji="0" sz="2239" b="0" i="0" u="none" strike="noStrike" kern="0" cap="none" spc="0" normalizeH="0" baseline="0" noProof="0">
                <a:ln>
                  <a:noFill/>
                </a:ln>
                <a:solidFill>
                  <a:srgbClr val="057ABF"/>
                </a:solidFill>
                <a:effectLst/>
                <a:uLnTx/>
                <a:uFillTx/>
                <a:latin typeface="Karla"/>
                <a:sym typeface="Karla"/>
              </a:rPr>
              <a:t>Green Space</a:t>
            </a:r>
            <a:br>
              <a:rPr kumimoji="0" sz="2239" b="0" i="0" u="none" strike="noStrike" kern="0" cap="none" spc="0" normalizeH="0" baseline="0" noProof="0">
                <a:ln>
                  <a:noFill/>
                </a:ln>
                <a:solidFill>
                  <a:srgbClr val="057ABF"/>
                </a:solidFill>
                <a:effectLst/>
                <a:uLnTx/>
                <a:uFillTx/>
                <a:latin typeface="Karla"/>
                <a:sym typeface="Karla"/>
              </a:rPr>
            </a:br>
            <a:r>
              <a:rPr kumimoji="0" sz="2239" b="0" i="0" u="none" strike="noStrike" kern="0" cap="none" spc="0" normalizeH="0" baseline="0" noProof="0">
                <a:ln>
                  <a:noFill/>
                </a:ln>
                <a:solidFill>
                  <a:srgbClr val="057ABF"/>
                </a:solidFill>
                <a:effectLst/>
                <a:uLnTx/>
                <a:uFillTx/>
                <a:latin typeface="Karla"/>
                <a:sym typeface="Karla"/>
              </a:rPr>
              <a:t>Development</a:t>
            </a:r>
          </a:p>
        </p:txBody>
      </p:sp>
      <p:sp>
        <p:nvSpPr>
          <p:cNvPr id="53" name="Shape 33"/>
          <p:cNvSpPr/>
          <p:nvPr/>
        </p:nvSpPr>
        <p:spPr>
          <a:xfrm>
            <a:off x="12766317" y="7806783"/>
            <a:ext cx="218306" cy="218338"/>
          </a:xfrm>
          <a:prstGeom prst="ellipse">
            <a:avLst/>
          </a:prstGeom>
          <a:solidFill>
            <a:srgbClr val="057ABF"/>
          </a:solidFill>
          <a:ln w="12700">
            <a:miter lim="400000"/>
          </a:ln>
        </p:spPr>
        <p:txBody>
          <a:bodyPr lIns="40941" tIns="40941" rIns="40941" bIns="40941"/>
          <a:lstStyle/>
          <a:p>
            <a:pPr marL="0" marR="0" lvl="0" indent="0" algn="l" defTabSz="818845" rtl="0" eaLnBrk="1" fontAlgn="auto" latinLnBrk="0" hangingPunct="0">
              <a:lnSpc>
                <a:spcPct val="100000"/>
              </a:lnSpc>
              <a:spcBef>
                <a:spcPts val="0"/>
              </a:spcBef>
              <a:spcAft>
                <a:spcPts val="0"/>
              </a:spcAft>
              <a:buClrTx/>
              <a:buSzTx/>
              <a:buFontTx/>
              <a:buNone/>
              <a:tabLst/>
              <a:defRPr/>
            </a:pPr>
            <a:endParaRPr kumimoji="0" sz="1612" b="0" i="0" u="none" strike="noStrike" kern="0" cap="none" spc="0" normalizeH="0" baseline="0" noProof="0">
              <a:ln>
                <a:noFill/>
              </a:ln>
              <a:solidFill>
                <a:srgbClr val="000000"/>
              </a:solidFill>
              <a:effectLst/>
              <a:uLnTx/>
              <a:uFillTx/>
              <a:latin typeface="Calibri"/>
              <a:cs typeface="Calibri"/>
              <a:sym typeface="Calibri"/>
            </a:endParaRPr>
          </a:p>
        </p:txBody>
      </p:sp>
      <p:sp>
        <p:nvSpPr>
          <p:cNvPr id="54" name="Text 34"/>
          <p:cNvSpPr txBox="1"/>
          <p:nvPr/>
        </p:nvSpPr>
        <p:spPr>
          <a:xfrm>
            <a:off x="11037754" y="9939381"/>
            <a:ext cx="4055230" cy="5455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L="0" marR="0" lvl="0" indent="0" algn="ctr" defTabSz="818845" rtl="0" eaLnBrk="1" fontAlgn="auto" latinLnBrk="0" hangingPunct="0">
              <a:lnSpc>
                <a:spcPts val="2060"/>
              </a:lnSpc>
              <a:spcBef>
                <a:spcPts val="0"/>
              </a:spcBef>
              <a:spcAft>
                <a:spcPts val="0"/>
              </a:spcAft>
              <a:buClrTx/>
              <a:buSzTx/>
              <a:buFontTx/>
              <a:buNone/>
              <a:tabLst/>
              <a:defRPr sz="2500">
                <a:solidFill>
                  <a:srgbClr val="057ABF"/>
                </a:solidFill>
                <a:latin typeface="Karla"/>
                <a:ea typeface="Karla"/>
                <a:cs typeface="Karla"/>
                <a:sym typeface="Karla"/>
              </a:defRPr>
            </a:pPr>
            <a:r>
              <a:rPr kumimoji="0" sz="2239" b="0" i="0" u="none" strike="noStrike" kern="0" cap="none" spc="0" normalizeH="0" baseline="0" noProof="0">
                <a:ln>
                  <a:noFill/>
                </a:ln>
                <a:solidFill>
                  <a:srgbClr val="057ABF"/>
                </a:solidFill>
                <a:effectLst/>
                <a:uLnTx/>
                <a:uFillTx/>
                <a:latin typeface="Karla"/>
                <a:sym typeface="Karla"/>
              </a:rPr>
              <a:t>Embedding PA</a:t>
            </a:r>
            <a:br>
              <a:rPr kumimoji="0" sz="2239" b="0" i="0" u="none" strike="noStrike" kern="0" cap="none" spc="0" normalizeH="0" baseline="0" noProof="0">
                <a:ln>
                  <a:noFill/>
                </a:ln>
                <a:solidFill>
                  <a:srgbClr val="057ABF"/>
                </a:solidFill>
                <a:effectLst/>
                <a:uLnTx/>
                <a:uFillTx/>
                <a:latin typeface="Karla"/>
                <a:sym typeface="Karla"/>
              </a:rPr>
            </a:br>
            <a:r>
              <a:rPr kumimoji="0" sz="2239" b="0" i="0" u="none" strike="noStrike" kern="0" cap="none" spc="0" normalizeH="0" baseline="0" noProof="0">
                <a:ln>
                  <a:noFill/>
                </a:ln>
                <a:solidFill>
                  <a:srgbClr val="057ABF"/>
                </a:solidFill>
                <a:effectLst/>
                <a:uLnTx/>
                <a:uFillTx/>
                <a:latin typeface="Karla"/>
                <a:sym typeface="Karla"/>
              </a:rPr>
              <a:t>in Policy</a:t>
            </a:r>
          </a:p>
        </p:txBody>
      </p:sp>
      <p:sp>
        <p:nvSpPr>
          <p:cNvPr id="55" name="Text 35"/>
          <p:cNvSpPr txBox="1"/>
          <p:nvPr/>
        </p:nvSpPr>
        <p:spPr>
          <a:xfrm>
            <a:off x="9445423" y="11519558"/>
            <a:ext cx="4055231" cy="5455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L="0" marR="0" lvl="0" indent="0" algn="ctr" defTabSz="818845" rtl="0" eaLnBrk="1" fontAlgn="auto" latinLnBrk="0" hangingPunct="0">
              <a:lnSpc>
                <a:spcPts val="2060"/>
              </a:lnSpc>
              <a:spcBef>
                <a:spcPts val="0"/>
              </a:spcBef>
              <a:spcAft>
                <a:spcPts val="0"/>
              </a:spcAft>
              <a:buClrTx/>
              <a:buSzTx/>
              <a:buFontTx/>
              <a:buNone/>
              <a:tabLst/>
              <a:defRPr sz="2500">
                <a:solidFill>
                  <a:srgbClr val="057ABF"/>
                </a:solidFill>
                <a:latin typeface="Karla"/>
                <a:ea typeface="Karla"/>
                <a:cs typeface="Karla"/>
                <a:sym typeface="Karla"/>
              </a:defRPr>
            </a:pPr>
            <a:r>
              <a:rPr kumimoji="0" sz="2239" b="0" i="0" u="none" strike="noStrike" kern="0" cap="none" spc="0" normalizeH="0" baseline="0" noProof="0">
                <a:ln>
                  <a:noFill/>
                </a:ln>
                <a:solidFill>
                  <a:srgbClr val="057ABF"/>
                </a:solidFill>
                <a:effectLst/>
                <a:uLnTx/>
                <a:uFillTx/>
                <a:latin typeface="Karla"/>
                <a:sym typeface="Karla"/>
              </a:rPr>
              <a:t>Strategic </a:t>
            </a:r>
            <a:br>
              <a:rPr kumimoji="0" sz="2239" b="0" i="0" u="none" strike="noStrike" kern="0" cap="none" spc="0" normalizeH="0" baseline="0" noProof="0">
                <a:ln>
                  <a:noFill/>
                </a:ln>
                <a:solidFill>
                  <a:srgbClr val="057ABF"/>
                </a:solidFill>
                <a:effectLst/>
                <a:uLnTx/>
                <a:uFillTx/>
                <a:latin typeface="Karla"/>
                <a:sym typeface="Karla"/>
              </a:rPr>
            </a:br>
            <a:r>
              <a:rPr kumimoji="0" sz="2239" b="0" i="0" u="none" strike="noStrike" kern="0" cap="none" spc="0" normalizeH="0" baseline="0" noProof="0">
                <a:ln>
                  <a:noFill/>
                </a:ln>
                <a:solidFill>
                  <a:srgbClr val="057ABF"/>
                </a:solidFill>
                <a:effectLst/>
                <a:uLnTx/>
                <a:uFillTx/>
                <a:latin typeface="Karla"/>
                <a:sym typeface="Karla"/>
              </a:rPr>
              <a:t>Influence</a:t>
            </a:r>
          </a:p>
        </p:txBody>
      </p:sp>
      <p:sp>
        <p:nvSpPr>
          <p:cNvPr id="56" name="Shape 36"/>
          <p:cNvSpPr/>
          <p:nvPr/>
        </p:nvSpPr>
        <p:spPr>
          <a:xfrm>
            <a:off x="11366606" y="11236925"/>
            <a:ext cx="218306" cy="218338"/>
          </a:xfrm>
          <a:prstGeom prst="ellipse">
            <a:avLst/>
          </a:prstGeom>
          <a:solidFill>
            <a:srgbClr val="057ABF"/>
          </a:solidFill>
          <a:ln w="12700">
            <a:miter lim="400000"/>
          </a:ln>
        </p:spPr>
        <p:txBody>
          <a:bodyPr lIns="40941" tIns="40941" rIns="40941" bIns="40941"/>
          <a:lstStyle/>
          <a:p>
            <a:pPr marL="0" marR="0" lvl="0" indent="0" algn="l" defTabSz="818845" rtl="0" eaLnBrk="1" fontAlgn="auto" latinLnBrk="0" hangingPunct="0">
              <a:lnSpc>
                <a:spcPct val="100000"/>
              </a:lnSpc>
              <a:spcBef>
                <a:spcPts val="0"/>
              </a:spcBef>
              <a:spcAft>
                <a:spcPts val="0"/>
              </a:spcAft>
              <a:buClrTx/>
              <a:buSzTx/>
              <a:buFontTx/>
              <a:buNone/>
              <a:tabLst/>
              <a:defRPr/>
            </a:pPr>
            <a:endParaRPr kumimoji="0" sz="1612" b="0" i="0" u="none" strike="noStrike" kern="0" cap="none" spc="0" normalizeH="0" baseline="0" noProof="0">
              <a:ln>
                <a:noFill/>
              </a:ln>
              <a:solidFill>
                <a:srgbClr val="000000"/>
              </a:solidFill>
              <a:effectLst/>
              <a:uLnTx/>
              <a:uFillTx/>
              <a:latin typeface="Calibri"/>
              <a:cs typeface="Calibri"/>
              <a:sym typeface="Calibri"/>
            </a:endParaRPr>
          </a:p>
        </p:txBody>
      </p:sp>
      <p:pic>
        <p:nvPicPr>
          <p:cNvPr id="57" name="Image 0" descr="Image 0"/>
          <p:cNvPicPr>
            <a:picLocks noChangeAspect="1"/>
          </p:cNvPicPr>
          <p:nvPr/>
        </p:nvPicPr>
        <p:blipFill>
          <a:blip r:embed="rId3"/>
          <a:stretch>
            <a:fillRect/>
          </a:stretch>
        </p:blipFill>
        <p:spPr>
          <a:xfrm>
            <a:off x="3648618" y="-13032381"/>
            <a:ext cx="17875839" cy="13716000"/>
          </a:xfrm>
          <a:prstGeom prst="rect">
            <a:avLst/>
          </a:prstGeom>
          <a:ln w="12700">
            <a:miter lim="400000"/>
          </a:ln>
        </p:spPr>
      </p:pic>
      <p:pic>
        <p:nvPicPr>
          <p:cNvPr id="60" name="Image 3" descr="Image 3"/>
          <p:cNvPicPr>
            <a:picLocks noChangeAspect="1"/>
          </p:cNvPicPr>
          <p:nvPr/>
        </p:nvPicPr>
        <p:blipFill>
          <a:blip r:embed="rId3"/>
          <a:stretch>
            <a:fillRect/>
          </a:stretch>
        </p:blipFill>
        <p:spPr>
          <a:xfrm>
            <a:off x="2152988" y="-634306"/>
            <a:ext cx="14841164" cy="11387516"/>
          </a:xfrm>
          <a:prstGeom prst="rect">
            <a:avLst/>
          </a:prstGeom>
          <a:ln w="12700">
            <a:miter lim="400000"/>
          </a:ln>
        </p:spPr>
      </p:pic>
      <p:sp>
        <p:nvSpPr>
          <p:cNvPr id="61" name="Shape 37"/>
          <p:cNvSpPr/>
          <p:nvPr/>
        </p:nvSpPr>
        <p:spPr>
          <a:xfrm>
            <a:off x="8374567" y="3425966"/>
            <a:ext cx="218306" cy="218338"/>
          </a:xfrm>
          <a:prstGeom prst="ellipse">
            <a:avLst/>
          </a:prstGeom>
          <a:solidFill>
            <a:srgbClr val="057ABF"/>
          </a:solidFill>
          <a:ln w="12700">
            <a:miter lim="400000"/>
          </a:ln>
        </p:spPr>
        <p:txBody>
          <a:bodyPr lIns="40941" tIns="40941" rIns="40941" bIns="40941"/>
          <a:lstStyle/>
          <a:p>
            <a:pPr marL="0" marR="0" lvl="0" indent="0" algn="l" defTabSz="818845" rtl="0" eaLnBrk="1" fontAlgn="auto" latinLnBrk="0" hangingPunct="0">
              <a:lnSpc>
                <a:spcPct val="100000"/>
              </a:lnSpc>
              <a:spcBef>
                <a:spcPts val="0"/>
              </a:spcBef>
              <a:spcAft>
                <a:spcPts val="0"/>
              </a:spcAft>
              <a:buClrTx/>
              <a:buSzTx/>
              <a:buFontTx/>
              <a:buNone/>
              <a:tabLst/>
              <a:defRPr/>
            </a:pPr>
            <a:endParaRPr kumimoji="0" sz="1612" b="0" i="0" u="none" strike="noStrike" kern="0" cap="none" spc="0" normalizeH="0" baseline="0" noProof="0">
              <a:ln>
                <a:noFill/>
              </a:ln>
              <a:solidFill>
                <a:srgbClr val="000000"/>
              </a:solidFill>
              <a:effectLst/>
              <a:uLnTx/>
              <a:uFillTx/>
              <a:latin typeface="Calibri"/>
              <a:cs typeface="Calibri"/>
              <a:sym typeface="Calibri"/>
            </a:endParaRPr>
          </a:p>
        </p:txBody>
      </p:sp>
      <p:sp>
        <p:nvSpPr>
          <p:cNvPr id="62" name="Text 38"/>
          <p:cNvSpPr txBox="1"/>
          <p:nvPr/>
        </p:nvSpPr>
        <p:spPr>
          <a:xfrm rot="1620000">
            <a:off x="5479942" y="7083583"/>
            <a:ext cx="2271065" cy="3720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defRPr sz="2700" b="1">
                <a:solidFill>
                  <a:srgbClr val="057ABF"/>
                </a:solidFill>
                <a:latin typeface="Karla"/>
                <a:ea typeface="Karla"/>
                <a:cs typeface="Karla"/>
                <a:sym typeface="Karla"/>
              </a:defRPr>
            </a:lvl1pPr>
          </a:lstStyle>
          <a:p>
            <a:pPr marL="0" marR="0" lvl="0" indent="0" algn="ctr" defTabSz="818845" rtl="0" eaLnBrk="1" fontAlgn="auto" latinLnBrk="0" hangingPunct="0">
              <a:lnSpc>
                <a:spcPct val="100000"/>
              </a:lnSpc>
              <a:spcBef>
                <a:spcPts val="0"/>
              </a:spcBef>
              <a:spcAft>
                <a:spcPts val="0"/>
              </a:spcAft>
              <a:buClrTx/>
              <a:buSzTx/>
              <a:buFontTx/>
              <a:buNone/>
              <a:tabLst/>
              <a:defRPr/>
            </a:pPr>
            <a:r>
              <a:rPr kumimoji="0" sz="2418" b="1" i="0" u="none" strike="noStrike" kern="0" cap="none" spc="0" normalizeH="0" baseline="0" noProof="0">
                <a:ln>
                  <a:noFill/>
                </a:ln>
                <a:solidFill>
                  <a:srgbClr val="057ABF"/>
                </a:solidFill>
                <a:effectLst/>
                <a:uLnTx/>
                <a:uFillTx/>
                <a:latin typeface="Karla"/>
                <a:sym typeface="Karla"/>
              </a:rPr>
              <a:t>COMMUNITIES</a:t>
            </a:r>
          </a:p>
        </p:txBody>
      </p:sp>
      <p:sp>
        <p:nvSpPr>
          <p:cNvPr id="63" name="Text 39"/>
          <p:cNvSpPr txBox="1"/>
          <p:nvPr/>
        </p:nvSpPr>
        <p:spPr>
          <a:xfrm rot="1680000">
            <a:off x="5409412" y="8626270"/>
            <a:ext cx="2535646" cy="3720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defRPr sz="2700" b="1">
                <a:solidFill>
                  <a:srgbClr val="057ABF"/>
                </a:solidFill>
                <a:latin typeface="Karla"/>
                <a:ea typeface="Karla"/>
                <a:cs typeface="Karla"/>
                <a:sym typeface="Karla"/>
              </a:defRPr>
            </a:lvl1pPr>
          </a:lstStyle>
          <a:p>
            <a:pPr marL="0" marR="0" lvl="0" indent="0" algn="ctr" defTabSz="818845" rtl="0" eaLnBrk="1" fontAlgn="auto" latinLnBrk="0" hangingPunct="0">
              <a:lnSpc>
                <a:spcPct val="100000"/>
              </a:lnSpc>
              <a:spcBef>
                <a:spcPts val="0"/>
              </a:spcBef>
              <a:spcAft>
                <a:spcPts val="0"/>
              </a:spcAft>
              <a:buClrTx/>
              <a:buSzTx/>
              <a:buFontTx/>
              <a:buNone/>
              <a:tabLst/>
              <a:defRPr/>
            </a:pPr>
            <a:r>
              <a:rPr kumimoji="0" sz="2418" b="1" i="0" u="none" strike="noStrike" kern="0" cap="none" spc="0" normalizeH="0" baseline="0" noProof="0">
                <a:ln>
                  <a:noFill/>
                </a:ln>
                <a:solidFill>
                  <a:srgbClr val="057ABF"/>
                </a:solidFill>
                <a:effectLst/>
                <a:uLnTx/>
                <a:uFillTx/>
                <a:latin typeface="Karla"/>
                <a:sym typeface="Karla"/>
              </a:rPr>
              <a:t>ORGANISATIONS</a:t>
            </a:r>
          </a:p>
        </p:txBody>
      </p:sp>
      <p:sp>
        <p:nvSpPr>
          <p:cNvPr id="64" name="Text 40"/>
          <p:cNvSpPr txBox="1"/>
          <p:nvPr/>
        </p:nvSpPr>
        <p:spPr>
          <a:xfrm rot="1440000">
            <a:off x="5692356" y="10137715"/>
            <a:ext cx="2305180" cy="3720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defRPr sz="2700" b="1">
                <a:solidFill>
                  <a:srgbClr val="057ABF"/>
                </a:solidFill>
                <a:latin typeface="Karla"/>
                <a:ea typeface="Karla"/>
                <a:cs typeface="Karla"/>
                <a:sym typeface="Karla"/>
              </a:defRPr>
            </a:lvl1pPr>
          </a:lstStyle>
          <a:p>
            <a:pPr marL="0" marR="0" lvl="0" indent="0" algn="ctr" defTabSz="818845" rtl="0" eaLnBrk="1" fontAlgn="auto" latinLnBrk="0" hangingPunct="0">
              <a:lnSpc>
                <a:spcPct val="100000"/>
              </a:lnSpc>
              <a:spcBef>
                <a:spcPts val="0"/>
              </a:spcBef>
              <a:spcAft>
                <a:spcPts val="0"/>
              </a:spcAft>
              <a:buClrTx/>
              <a:buSzTx/>
              <a:buFontTx/>
              <a:buNone/>
              <a:tabLst/>
              <a:defRPr/>
            </a:pPr>
            <a:r>
              <a:rPr kumimoji="0" sz="2418" b="1" i="0" u="none" strike="noStrike" kern="0" cap="none" spc="0" normalizeH="0" baseline="0" noProof="0">
                <a:ln>
                  <a:noFill/>
                </a:ln>
                <a:solidFill>
                  <a:srgbClr val="057ABF"/>
                </a:solidFill>
                <a:effectLst/>
                <a:uLnTx/>
                <a:uFillTx/>
                <a:latin typeface="Karla"/>
                <a:sym typeface="Karla"/>
              </a:rPr>
              <a:t>ENVIRONMENT</a:t>
            </a:r>
          </a:p>
        </p:txBody>
      </p:sp>
      <p:sp>
        <p:nvSpPr>
          <p:cNvPr id="65" name="Text 41"/>
          <p:cNvSpPr txBox="1"/>
          <p:nvPr/>
        </p:nvSpPr>
        <p:spPr>
          <a:xfrm rot="1200000">
            <a:off x="6137874" y="11569861"/>
            <a:ext cx="2964720" cy="3720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defRPr sz="2700" b="1">
                <a:solidFill>
                  <a:srgbClr val="057ABF"/>
                </a:solidFill>
                <a:latin typeface="Karla"/>
                <a:ea typeface="Karla"/>
                <a:cs typeface="Karla"/>
                <a:sym typeface="Karla"/>
              </a:defRPr>
            </a:lvl1pPr>
          </a:lstStyle>
          <a:p>
            <a:pPr marL="0" marR="0" lvl="0" indent="0" algn="ctr" defTabSz="818845" rtl="0" eaLnBrk="1" fontAlgn="auto" latinLnBrk="0" hangingPunct="0">
              <a:lnSpc>
                <a:spcPct val="100000"/>
              </a:lnSpc>
              <a:spcBef>
                <a:spcPts val="0"/>
              </a:spcBef>
              <a:spcAft>
                <a:spcPts val="0"/>
              </a:spcAft>
              <a:buClrTx/>
              <a:buSzTx/>
              <a:buFontTx/>
              <a:buNone/>
              <a:tabLst/>
              <a:defRPr/>
            </a:pPr>
            <a:r>
              <a:rPr kumimoji="0" sz="2418" b="1" i="0" u="none" strike="noStrike" kern="0" cap="none" spc="0" normalizeH="0" baseline="0" noProof="0">
                <a:ln>
                  <a:noFill/>
                </a:ln>
                <a:solidFill>
                  <a:srgbClr val="057ABF"/>
                </a:solidFill>
                <a:effectLst/>
                <a:uLnTx/>
                <a:uFillTx/>
                <a:latin typeface="Karla"/>
                <a:sym typeface="Karla"/>
              </a:rPr>
              <a:t>POLICY&amp;STRATEGY</a:t>
            </a:r>
          </a:p>
        </p:txBody>
      </p:sp>
      <p:pic>
        <p:nvPicPr>
          <p:cNvPr id="66" name="Image 4" descr="Image 4"/>
          <p:cNvPicPr>
            <a:picLocks noChangeAspect="1"/>
          </p:cNvPicPr>
          <p:nvPr/>
        </p:nvPicPr>
        <p:blipFill>
          <a:blip r:embed="rId4"/>
          <a:stretch>
            <a:fillRect/>
          </a:stretch>
        </p:blipFill>
        <p:spPr>
          <a:xfrm>
            <a:off x="5277297" y="3946478"/>
            <a:ext cx="238801" cy="193343"/>
          </a:xfrm>
          <a:prstGeom prst="rect">
            <a:avLst/>
          </a:prstGeom>
          <a:ln w="12700">
            <a:miter lim="400000"/>
          </a:ln>
        </p:spPr>
      </p:pic>
      <p:pic>
        <p:nvPicPr>
          <p:cNvPr id="67" name="Image 5" descr="Image 5"/>
          <p:cNvPicPr>
            <a:picLocks noChangeAspect="1"/>
          </p:cNvPicPr>
          <p:nvPr/>
        </p:nvPicPr>
        <p:blipFill>
          <a:blip r:embed="rId5"/>
          <a:stretch>
            <a:fillRect/>
          </a:stretch>
        </p:blipFill>
        <p:spPr>
          <a:xfrm>
            <a:off x="5288668" y="4162567"/>
            <a:ext cx="261544" cy="204716"/>
          </a:xfrm>
          <a:prstGeom prst="rect">
            <a:avLst/>
          </a:prstGeom>
          <a:ln w="12700">
            <a:miter lim="400000"/>
          </a:ln>
        </p:spPr>
      </p:pic>
      <p:pic>
        <p:nvPicPr>
          <p:cNvPr id="68" name="Image 6" descr="Image 6"/>
          <p:cNvPicPr>
            <a:picLocks noChangeAspect="1"/>
          </p:cNvPicPr>
          <p:nvPr/>
        </p:nvPicPr>
        <p:blipFill>
          <a:blip r:embed="rId6"/>
          <a:stretch>
            <a:fillRect/>
          </a:stretch>
        </p:blipFill>
        <p:spPr>
          <a:xfrm>
            <a:off x="5322784" y="4390030"/>
            <a:ext cx="238801" cy="79717"/>
          </a:xfrm>
          <a:prstGeom prst="rect">
            <a:avLst/>
          </a:prstGeom>
          <a:ln w="12700">
            <a:miter lim="400000"/>
          </a:ln>
        </p:spPr>
      </p:pic>
      <p:pic>
        <p:nvPicPr>
          <p:cNvPr id="69" name="Image 7" descr="Image 7"/>
          <p:cNvPicPr>
            <a:picLocks noChangeAspect="1"/>
          </p:cNvPicPr>
          <p:nvPr/>
        </p:nvPicPr>
        <p:blipFill>
          <a:blip r:embed="rId7"/>
          <a:stretch>
            <a:fillRect/>
          </a:stretch>
        </p:blipFill>
        <p:spPr>
          <a:xfrm>
            <a:off x="5334154" y="4492388"/>
            <a:ext cx="238801" cy="170597"/>
          </a:xfrm>
          <a:prstGeom prst="rect">
            <a:avLst/>
          </a:prstGeom>
          <a:ln w="12700">
            <a:miter lim="400000"/>
          </a:ln>
        </p:spPr>
      </p:pic>
      <p:pic>
        <p:nvPicPr>
          <p:cNvPr id="70" name="Image 8" descr="Image 8"/>
          <p:cNvPicPr>
            <a:picLocks noChangeAspect="1"/>
          </p:cNvPicPr>
          <p:nvPr/>
        </p:nvPicPr>
        <p:blipFill>
          <a:blip r:embed="rId8"/>
          <a:stretch>
            <a:fillRect/>
          </a:stretch>
        </p:blipFill>
        <p:spPr>
          <a:xfrm>
            <a:off x="5368270" y="4651612"/>
            <a:ext cx="250172" cy="216090"/>
          </a:xfrm>
          <a:prstGeom prst="rect">
            <a:avLst/>
          </a:prstGeom>
          <a:ln w="12700">
            <a:miter lim="400000"/>
          </a:ln>
        </p:spPr>
      </p:pic>
      <p:pic>
        <p:nvPicPr>
          <p:cNvPr id="71" name="Image 9" descr="Image 9"/>
          <p:cNvPicPr>
            <a:picLocks noChangeAspect="1"/>
          </p:cNvPicPr>
          <p:nvPr/>
        </p:nvPicPr>
        <p:blipFill>
          <a:blip r:embed="rId9"/>
          <a:stretch>
            <a:fillRect/>
          </a:stretch>
        </p:blipFill>
        <p:spPr>
          <a:xfrm>
            <a:off x="5413755" y="4867701"/>
            <a:ext cx="261544" cy="238836"/>
          </a:xfrm>
          <a:prstGeom prst="rect">
            <a:avLst/>
          </a:prstGeom>
          <a:ln w="12700">
            <a:miter lim="400000"/>
          </a:ln>
        </p:spPr>
      </p:pic>
      <p:pic>
        <p:nvPicPr>
          <p:cNvPr id="72" name="Image 10" descr="Image 10"/>
          <p:cNvPicPr>
            <a:picLocks noChangeAspect="1"/>
          </p:cNvPicPr>
          <p:nvPr/>
        </p:nvPicPr>
        <p:blipFill>
          <a:blip r:embed="rId10"/>
          <a:stretch>
            <a:fillRect/>
          </a:stretch>
        </p:blipFill>
        <p:spPr>
          <a:xfrm>
            <a:off x="5481983" y="5049671"/>
            <a:ext cx="272915" cy="227463"/>
          </a:xfrm>
          <a:prstGeom prst="rect">
            <a:avLst/>
          </a:prstGeom>
          <a:ln w="12700">
            <a:miter lim="400000"/>
          </a:ln>
        </p:spPr>
      </p:pic>
      <p:pic>
        <p:nvPicPr>
          <p:cNvPr id="73" name="Image 11" descr="Image 11"/>
          <p:cNvPicPr>
            <a:picLocks noChangeAspect="1"/>
          </p:cNvPicPr>
          <p:nvPr/>
        </p:nvPicPr>
        <p:blipFill>
          <a:blip r:embed="rId11"/>
          <a:stretch>
            <a:fillRect/>
          </a:stretch>
        </p:blipFill>
        <p:spPr>
          <a:xfrm>
            <a:off x="5572953" y="5208896"/>
            <a:ext cx="295659" cy="272955"/>
          </a:xfrm>
          <a:prstGeom prst="rect">
            <a:avLst/>
          </a:prstGeom>
          <a:ln w="12700">
            <a:miter lim="400000"/>
          </a:ln>
        </p:spPr>
      </p:pic>
      <p:pic>
        <p:nvPicPr>
          <p:cNvPr id="74" name="Image 12" descr="Image 12"/>
          <p:cNvPicPr>
            <a:picLocks noChangeAspect="1"/>
          </p:cNvPicPr>
          <p:nvPr/>
        </p:nvPicPr>
        <p:blipFill>
          <a:blip r:embed="rId12"/>
          <a:stretch>
            <a:fillRect/>
          </a:stretch>
        </p:blipFill>
        <p:spPr>
          <a:xfrm>
            <a:off x="5732071" y="5436358"/>
            <a:ext cx="238883" cy="295701"/>
          </a:xfrm>
          <a:prstGeom prst="rect">
            <a:avLst/>
          </a:prstGeom>
          <a:ln w="12700">
            <a:miter lim="400000"/>
          </a:ln>
        </p:spPr>
      </p:pic>
      <p:pic>
        <p:nvPicPr>
          <p:cNvPr id="75" name="Image 13" descr="Image 13"/>
          <p:cNvPicPr>
            <a:picLocks noChangeAspect="1"/>
          </p:cNvPicPr>
          <p:nvPr/>
        </p:nvPicPr>
        <p:blipFill>
          <a:blip r:embed="rId13"/>
          <a:stretch>
            <a:fillRect/>
          </a:stretch>
        </p:blipFill>
        <p:spPr>
          <a:xfrm>
            <a:off x="5914097" y="5618329"/>
            <a:ext cx="261544" cy="193343"/>
          </a:xfrm>
          <a:prstGeom prst="rect">
            <a:avLst/>
          </a:prstGeom>
          <a:ln w="12700">
            <a:miter lim="400000"/>
          </a:ln>
        </p:spPr>
      </p:pic>
      <p:pic>
        <p:nvPicPr>
          <p:cNvPr id="76" name="Image 14" descr="Image 14"/>
          <p:cNvPicPr>
            <a:picLocks noChangeAspect="1"/>
          </p:cNvPicPr>
          <p:nvPr/>
        </p:nvPicPr>
        <p:blipFill>
          <a:blip r:embed="rId14"/>
          <a:stretch>
            <a:fillRect/>
          </a:stretch>
        </p:blipFill>
        <p:spPr>
          <a:xfrm>
            <a:off x="6027809" y="5754806"/>
            <a:ext cx="250172" cy="261582"/>
          </a:xfrm>
          <a:prstGeom prst="rect">
            <a:avLst/>
          </a:prstGeom>
          <a:ln w="12700">
            <a:miter lim="400000"/>
          </a:ln>
        </p:spPr>
      </p:pic>
      <p:pic>
        <p:nvPicPr>
          <p:cNvPr id="77" name="Image 15" descr="Image 15"/>
          <p:cNvPicPr>
            <a:picLocks noChangeAspect="1"/>
          </p:cNvPicPr>
          <p:nvPr/>
        </p:nvPicPr>
        <p:blipFill>
          <a:blip r:embed="rId15"/>
          <a:stretch>
            <a:fillRect/>
          </a:stretch>
        </p:blipFill>
        <p:spPr>
          <a:xfrm>
            <a:off x="6221124" y="5834418"/>
            <a:ext cx="329773" cy="329821"/>
          </a:xfrm>
          <a:prstGeom prst="rect">
            <a:avLst/>
          </a:prstGeom>
          <a:ln w="12700">
            <a:miter lim="400000"/>
          </a:ln>
        </p:spPr>
      </p:pic>
      <p:pic>
        <p:nvPicPr>
          <p:cNvPr id="78" name="Image 16" descr="Image 16"/>
          <p:cNvPicPr>
            <a:picLocks noChangeAspect="1"/>
          </p:cNvPicPr>
          <p:nvPr/>
        </p:nvPicPr>
        <p:blipFill>
          <a:blip r:embed="rId16"/>
          <a:stretch>
            <a:fillRect/>
          </a:stretch>
        </p:blipFill>
        <p:spPr>
          <a:xfrm>
            <a:off x="6482666" y="5982269"/>
            <a:ext cx="147830" cy="227463"/>
          </a:xfrm>
          <a:prstGeom prst="rect">
            <a:avLst/>
          </a:prstGeom>
          <a:ln w="12700">
            <a:miter lim="400000"/>
          </a:ln>
        </p:spPr>
      </p:pic>
      <p:pic>
        <p:nvPicPr>
          <p:cNvPr id="79" name="Image 17" descr="Image 17"/>
          <p:cNvPicPr>
            <a:picLocks noChangeAspect="1"/>
          </p:cNvPicPr>
          <p:nvPr/>
        </p:nvPicPr>
        <p:blipFill>
          <a:blip r:embed="rId17"/>
          <a:stretch>
            <a:fillRect/>
          </a:stretch>
        </p:blipFill>
        <p:spPr>
          <a:xfrm>
            <a:off x="6573636" y="6016388"/>
            <a:ext cx="147830" cy="261639"/>
          </a:xfrm>
          <a:prstGeom prst="rect">
            <a:avLst/>
          </a:prstGeom>
          <a:ln w="12700">
            <a:miter lim="400000"/>
          </a:ln>
        </p:spPr>
      </p:pic>
      <p:pic>
        <p:nvPicPr>
          <p:cNvPr id="80" name="Image 18" descr="Image 18"/>
          <p:cNvPicPr>
            <a:picLocks noChangeAspect="1"/>
          </p:cNvPicPr>
          <p:nvPr/>
        </p:nvPicPr>
        <p:blipFill>
          <a:blip r:embed="rId18"/>
          <a:stretch>
            <a:fillRect/>
          </a:stretch>
        </p:blipFill>
        <p:spPr>
          <a:xfrm>
            <a:off x="6732838" y="6073254"/>
            <a:ext cx="125087" cy="238836"/>
          </a:xfrm>
          <a:prstGeom prst="rect">
            <a:avLst/>
          </a:prstGeom>
          <a:ln w="12700">
            <a:miter lim="400000"/>
          </a:ln>
        </p:spPr>
      </p:pic>
      <p:pic>
        <p:nvPicPr>
          <p:cNvPr id="81" name="Image 19" descr="Image 19"/>
          <p:cNvPicPr>
            <a:picLocks noChangeAspect="1"/>
          </p:cNvPicPr>
          <p:nvPr/>
        </p:nvPicPr>
        <p:blipFill>
          <a:blip r:embed="rId19"/>
          <a:stretch>
            <a:fillRect/>
          </a:stretch>
        </p:blipFill>
        <p:spPr>
          <a:xfrm>
            <a:off x="6835180" y="6107373"/>
            <a:ext cx="204687" cy="261582"/>
          </a:xfrm>
          <a:prstGeom prst="rect">
            <a:avLst/>
          </a:prstGeom>
          <a:ln w="12700">
            <a:miter lim="400000"/>
          </a:ln>
        </p:spPr>
      </p:pic>
      <p:pic>
        <p:nvPicPr>
          <p:cNvPr id="82" name="Image 20" descr="Image 20"/>
          <p:cNvPicPr>
            <a:picLocks noChangeAspect="1"/>
          </p:cNvPicPr>
          <p:nvPr/>
        </p:nvPicPr>
        <p:blipFill>
          <a:blip r:embed="rId20"/>
          <a:stretch>
            <a:fillRect/>
          </a:stretch>
        </p:blipFill>
        <p:spPr>
          <a:xfrm>
            <a:off x="7028493" y="6164239"/>
            <a:ext cx="193316" cy="238836"/>
          </a:xfrm>
          <a:prstGeom prst="rect">
            <a:avLst/>
          </a:prstGeom>
          <a:ln w="12700">
            <a:miter lim="400000"/>
          </a:ln>
        </p:spPr>
      </p:pic>
      <p:sp>
        <p:nvSpPr>
          <p:cNvPr id="3" name="TextBox 2">
            <a:extLst>
              <a:ext uri="{FF2B5EF4-FFF2-40B4-BE49-F238E27FC236}">
                <a16:creationId xmlns:a16="http://schemas.microsoft.com/office/drawing/2014/main" id="{7EAD7436-FE6C-4523-B60E-8446B91A2BDB}"/>
              </a:ext>
            </a:extLst>
          </p:cNvPr>
          <p:cNvSpPr txBox="1"/>
          <p:nvPr/>
        </p:nvSpPr>
        <p:spPr>
          <a:xfrm>
            <a:off x="512358" y="606793"/>
            <a:ext cx="5289996" cy="17440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914400" rtl="0" eaLnBrk="1" fontAlgn="auto" latinLnBrk="0" hangingPunct="0">
              <a:lnSpc>
                <a:spcPts val="6400"/>
              </a:lnSpc>
              <a:spcBef>
                <a:spcPts val="0"/>
              </a:spcBef>
              <a:spcAft>
                <a:spcPts val="0"/>
              </a:spcAft>
              <a:buClrTx/>
              <a:buSzTx/>
              <a:buFontTx/>
              <a:buNone/>
              <a:tabLst/>
              <a:defRPr sz="5600">
                <a:solidFill>
                  <a:srgbClr val="253165"/>
                </a:solidFill>
                <a:latin typeface="AlvaniaRegular"/>
                <a:ea typeface="AlvaniaRegular"/>
                <a:cs typeface="AlvaniaRegular"/>
                <a:sym typeface="AlvaniaRegular"/>
              </a:defRPr>
            </a:pPr>
            <a:r>
              <a:rPr kumimoji="0" lang="en-GB" sz="5600" b="0" i="0" u="none" strike="noStrike" kern="0" cap="none" spc="0" normalizeH="0" baseline="0" noProof="0" dirty="0">
                <a:ln>
                  <a:noFill/>
                </a:ln>
                <a:solidFill>
                  <a:srgbClr val="253165"/>
                </a:solidFill>
                <a:effectLst/>
                <a:uLnTx/>
                <a:uFillTx/>
                <a:latin typeface="AlvaniaRegular"/>
                <a:ea typeface="AlvaniaRegular"/>
                <a:cs typeface="AlvaniaRegular"/>
                <a:sym typeface="AlvaniaRegular"/>
              </a:rPr>
              <a:t>JU:MP</a:t>
            </a:r>
            <a:r>
              <a:rPr kumimoji="0" lang="en-GB" sz="5500" b="0" i="0" u="none" strike="noStrike" kern="0" cap="none" spc="0" normalizeH="0" baseline="0" noProof="0" dirty="0">
                <a:ln>
                  <a:noFill/>
                </a:ln>
                <a:solidFill>
                  <a:srgbClr val="253165"/>
                </a:solidFill>
                <a:effectLst/>
                <a:uLnTx/>
                <a:uFillTx/>
                <a:latin typeface="AlvaniaRegular"/>
                <a:ea typeface="AlvaniaRegular"/>
                <a:cs typeface="AlvaniaRegular"/>
                <a:sym typeface="AlvaniaRegular"/>
              </a:rPr>
              <a:t> </a:t>
            </a:r>
            <a:r>
              <a:rPr kumimoji="0" lang="en-GB" sz="5600" b="0" i="0" u="none" strike="noStrike" kern="0" cap="none" spc="0" normalizeH="0" baseline="0" noProof="0" dirty="0">
                <a:ln>
                  <a:noFill/>
                </a:ln>
                <a:solidFill>
                  <a:srgbClr val="253165"/>
                </a:solidFill>
                <a:effectLst/>
                <a:uLnTx/>
                <a:uFillTx/>
                <a:latin typeface="AlvaniaRegular"/>
                <a:ea typeface="AlvaniaRegular"/>
                <a:cs typeface="AlvaniaRegular"/>
                <a:sym typeface="AlvaniaRegular"/>
              </a:rPr>
              <a:t>workstreams</a:t>
            </a:r>
          </a:p>
        </p:txBody>
      </p:sp>
    </p:spTree>
    <p:extLst>
      <p:ext uri="{BB962C8B-B14F-4D97-AF65-F5344CB8AC3E}">
        <p14:creationId xmlns:p14="http://schemas.microsoft.com/office/powerpoint/2010/main" val="190822306"/>
      </p:ext>
    </p:extLst>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4_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10_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2_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1833</TotalTime>
  <Words>2206</Words>
  <Application>Microsoft Office PowerPoint</Application>
  <PresentationFormat>Custom</PresentationFormat>
  <Paragraphs>244</Paragraphs>
  <Slides>23</Slides>
  <Notes>23</Notes>
  <HiddenSlides>0</HiddenSlides>
  <MMClips>1</MMClips>
  <ScaleCrop>false</ScaleCrop>
  <HeadingPairs>
    <vt:vector size="6" baseType="variant">
      <vt:variant>
        <vt:lpstr>Fonts Used</vt:lpstr>
      </vt:variant>
      <vt:variant>
        <vt:i4>13</vt:i4>
      </vt:variant>
      <vt:variant>
        <vt:lpstr>Theme</vt:lpstr>
      </vt:variant>
      <vt:variant>
        <vt:i4>7</vt:i4>
      </vt:variant>
      <vt:variant>
        <vt:lpstr>Slide Titles</vt:lpstr>
      </vt:variant>
      <vt:variant>
        <vt:i4>23</vt:i4>
      </vt:variant>
    </vt:vector>
  </HeadingPairs>
  <TitlesOfParts>
    <vt:vector size="43" baseType="lpstr">
      <vt:lpstr>Alvania</vt:lpstr>
      <vt:lpstr>AlvaniaRegular</vt:lpstr>
      <vt:lpstr>Aptos</vt:lpstr>
      <vt:lpstr>Aptos Display</vt:lpstr>
      <vt:lpstr>Arial</vt:lpstr>
      <vt:lpstr>Arial Narrow</vt:lpstr>
      <vt:lpstr>Calibri</vt:lpstr>
      <vt:lpstr>Helvetica</vt:lpstr>
      <vt:lpstr>Karla</vt:lpstr>
      <vt:lpstr>Roboto Condensed</vt:lpstr>
      <vt:lpstr>Roboto Condensed Regular Regular</vt:lpstr>
      <vt:lpstr>Roboto Condensed-regular</vt:lpstr>
      <vt:lpstr>RobotoCondensed-Regular</vt:lpstr>
      <vt:lpstr>Office Theme</vt:lpstr>
      <vt:lpstr>1_Office Theme</vt:lpstr>
      <vt:lpstr>2_Office Theme</vt:lpstr>
      <vt:lpstr>5_Office Theme</vt:lpstr>
      <vt:lpstr>4_Office Theme</vt:lpstr>
      <vt:lpstr>10_Office Theme</vt:lpstr>
      <vt:lpstr>12_Office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Creating Active Schools 56 schools </vt:lpstr>
      <vt:lpstr>PowerPoint Presentation</vt:lpstr>
      <vt:lpstr>Scotchman Road neighbourhood </vt:lpstr>
      <vt:lpstr>Community vote!</vt:lpstr>
      <vt:lpstr>Activation of new green spaces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Jan Burkhardt</dc:creator>
  <cp:lastModifiedBy>Jan Burkhardt</cp:lastModifiedBy>
  <cp:revision>64</cp:revision>
  <dcterms:modified xsi:type="dcterms:W3CDTF">2025-07-18T12:25:02Z</dcterms:modified>
</cp:coreProperties>
</file>