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BB"/>
    <a:srgbClr val="2244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263D3-5692-4AFF-9C0D-EFCD163C5038}" v="9" dt="2025-05-08T12:21:01.072"/>
    <p1510:client id="{DAE7D05B-825F-4E94-90A3-D2A616B3E9DC}" v="15" dt="2025-05-08T10:46:32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Gilliver" userId="S::sgilliver@wakefield.gov.uk::3872e323-49a2-4d70-a84b-6768ee6929eb" providerId="AD" clId="Web-{30C263D3-5692-4AFF-9C0D-EFCD163C5038}"/>
    <pc:docChg chg="modSld">
      <pc:chgData name="Sharon Gilliver" userId="S::sgilliver@wakefield.gov.uk::3872e323-49a2-4d70-a84b-6768ee6929eb" providerId="AD" clId="Web-{30C263D3-5692-4AFF-9C0D-EFCD163C5038}" dt="2025-05-08T12:20:59.604" v="3" actId="20577"/>
      <pc:docMkLst>
        <pc:docMk/>
      </pc:docMkLst>
      <pc:sldChg chg="delSp">
        <pc:chgData name="Sharon Gilliver" userId="S::sgilliver@wakefield.gov.uk::3872e323-49a2-4d70-a84b-6768ee6929eb" providerId="AD" clId="Web-{30C263D3-5692-4AFF-9C0D-EFCD163C5038}" dt="2025-05-08T12:20:28.634" v="0"/>
        <pc:sldMkLst>
          <pc:docMk/>
          <pc:sldMk cId="1113507575" sldId="266"/>
        </pc:sldMkLst>
        <pc:picChg chg="del">
          <ac:chgData name="Sharon Gilliver" userId="S::sgilliver@wakefield.gov.uk::3872e323-49a2-4d70-a84b-6768ee6929eb" providerId="AD" clId="Web-{30C263D3-5692-4AFF-9C0D-EFCD163C5038}" dt="2025-05-08T12:20:28.634" v="0"/>
          <ac:picMkLst>
            <pc:docMk/>
            <pc:sldMk cId="1113507575" sldId="266"/>
            <ac:picMk id="4" creationId="{76DDE42E-814C-B7F6-BFFF-9102CE78801E}"/>
          </ac:picMkLst>
        </pc:picChg>
      </pc:sldChg>
      <pc:sldChg chg="modSp">
        <pc:chgData name="Sharon Gilliver" userId="S::sgilliver@wakefield.gov.uk::3872e323-49a2-4d70-a84b-6768ee6929eb" providerId="AD" clId="Web-{30C263D3-5692-4AFF-9C0D-EFCD163C5038}" dt="2025-05-08T12:20:59.604" v="3" actId="20577"/>
        <pc:sldMkLst>
          <pc:docMk/>
          <pc:sldMk cId="1559764201" sldId="268"/>
        </pc:sldMkLst>
        <pc:spChg chg="mod">
          <ac:chgData name="Sharon Gilliver" userId="S::sgilliver@wakefield.gov.uk::3872e323-49a2-4d70-a84b-6768ee6929eb" providerId="AD" clId="Web-{30C263D3-5692-4AFF-9C0D-EFCD163C5038}" dt="2025-05-08T12:20:59.604" v="3" actId="20577"/>
          <ac:spMkLst>
            <pc:docMk/>
            <pc:sldMk cId="1559764201" sldId="268"/>
            <ac:spMk id="2" creationId="{1CA6F40C-F501-DD0B-80B8-964DD8800A14}"/>
          </ac:spMkLst>
        </pc:spChg>
      </pc:sldChg>
    </pc:docChg>
  </pc:docChgLst>
  <pc:docChgLst>
    <pc:chgData name="Sharon Gilliver" userId="S::sgilliver@wakefield.gov.uk::3872e323-49a2-4d70-a84b-6768ee6929eb" providerId="AD" clId="Web-{80C37D77-C55E-4101-AC71-3934E2DB4F12}"/>
    <pc:docChg chg="modSld">
      <pc:chgData name="Sharon Gilliver" userId="S::sgilliver@wakefield.gov.uk::3872e323-49a2-4d70-a84b-6768ee6929eb" providerId="AD" clId="Web-{80C37D77-C55E-4101-AC71-3934E2DB4F12}" dt="2025-02-04T13:09:53.872" v="15" actId="20577"/>
      <pc:docMkLst>
        <pc:docMk/>
      </pc:docMkLst>
      <pc:sldChg chg="modSp">
        <pc:chgData name="Sharon Gilliver" userId="S::sgilliver@wakefield.gov.uk::3872e323-49a2-4d70-a84b-6768ee6929eb" providerId="AD" clId="Web-{80C37D77-C55E-4101-AC71-3934E2DB4F12}" dt="2025-02-04T13:09:41.091" v="13" actId="20577"/>
        <pc:sldMkLst>
          <pc:docMk/>
          <pc:sldMk cId="1113507575" sldId="266"/>
        </pc:sldMkLst>
        <pc:spChg chg="mod">
          <ac:chgData name="Sharon Gilliver" userId="S::sgilliver@wakefield.gov.uk::3872e323-49a2-4d70-a84b-6768ee6929eb" providerId="AD" clId="Web-{80C37D77-C55E-4101-AC71-3934E2DB4F12}" dt="2025-02-04T13:08:46.167" v="1" actId="20577"/>
          <ac:spMkLst>
            <pc:docMk/>
            <pc:sldMk cId="1113507575" sldId="266"/>
            <ac:spMk id="2" creationId="{1CA6F40C-F501-DD0B-80B8-964DD8800A14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9:41.091" v="13" actId="20577"/>
          <ac:spMkLst>
            <pc:docMk/>
            <pc:sldMk cId="1113507575" sldId="266"/>
            <ac:spMk id="3" creationId="{3692E5C3-A93D-88D8-45B9-4CEB164100FF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8:56.199" v="3" actId="20577"/>
          <ac:spMkLst>
            <pc:docMk/>
            <pc:sldMk cId="1113507575" sldId="266"/>
            <ac:spMk id="8" creationId="{84099441-A601-1C4A-F17E-3CE6D40579E4}"/>
          </ac:spMkLst>
        </pc:spChg>
      </pc:sldChg>
      <pc:sldChg chg="modSp">
        <pc:chgData name="Sharon Gilliver" userId="S::sgilliver@wakefield.gov.uk::3872e323-49a2-4d70-a84b-6768ee6929eb" providerId="AD" clId="Web-{80C37D77-C55E-4101-AC71-3934E2DB4F12}" dt="2025-02-04T13:09:53.872" v="15" actId="20577"/>
        <pc:sldMkLst>
          <pc:docMk/>
          <pc:sldMk cId="3191120355" sldId="267"/>
        </pc:sldMkLst>
        <pc:spChg chg="mod">
          <ac:chgData name="Sharon Gilliver" userId="S::sgilliver@wakefield.gov.uk::3872e323-49a2-4d70-a84b-6768ee6929eb" providerId="AD" clId="Web-{80C37D77-C55E-4101-AC71-3934E2DB4F12}" dt="2025-02-04T13:09:00.011" v="4" actId="20577"/>
          <ac:spMkLst>
            <pc:docMk/>
            <pc:sldMk cId="3191120355" sldId="267"/>
            <ac:spMk id="2" creationId="{1CA6F40C-F501-DD0B-80B8-964DD8800A14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9:53.872" v="15" actId="20577"/>
          <ac:spMkLst>
            <pc:docMk/>
            <pc:sldMk cId="3191120355" sldId="267"/>
            <ac:spMk id="6" creationId="{CF9F04B7-5A95-17FA-31C5-F57C0F80E048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9:04.980" v="6" actId="20577"/>
          <ac:spMkLst>
            <pc:docMk/>
            <pc:sldMk cId="3191120355" sldId="267"/>
            <ac:spMk id="8" creationId="{84099441-A601-1C4A-F17E-3CE6D40579E4}"/>
          </ac:spMkLst>
        </pc:spChg>
      </pc:sldChg>
      <pc:sldChg chg="modSp">
        <pc:chgData name="Sharon Gilliver" userId="S::sgilliver@wakefield.gov.uk::3872e323-49a2-4d70-a84b-6768ee6929eb" providerId="AD" clId="Web-{80C37D77-C55E-4101-AC71-3934E2DB4F12}" dt="2025-02-04T13:09:31.434" v="12" actId="20577"/>
        <pc:sldMkLst>
          <pc:docMk/>
          <pc:sldMk cId="1559764201" sldId="268"/>
        </pc:sldMkLst>
        <pc:spChg chg="mod">
          <ac:chgData name="Sharon Gilliver" userId="S::sgilliver@wakefield.gov.uk::3872e323-49a2-4d70-a84b-6768ee6929eb" providerId="AD" clId="Web-{80C37D77-C55E-4101-AC71-3934E2DB4F12}" dt="2025-02-04T13:09:09.824" v="7" actId="20577"/>
          <ac:spMkLst>
            <pc:docMk/>
            <pc:sldMk cId="1559764201" sldId="268"/>
            <ac:spMk id="2" creationId="{1CA6F40C-F501-DD0B-80B8-964DD8800A14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9:31.434" v="12" actId="20577"/>
          <ac:spMkLst>
            <pc:docMk/>
            <pc:sldMk cId="1559764201" sldId="268"/>
            <ac:spMk id="6" creationId="{4C3B31D9-7E93-B420-3369-E1639D4A20A4}"/>
          </ac:spMkLst>
        </pc:spChg>
        <pc:spChg chg="mod">
          <ac:chgData name="Sharon Gilliver" userId="S::sgilliver@wakefield.gov.uk::3872e323-49a2-4d70-a84b-6768ee6929eb" providerId="AD" clId="Web-{80C37D77-C55E-4101-AC71-3934E2DB4F12}" dt="2025-02-04T13:09:17.996" v="9" actId="20577"/>
          <ac:spMkLst>
            <pc:docMk/>
            <pc:sldMk cId="1559764201" sldId="268"/>
            <ac:spMk id="8" creationId="{84099441-A601-1C4A-F17E-3CE6D40579E4}"/>
          </ac:spMkLst>
        </pc:spChg>
      </pc:sldChg>
    </pc:docChg>
  </pc:docChgLst>
  <pc:docChgLst>
    <pc:chgData name="Sharon Gilliver" userId="S::sgilliver@wakefield.gov.uk::3872e323-49a2-4d70-a84b-6768ee6929eb" providerId="AD" clId="Web-{DAE7D05B-825F-4E94-90A3-D2A616B3E9DC}"/>
    <pc:docChg chg="modSld">
      <pc:chgData name="Sharon Gilliver" userId="S::sgilliver@wakefield.gov.uk::3872e323-49a2-4d70-a84b-6768ee6929eb" providerId="AD" clId="Web-{DAE7D05B-825F-4E94-90A3-D2A616B3E9DC}" dt="2025-05-08T10:46:32.701" v="12"/>
      <pc:docMkLst>
        <pc:docMk/>
      </pc:docMkLst>
      <pc:sldChg chg="addSp delSp modSp">
        <pc:chgData name="Sharon Gilliver" userId="S::sgilliver@wakefield.gov.uk::3872e323-49a2-4d70-a84b-6768ee6929eb" providerId="AD" clId="Web-{DAE7D05B-825F-4E94-90A3-D2A616B3E9DC}" dt="2025-05-08T10:46:14.856" v="8" actId="1076"/>
        <pc:sldMkLst>
          <pc:docMk/>
          <pc:sldMk cId="1113507575" sldId="266"/>
        </pc:sldMkLst>
        <pc:picChg chg="add mod">
          <ac:chgData name="Sharon Gilliver" userId="S::sgilliver@wakefield.gov.uk::3872e323-49a2-4d70-a84b-6768ee6929eb" providerId="AD" clId="Web-{DAE7D05B-825F-4E94-90A3-D2A616B3E9DC}" dt="2025-05-08T10:45:10.633" v="4" actId="1076"/>
          <ac:picMkLst>
            <pc:docMk/>
            <pc:sldMk cId="1113507575" sldId="266"/>
            <ac:picMk id="4" creationId="{76DDE42E-814C-B7F6-BFFF-9102CE78801E}"/>
          </ac:picMkLst>
        </pc:picChg>
        <pc:picChg chg="del">
          <ac:chgData name="Sharon Gilliver" userId="S::sgilliver@wakefield.gov.uk::3872e323-49a2-4d70-a84b-6768ee6929eb" providerId="AD" clId="Web-{DAE7D05B-825F-4E94-90A3-D2A616B3E9DC}" dt="2025-05-08T10:44:45.803" v="0"/>
          <ac:picMkLst>
            <pc:docMk/>
            <pc:sldMk cId="1113507575" sldId="266"/>
            <ac:picMk id="5" creationId="{5D66BAE9-6385-30C1-E72A-140018D36C62}"/>
          </ac:picMkLst>
        </pc:picChg>
        <pc:picChg chg="add mod">
          <ac:chgData name="Sharon Gilliver" userId="S::sgilliver@wakefield.gov.uk::3872e323-49a2-4d70-a84b-6768ee6929eb" providerId="AD" clId="Web-{DAE7D05B-825F-4E94-90A3-D2A616B3E9DC}" dt="2025-05-08T10:46:14.856" v="8" actId="1076"/>
          <ac:picMkLst>
            <pc:docMk/>
            <pc:sldMk cId="1113507575" sldId="266"/>
            <ac:picMk id="6" creationId="{9F6C85C0-76BD-AB1B-F77A-5D3A0833A30E}"/>
          </ac:picMkLst>
        </pc:picChg>
      </pc:sldChg>
      <pc:sldChg chg="addSp delSp">
        <pc:chgData name="Sharon Gilliver" userId="S::sgilliver@wakefield.gov.uk::3872e323-49a2-4d70-a84b-6768ee6929eb" providerId="AD" clId="Web-{DAE7D05B-825F-4E94-90A3-D2A616B3E9DC}" dt="2025-05-08T10:46:25.091" v="10"/>
        <pc:sldMkLst>
          <pc:docMk/>
          <pc:sldMk cId="3191120355" sldId="267"/>
        </pc:sldMkLst>
        <pc:picChg chg="add">
          <ac:chgData name="Sharon Gilliver" userId="S::sgilliver@wakefield.gov.uk::3872e323-49a2-4d70-a84b-6768ee6929eb" providerId="AD" clId="Web-{DAE7D05B-825F-4E94-90A3-D2A616B3E9DC}" dt="2025-05-08T10:46:25.091" v="10"/>
          <ac:picMkLst>
            <pc:docMk/>
            <pc:sldMk cId="3191120355" sldId="267"/>
            <ac:picMk id="4" creationId="{950F75EA-C37F-2E2B-40A4-710E4EE1C83A}"/>
          </ac:picMkLst>
        </pc:picChg>
        <pc:picChg chg="del">
          <ac:chgData name="Sharon Gilliver" userId="S::sgilliver@wakefield.gov.uk::3872e323-49a2-4d70-a84b-6768ee6929eb" providerId="AD" clId="Web-{DAE7D05B-825F-4E94-90A3-D2A616B3E9DC}" dt="2025-05-08T10:46:23.763" v="9"/>
          <ac:picMkLst>
            <pc:docMk/>
            <pc:sldMk cId="3191120355" sldId="267"/>
            <ac:picMk id="5" creationId="{5D66BAE9-6385-30C1-E72A-140018D36C62}"/>
          </ac:picMkLst>
        </pc:picChg>
      </pc:sldChg>
      <pc:sldChg chg="addSp delSp">
        <pc:chgData name="Sharon Gilliver" userId="S::sgilliver@wakefield.gov.uk::3872e323-49a2-4d70-a84b-6768ee6929eb" providerId="AD" clId="Web-{DAE7D05B-825F-4E94-90A3-D2A616B3E9DC}" dt="2025-05-08T10:46:32.701" v="12"/>
        <pc:sldMkLst>
          <pc:docMk/>
          <pc:sldMk cId="1559764201" sldId="268"/>
        </pc:sldMkLst>
        <pc:picChg chg="add">
          <ac:chgData name="Sharon Gilliver" userId="S::sgilliver@wakefield.gov.uk::3872e323-49a2-4d70-a84b-6768ee6929eb" providerId="AD" clId="Web-{DAE7D05B-825F-4E94-90A3-D2A616B3E9DC}" dt="2025-05-08T10:46:32.701" v="12"/>
          <ac:picMkLst>
            <pc:docMk/>
            <pc:sldMk cId="1559764201" sldId="268"/>
            <ac:picMk id="4" creationId="{08A4C0CC-D6F5-F092-649B-2DCBC9EC5D2D}"/>
          </ac:picMkLst>
        </pc:picChg>
        <pc:picChg chg="del">
          <ac:chgData name="Sharon Gilliver" userId="S::sgilliver@wakefield.gov.uk::3872e323-49a2-4d70-a84b-6768ee6929eb" providerId="AD" clId="Web-{DAE7D05B-825F-4E94-90A3-D2A616B3E9DC}" dt="2025-05-08T10:46:31.139" v="11"/>
          <ac:picMkLst>
            <pc:docMk/>
            <pc:sldMk cId="1559764201" sldId="268"/>
            <ac:picMk id="5" creationId="{5D66BAE9-6385-30C1-E72A-140018D36C62}"/>
          </ac:picMkLst>
        </pc:picChg>
      </pc:sldChg>
    </pc:docChg>
  </pc:docChgLst>
  <pc:docChgLst>
    <pc:chgData name="Sharon Gilliver" userId="S::sgilliver@wakefield.gov.uk::3872e323-49a2-4d70-a84b-6768ee6929eb" providerId="AD" clId="Web-{A780E854-3019-4095-A20F-305A198468D9}"/>
    <pc:docChg chg="delSld modSld">
      <pc:chgData name="Sharon Gilliver" userId="S::sgilliver@wakefield.gov.uk::3872e323-49a2-4d70-a84b-6768ee6929eb" providerId="AD" clId="Web-{A780E854-3019-4095-A20F-305A198468D9}" dt="2025-01-29T15:59:18.902" v="39"/>
      <pc:docMkLst>
        <pc:docMk/>
      </pc:docMkLst>
      <pc:sldChg chg="addSp delSp modSp">
        <pc:chgData name="Sharon Gilliver" userId="S::sgilliver@wakefield.gov.uk::3872e323-49a2-4d70-a84b-6768ee6929eb" providerId="AD" clId="Web-{A780E854-3019-4095-A20F-305A198468D9}" dt="2025-01-29T15:58:05.303" v="24" actId="20577"/>
        <pc:sldMkLst>
          <pc:docMk/>
          <pc:sldMk cId="1113507575" sldId="266"/>
        </pc:sldMkLst>
        <pc:spChg chg="add mod">
          <ac:chgData name="Sharon Gilliver" userId="S::sgilliver@wakefield.gov.uk::3872e323-49a2-4d70-a84b-6768ee6929eb" providerId="AD" clId="Web-{A780E854-3019-4095-A20F-305A198468D9}" dt="2025-01-29T15:57:11.034" v="6" actId="20577"/>
          <ac:spMkLst>
            <pc:docMk/>
            <pc:sldMk cId="1113507575" sldId="266"/>
            <ac:spMk id="3" creationId="{3692E5C3-A93D-88D8-45B9-4CEB164100FF}"/>
          </ac:spMkLst>
        </pc:spChg>
        <pc:spChg chg="mod">
          <ac:chgData name="Sharon Gilliver" userId="S::sgilliver@wakefield.gov.uk::3872e323-49a2-4d70-a84b-6768ee6929eb" providerId="AD" clId="Web-{A780E854-3019-4095-A20F-305A198468D9}" dt="2025-01-29T15:58:05.303" v="24" actId="20577"/>
          <ac:spMkLst>
            <pc:docMk/>
            <pc:sldMk cId="1113507575" sldId="266"/>
            <ac:spMk id="8" creationId="{84099441-A601-1C4A-F17E-3CE6D40579E4}"/>
          </ac:spMkLst>
        </pc:spChg>
        <pc:picChg chg="del">
          <ac:chgData name="Sharon Gilliver" userId="S::sgilliver@wakefield.gov.uk::3872e323-49a2-4d70-a84b-6768ee6929eb" providerId="AD" clId="Web-{A780E854-3019-4095-A20F-305A198468D9}" dt="2025-01-29T15:56:52.736" v="0"/>
          <ac:picMkLst>
            <pc:docMk/>
            <pc:sldMk cId="1113507575" sldId="266"/>
            <ac:picMk id="4" creationId="{951AA2FD-147C-DDD0-E270-118F3EC31255}"/>
          </ac:picMkLst>
        </pc:picChg>
      </pc:sldChg>
      <pc:sldChg chg="addSp delSp modSp">
        <pc:chgData name="Sharon Gilliver" userId="S::sgilliver@wakefield.gov.uk::3872e323-49a2-4d70-a84b-6768ee6929eb" providerId="AD" clId="Web-{A780E854-3019-4095-A20F-305A198468D9}" dt="2025-01-29T15:57:58.194" v="22" actId="20577"/>
        <pc:sldMkLst>
          <pc:docMk/>
          <pc:sldMk cId="3191120355" sldId="267"/>
        </pc:sldMkLst>
        <pc:spChg chg="add">
          <ac:chgData name="Sharon Gilliver" userId="S::sgilliver@wakefield.gov.uk::3872e323-49a2-4d70-a84b-6768ee6929eb" providerId="AD" clId="Web-{A780E854-3019-4095-A20F-305A198468D9}" dt="2025-01-29T15:57:37.802" v="15"/>
          <ac:spMkLst>
            <pc:docMk/>
            <pc:sldMk cId="3191120355" sldId="267"/>
            <ac:spMk id="6" creationId="{CF9F04B7-5A95-17FA-31C5-F57C0F80E048}"/>
          </ac:spMkLst>
        </pc:spChg>
        <pc:spChg chg="mod">
          <ac:chgData name="Sharon Gilliver" userId="S::sgilliver@wakefield.gov.uk::3872e323-49a2-4d70-a84b-6768ee6929eb" providerId="AD" clId="Web-{A780E854-3019-4095-A20F-305A198468D9}" dt="2025-01-29T15:57:58.194" v="22" actId="20577"/>
          <ac:spMkLst>
            <pc:docMk/>
            <pc:sldMk cId="3191120355" sldId="267"/>
            <ac:spMk id="8" creationId="{84099441-A601-1C4A-F17E-3CE6D40579E4}"/>
          </ac:spMkLst>
        </pc:spChg>
        <pc:picChg chg="del">
          <ac:chgData name="Sharon Gilliver" userId="S::sgilliver@wakefield.gov.uk::3872e323-49a2-4d70-a84b-6768ee6929eb" providerId="AD" clId="Web-{A780E854-3019-4095-A20F-305A198468D9}" dt="2025-01-29T15:57:36.083" v="14"/>
          <ac:picMkLst>
            <pc:docMk/>
            <pc:sldMk cId="3191120355" sldId="267"/>
            <ac:picMk id="4" creationId="{951AA2FD-147C-DDD0-E270-118F3EC31255}"/>
          </ac:picMkLst>
        </pc:picChg>
      </pc:sldChg>
      <pc:sldChg chg="addSp delSp modSp">
        <pc:chgData name="Sharon Gilliver" userId="S::sgilliver@wakefield.gov.uk::3872e323-49a2-4d70-a84b-6768ee6929eb" providerId="AD" clId="Web-{A780E854-3019-4095-A20F-305A198468D9}" dt="2025-01-29T15:59:02.104" v="36" actId="20577"/>
        <pc:sldMkLst>
          <pc:docMk/>
          <pc:sldMk cId="1559764201" sldId="268"/>
        </pc:sldMkLst>
        <pc:spChg chg="mod">
          <ac:chgData name="Sharon Gilliver" userId="S::sgilliver@wakefield.gov.uk::3872e323-49a2-4d70-a84b-6768ee6929eb" providerId="AD" clId="Web-{A780E854-3019-4095-A20F-305A198468D9}" dt="2025-01-29T15:59:02.104" v="36" actId="20577"/>
          <ac:spMkLst>
            <pc:docMk/>
            <pc:sldMk cId="1559764201" sldId="268"/>
            <ac:spMk id="2" creationId="{1CA6F40C-F501-DD0B-80B8-964DD8800A14}"/>
          </ac:spMkLst>
        </pc:spChg>
        <pc:spChg chg="add">
          <ac:chgData name="Sharon Gilliver" userId="S::sgilliver@wakefield.gov.uk::3872e323-49a2-4d70-a84b-6768ee6929eb" providerId="AD" clId="Web-{A780E854-3019-4095-A20F-305A198468D9}" dt="2025-01-29T15:58:08.663" v="26"/>
          <ac:spMkLst>
            <pc:docMk/>
            <pc:sldMk cId="1559764201" sldId="268"/>
            <ac:spMk id="6" creationId="{4C3B31D9-7E93-B420-3369-E1639D4A20A4}"/>
          </ac:spMkLst>
        </pc:spChg>
        <pc:spChg chg="mod">
          <ac:chgData name="Sharon Gilliver" userId="S::sgilliver@wakefield.gov.uk::3872e323-49a2-4d70-a84b-6768ee6929eb" providerId="AD" clId="Web-{A780E854-3019-4095-A20F-305A198468D9}" dt="2025-01-29T15:58:49.588" v="35" actId="1076"/>
          <ac:spMkLst>
            <pc:docMk/>
            <pc:sldMk cId="1559764201" sldId="268"/>
            <ac:spMk id="8" creationId="{84099441-A601-1C4A-F17E-3CE6D40579E4}"/>
          </ac:spMkLst>
        </pc:spChg>
        <pc:picChg chg="del">
          <ac:chgData name="Sharon Gilliver" userId="S::sgilliver@wakefield.gov.uk::3872e323-49a2-4d70-a84b-6768ee6929eb" providerId="AD" clId="Web-{A780E854-3019-4095-A20F-305A198468D9}" dt="2025-01-29T15:58:07.304" v="25"/>
          <ac:picMkLst>
            <pc:docMk/>
            <pc:sldMk cId="1559764201" sldId="268"/>
            <ac:picMk id="4" creationId="{951AA2FD-147C-DDD0-E270-118F3EC31255}"/>
          </ac:picMkLst>
        </pc:picChg>
      </pc:sldChg>
      <pc:sldChg chg="del">
        <pc:chgData name="Sharon Gilliver" userId="S::sgilliver@wakefield.gov.uk::3872e323-49a2-4d70-a84b-6768ee6929eb" providerId="AD" clId="Web-{A780E854-3019-4095-A20F-305A198468D9}" dt="2025-01-29T15:59:06.292" v="37"/>
        <pc:sldMkLst>
          <pc:docMk/>
          <pc:sldMk cId="3028263764" sldId="269"/>
        </pc:sldMkLst>
      </pc:sldChg>
      <pc:sldChg chg="del">
        <pc:chgData name="Sharon Gilliver" userId="S::sgilliver@wakefield.gov.uk::3872e323-49a2-4d70-a84b-6768ee6929eb" providerId="AD" clId="Web-{A780E854-3019-4095-A20F-305A198468D9}" dt="2025-01-29T15:59:10.589" v="38"/>
        <pc:sldMkLst>
          <pc:docMk/>
          <pc:sldMk cId="1055544411" sldId="270"/>
        </pc:sldMkLst>
      </pc:sldChg>
      <pc:sldChg chg="del">
        <pc:chgData name="Sharon Gilliver" userId="S::sgilliver@wakefield.gov.uk::3872e323-49a2-4d70-a84b-6768ee6929eb" providerId="AD" clId="Web-{A780E854-3019-4095-A20F-305A198468D9}" dt="2025-01-29T15:59:18.902" v="39"/>
        <pc:sldMkLst>
          <pc:docMk/>
          <pc:sldMk cId="3163970089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57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1DBA-B297-FBFD-08F3-8C5F61B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D830F-03C0-A2AE-8FE9-A41AFE42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FEE824-C175-BCC0-B45E-322A8659DC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89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883C98-72F7-4659-2F20-60F2EADA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452786"/>
            <a:ext cx="10752436" cy="5539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22B24E-6800-5FD7-6EEC-CFFF94AC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90" y="2270667"/>
            <a:ext cx="5158948" cy="3386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CC0713C-B475-63A7-9B42-A97CA8EBB9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20479" y="2270667"/>
            <a:ext cx="5158948" cy="3386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17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FA022-64C9-4062-394C-B042B711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E56AC-AE8E-CAB4-365C-5B443ED7A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7A71-EBE0-8D12-1195-9F15D60FE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21B5-4534-D740-A618-251FC3D0396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7CC2A-D140-65E4-A3B5-B08F60670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1C04-82B7-D9A5-5667-A0D829915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FB2A-C1B4-5646-9850-989ACAA1B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0B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445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F40C-F501-DD0B-80B8-964DD880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971591"/>
            <a:ext cx="10752436" cy="1329595"/>
          </a:xfrm>
        </p:spPr>
        <p:txBody>
          <a:bodyPr/>
          <a:lstStyle/>
          <a:p>
            <a:pPr algn="ctr"/>
            <a:r>
              <a:rPr lang="en-GB" sz="480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Smokefree Poster Competition </a:t>
            </a:r>
            <a:br>
              <a:rPr lang="en-GB" sz="4800">
                <a:solidFill>
                  <a:schemeClr val="accent6">
                    <a:lumMod val="76000"/>
                  </a:schemeClr>
                </a:solidFill>
              </a:rPr>
            </a:br>
            <a:r>
              <a:rPr lang="en-GB" sz="480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1st Prize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099441-A601-1C4A-F17E-3CE6D405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89" y="2825730"/>
            <a:ext cx="10353822" cy="133519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112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Awarded to </a:t>
            </a:r>
          </a:p>
          <a:p>
            <a:pPr marL="0" indent="0" algn="ctr">
              <a:buNone/>
            </a:pPr>
            <a:r>
              <a:rPr lang="en-GB" sz="240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(Name)</a:t>
            </a:r>
            <a:endParaRPr lang="en-GB" sz="240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sz="96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r>
              <a:rPr lang="en-GB" sz="96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                                             </a:t>
            </a:r>
            <a:r>
              <a:rPr lang="en-GB" sz="128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Well done!                 </a:t>
            </a:r>
            <a:r>
              <a:rPr lang="en-GB" sz="64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(Date)</a:t>
            </a:r>
            <a:endParaRPr lang="en-GB" sz="64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2E5C3-A93D-88D8-45B9-4CEB164100FF}"/>
              </a:ext>
            </a:extLst>
          </p:cNvPr>
          <p:cNvSpPr txBox="1"/>
          <p:nvPr/>
        </p:nvSpPr>
        <p:spPr>
          <a:xfrm>
            <a:off x="5272141" y="630182"/>
            <a:ext cx="164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Insert Club logo</a:t>
            </a:r>
            <a:endParaRPr lang="en-GB">
              <a:solidFill>
                <a:schemeClr val="accent6">
                  <a:lumMod val="76000"/>
                </a:schemeClr>
              </a:solidFill>
            </a:endParaRPr>
          </a:p>
        </p:txBody>
      </p:sp>
      <p:pic>
        <p:nvPicPr>
          <p:cNvPr id="6" name="Picture 5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F6C85C0-76BD-AB1B-F77A-5D3A0833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275" y="8860"/>
            <a:ext cx="2311125" cy="16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0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F40C-F501-DD0B-80B8-964DD880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971591"/>
            <a:ext cx="10752436" cy="1107996"/>
          </a:xfrm>
        </p:spPr>
        <p:txBody>
          <a:bodyPr/>
          <a:lstStyle/>
          <a:p>
            <a:pPr algn="ctr"/>
            <a:r>
              <a:rPr lang="en-GB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Smokefree Poster Competition </a:t>
            </a:r>
            <a:br>
              <a:rPr lang="en-GB">
                <a:solidFill>
                  <a:schemeClr val="accent6">
                    <a:lumMod val="76000"/>
                  </a:schemeClr>
                </a:solidFill>
              </a:rPr>
            </a:br>
            <a:r>
              <a:rPr lang="en-GB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2nd Prize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099441-A601-1C4A-F17E-3CE6D405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89" y="2825730"/>
            <a:ext cx="10353822" cy="133519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112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Awarded to </a:t>
            </a:r>
          </a:p>
          <a:p>
            <a:pPr marL="0" indent="0" algn="ctr">
              <a:buNone/>
            </a:pPr>
            <a:r>
              <a:rPr lang="en-GB" sz="240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(Name)</a:t>
            </a:r>
            <a:endParaRPr lang="en-GB" sz="240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sz="96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r>
              <a:rPr lang="en-GB" sz="96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                                             </a:t>
            </a:r>
            <a:r>
              <a:rPr lang="en-GB" sz="128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Well done!                 </a:t>
            </a:r>
            <a:r>
              <a:rPr lang="en-GB" sz="64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(Date)</a:t>
            </a:r>
            <a:endParaRPr lang="en-GB" sz="64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F04B7-5A95-17FA-31C5-F57C0F80E048}"/>
              </a:ext>
            </a:extLst>
          </p:cNvPr>
          <p:cNvSpPr txBox="1"/>
          <p:nvPr/>
        </p:nvSpPr>
        <p:spPr>
          <a:xfrm>
            <a:off x="5272141" y="630182"/>
            <a:ext cx="164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Insert Club logo</a:t>
            </a:r>
            <a:endParaRPr lang="en-GB">
              <a:solidFill>
                <a:schemeClr val="accent6">
                  <a:lumMod val="76000"/>
                </a:schemeClr>
              </a:solidFill>
            </a:endParaRPr>
          </a:p>
        </p:txBody>
      </p:sp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950F75EA-C37F-2E2B-40A4-710E4EE1C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275" y="8860"/>
            <a:ext cx="2311125" cy="16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20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F40C-F501-DD0B-80B8-964DD880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1" y="1971591"/>
            <a:ext cx="10752436" cy="110799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Smokefree Poster Competition </a:t>
            </a:r>
            <a:br>
              <a:rPr lang="en-GB" dirty="0"/>
            </a:br>
            <a:r>
              <a:rPr lang="en-GB" dirty="0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3rd Prize</a:t>
            </a:r>
            <a:endParaRPr lang="en-GB" dirty="0">
              <a:latin typeface="Tahoma"/>
              <a:ea typeface="Tahoma"/>
              <a:cs typeface="Tahoma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099441-A601-1C4A-F17E-3CE6D405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8" y="2764420"/>
            <a:ext cx="10353822" cy="133519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112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Awarded to </a:t>
            </a:r>
          </a:p>
          <a:p>
            <a:pPr marL="0" indent="0" algn="ctr">
              <a:buNone/>
            </a:pPr>
            <a:r>
              <a:rPr lang="en-GB" sz="240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(Name)</a:t>
            </a:r>
            <a:endParaRPr lang="en-GB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sz="96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r>
              <a:rPr lang="en-GB" sz="96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                                             </a:t>
            </a:r>
            <a:r>
              <a:rPr lang="en-GB" sz="128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Well done!                 </a:t>
            </a:r>
            <a:r>
              <a:rPr lang="en-GB" sz="6400" b="1">
                <a:solidFill>
                  <a:schemeClr val="accent6">
                    <a:lumMod val="76000"/>
                  </a:schemeClr>
                </a:solidFill>
                <a:latin typeface="Tahoma"/>
                <a:ea typeface="Tahoma"/>
                <a:cs typeface="Tahoma"/>
              </a:rPr>
              <a:t>(Date)</a:t>
            </a:r>
            <a:endParaRPr lang="en-GB" sz="6400" b="1">
              <a:solidFill>
                <a:schemeClr val="accent6">
                  <a:lumMod val="76000"/>
                </a:schemeClr>
              </a:solidFill>
            </a:endParaRPr>
          </a:p>
          <a:p>
            <a:pPr marL="0" indent="0">
              <a:buNone/>
            </a:pPr>
            <a:endParaRPr lang="en-GB" b="1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B31D9-7E93-B420-3369-E1639D4A20A4}"/>
              </a:ext>
            </a:extLst>
          </p:cNvPr>
          <p:cNvSpPr txBox="1"/>
          <p:nvPr/>
        </p:nvSpPr>
        <p:spPr>
          <a:xfrm>
            <a:off x="5202072" y="621423"/>
            <a:ext cx="1647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Insert Club logo</a:t>
            </a:r>
            <a:endParaRPr lang="en-GB">
              <a:solidFill>
                <a:schemeClr val="accent6">
                  <a:lumMod val="76000"/>
                </a:schemeClr>
              </a:solidFill>
            </a:endParaRPr>
          </a:p>
        </p:txBody>
      </p:sp>
      <p:pic>
        <p:nvPicPr>
          <p:cNvPr id="4" name="Picture 3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08A4C0CC-D6F5-F092-649B-2DCBC9EC5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275" y="8860"/>
            <a:ext cx="2311125" cy="16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4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0b8df-6511-43ce-8baf-d66e0dfa0825" xsi:nil="true"/>
    <lcf76f155ced4ddcb4097134ff3c332f xmlns="208f6457-1e3b-490e-bf7e-2a40fdfe35a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284369AB3F94FA423FEB5BF882434" ma:contentTypeVersion="14" ma:contentTypeDescription="Create a new document." ma:contentTypeScope="" ma:versionID="8cb35c15c5c9a2a7c07d8b4d196eb4a2">
  <xsd:schema xmlns:xsd="http://www.w3.org/2001/XMLSchema" xmlns:xs="http://www.w3.org/2001/XMLSchema" xmlns:p="http://schemas.microsoft.com/office/2006/metadata/properties" xmlns:ns2="208f6457-1e3b-490e-bf7e-2a40fdfe35ac" xmlns:ns3="a780b8df-6511-43ce-8baf-d66e0dfa0825" targetNamespace="http://schemas.microsoft.com/office/2006/metadata/properties" ma:root="true" ma:fieldsID="b0c3c821b8dd81f5b7c7c420399239a7" ns2:_="" ns3:_="">
    <xsd:import namespace="208f6457-1e3b-490e-bf7e-2a40fdfe35ac"/>
    <xsd:import namespace="a780b8df-6511-43ce-8baf-d66e0dfa0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f6457-1e3b-490e-bf7e-2a40fdfe3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0797a0e-5026-480d-971d-550050c80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0b8df-6511-43ce-8baf-d66e0dfa082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f3ad095-bdec-4404-b4fd-14f2af02db36}" ma:internalName="TaxCatchAll" ma:showField="CatchAllData" ma:web="a780b8df-6511-43ce-8baf-d66e0dfa08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F88983-C0AA-4296-AE57-B569AECCB118}">
  <ds:schemaRefs>
    <ds:schemaRef ds:uri="208f6457-1e3b-490e-bf7e-2a40fdfe35ac"/>
    <ds:schemaRef ds:uri="a780b8df-6511-43ce-8baf-d66e0dfa082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FD48AF-E9F4-4470-B3BF-653956B0A3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F1880D-A4F9-437F-A44D-BB0B4C1204E1}">
  <ds:schemaRefs>
    <ds:schemaRef ds:uri="208f6457-1e3b-490e-bf7e-2a40fdfe35ac"/>
    <ds:schemaRef ds:uri="a780b8df-6511-43ce-8baf-d66e0dfa08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Smokefree Poster Competition  1st Prize</vt:lpstr>
      <vt:lpstr>Smokefree Poster Competition  2nd Prize</vt:lpstr>
      <vt:lpstr>Smokefree Poster Competition  3rd Prize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Lodge</dc:creator>
  <cp:revision>3</cp:revision>
  <dcterms:created xsi:type="dcterms:W3CDTF">2023-09-06T16:33:06Z</dcterms:created>
  <dcterms:modified xsi:type="dcterms:W3CDTF">2025-05-08T12:21:02Z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0x01010017B284369AB3F94FA423FEB5BF882434</vt:lpwstr>
  </property>
  <property fmtid="{D5CDD505-2E9C-101B-9397-08002B2CF9AE}" pid="3" name="MediaServiceImageTags">
    <vt:lpwstr/>
  </property>
</Properties>
</file>