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83" r:id="rId7"/>
    <p:sldId id="285" r:id="rId8"/>
    <p:sldId id="286" r:id="rId9"/>
    <p:sldId id="288" r:id="rId10"/>
    <p:sldId id="289" r:id="rId11"/>
    <p:sldId id="291" r:id="rId12"/>
    <p:sldId id="290" r:id="rId13"/>
    <p:sldId id="292" r:id="rId14"/>
    <p:sldId id="293" r:id="rId15"/>
    <p:sldId id="294" r:id="rId16"/>
    <p:sldId id="295" r:id="rId17"/>
    <p:sldId id="261" r:id="rId18"/>
    <p:sldId id="262" r:id="rId19"/>
    <p:sldId id="25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BB"/>
    <a:srgbClr val="2244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1F576D-4CD5-4E69-BBAF-08B0A2152D6F}" v="2" dt="2025-05-08T12:27:47.488"/>
    <p1510:client id="{D814A216-0FFD-4675-AC34-D08EF13B9865}" v="16" dt="2025-05-08T12:30:40.3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694"/>
  </p:normalViewPr>
  <p:slideViewPr>
    <p:cSldViewPr snapToGrid="0">
      <p:cViewPr varScale="1">
        <p:scale>
          <a:sx n="105" d="100"/>
          <a:sy n="105" d="100"/>
        </p:scale>
        <p:origin x="10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ron Gilliver" userId="S::sgilliver@wakefield.gov.uk::3872e323-49a2-4d70-a84b-6768ee6929eb" providerId="AD" clId="Web-{381F576D-4CD5-4E69-BBAF-08B0A2152D6F}"/>
    <pc:docChg chg="modSld">
      <pc:chgData name="Sharon Gilliver" userId="S::sgilliver@wakefield.gov.uk::3872e323-49a2-4d70-a84b-6768ee6929eb" providerId="AD" clId="Web-{381F576D-4CD5-4E69-BBAF-08B0A2152D6F}" dt="2025-05-08T12:27:47.488" v="1"/>
      <pc:docMkLst>
        <pc:docMk/>
      </pc:docMkLst>
      <pc:sldChg chg="delSp">
        <pc:chgData name="Sharon Gilliver" userId="S::sgilliver@wakefield.gov.uk::3872e323-49a2-4d70-a84b-6768ee6929eb" providerId="AD" clId="Web-{381F576D-4CD5-4E69-BBAF-08B0A2152D6F}" dt="2025-05-08T12:27:43.128" v="0"/>
        <pc:sldMkLst>
          <pc:docMk/>
          <pc:sldMk cId="2494863737" sldId="256"/>
        </pc:sldMkLst>
        <pc:picChg chg="del">
          <ac:chgData name="Sharon Gilliver" userId="S::sgilliver@wakefield.gov.uk::3872e323-49a2-4d70-a84b-6768ee6929eb" providerId="AD" clId="Web-{381F576D-4CD5-4E69-BBAF-08B0A2152D6F}" dt="2025-05-08T12:27:43.128" v="0"/>
          <ac:picMkLst>
            <pc:docMk/>
            <pc:sldMk cId="2494863737" sldId="256"/>
            <ac:picMk id="2" creationId="{B419D1E8-1293-4653-18C7-314BC8E50D9D}"/>
          </ac:picMkLst>
        </pc:picChg>
      </pc:sldChg>
      <pc:sldChg chg="delSp">
        <pc:chgData name="Sharon Gilliver" userId="S::sgilliver@wakefield.gov.uk::3872e323-49a2-4d70-a84b-6768ee6929eb" providerId="AD" clId="Web-{381F576D-4CD5-4E69-BBAF-08B0A2152D6F}" dt="2025-05-08T12:27:47.488" v="1"/>
        <pc:sldMkLst>
          <pc:docMk/>
          <pc:sldMk cId="855212990" sldId="257"/>
        </pc:sldMkLst>
        <pc:picChg chg="del">
          <ac:chgData name="Sharon Gilliver" userId="S::sgilliver@wakefield.gov.uk::3872e323-49a2-4d70-a84b-6768ee6929eb" providerId="AD" clId="Web-{381F576D-4CD5-4E69-BBAF-08B0A2152D6F}" dt="2025-05-08T12:27:47.488" v="1"/>
          <ac:picMkLst>
            <pc:docMk/>
            <pc:sldMk cId="855212990" sldId="257"/>
            <ac:picMk id="7" creationId="{F5DE8B3B-C5A0-5AD2-8CE2-B1EE8FCF6382}"/>
          </ac:picMkLst>
        </pc:picChg>
      </pc:sldChg>
    </pc:docChg>
  </pc:docChgLst>
  <pc:docChgLst>
    <pc:chgData name="Sharon Gilliver" userId="3872e323-49a2-4d70-a84b-6768ee6929eb" providerId="ADAL" clId="{D814A216-0FFD-4675-AC34-D08EF13B9865}"/>
    <pc:docChg chg="custSel modSld">
      <pc:chgData name="Sharon Gilliver" userId="3872e323-49a2-4d70-a84b-6768ee6929eb" providerId="ADAL" clId="{D814A216-0FFD-4675-AC34-D08EF13B9865}" dt="2025-05-08T12:30:46.526" v="40" actId="14100"/>
      <pc:docMkLst>
        <pc:docMk/>
      </pc:docMkLst>
      <pc:sldChg chg="addSp modSp mod">
        <pc:chgData name="Sharon Gilliver" userId="3872e323-49a2-4d70-a84b-6768ee6929eb" providerId="ADAL" clId="{D814A216-0FFD-4675-AC34-D08EF13B9865}" dt="2025-05-08T12:29:16.736" v="19" actId="1076"/>
        <pc:sldMkLst>
          <pc:docMk/>
          <pc:sldMk cId="2494863737" sldId="256"/>
        </pc:sldMkLst>
        <pc:picChg chg="add mod">
          <ac:chgData name="Sharon Gilliver" userId="3872e323-49a2-4d70-a84b-6768ee6929eb" providerId="ADAL" clId="{D814A216-0FFD-4675-AC34-D08EF13B9865}" dt="2025-05-08T12:29:16.736" v="19" actId="1076"/>
          <ac:picMkLst>
            <pc:docMk/>
            <pc:sldMk cId="2494863737" sldId="256"/>
            <ac:picMk id="3" creationId="{E7411B7A-5E37-FBCC-A047-FD0175F71484}"/>
          </ac:picMkLst>
        </pc:picChg>
      </pc:sldChg>
      <pc:sldChg chg="addSp modSp mod">
        <pc:chgData name="Sharon Gilliver" userId="3872e323-49a2-4d70-a84b-6768ee6929eb" providerId="ADAL" clId="{D814A216-0FFD-4675-AC34-D08EF13B9865}" dt="2025-05-08T12:29:44.479" v="24" actId="1076"/>
        <pc:sldMkLst>
          <pc:docMk/>
          <pc:sldMk cId="855212990" sldId="257"/>
        </pc:sldMkLst>
        <pc:picChg chg="add mod">
          <ac:chgData name="Sharon Gilliver" userId="3872e323-49a2-4d70-a84b-6768ee6929eb" providerId="ADAL" clId="{D814A216-0FFD-4675-AC34-D08EF13B9865}" dt="2025-05-08T12:29:44.479" v="24" actId="1076"/>
          <ac:picMkLst>
            <pc:docMk/>
            <pc:sldMk cId="855212990" sldId="257"/>
            <ac:picMk id="4" creationId="{C66FF9A3-4DB4-B130-F0B8-C6396B6C2A8F}"/>
          </ac:picMkLst>
        </pc:picChg>
      </pc:sldChg>
      <pc:sldChg chg="addSp delSp modSp mod">
        <pc:chgData name="Sharon Gilliver" userId="3872e323-49a2-4d70-a84b-6768ee6929eb" providerId="ADAL" clId="{D814A216-0FFD-4675-AC34-D08EF13B9865}" dt="2025-05-08T12:30:46.526" v="40" actId="14100"/>
        <pc:sldMkLst>
          <pc:docMk/>
          <pc:sldMk cId="2101640168" sldId="259"/>
        </pc:sldMkLst>
        <pc:picChg chg="del">
          <ac:chgData name="Sharon Gilliver" userId="3872e323-49a2-4d70-a84b-6768ee6929eb" providerId="ADAL" clId="{D814A216-0FFD-4675-AC34-D08EF13B9865}" dt="2025-05-08T12:28:47.346" v="13" actId="478"/>
          <ac:picMkLst>
            <pc:docMk/>
            <pc:sldMk cId="2101640168" sldId="259"/>
            <ac:picMk id="2" creationId="{33047DE1-FE7A-145B-14A2-8059B7D71ADA}"/>
          </ac:picMkLst>
        </pc:picChg>
        <pc:picChg chg="add mod">
          <ac:chgData name="Sharon Gilliver" userId="3872e323-49a2-4d70-a84b-6768ee6929eb" providerId="ADAL" clId="{D814A216-0FFD-4675-AC34-D08EF13B9865}" dt="2025-05-08T12:30:46.526" v="40" actId="14100"/>
          <ac:picMkLst>
            <pc:docMk/>
            <pc:sldMk cId="2101640168" sldId="259"/>
            <ac:picMk id="3" creationId="{F5BA0C44-2850-5F8E-453F-5E704EFEDC8B}"/>
          </ac:picMkLst>
        </pc:picChg>
      </pc:sldChg>
      <pc:sldChg chg="addSp delSp modSp mod">
        <pc:chgData name="Sharon Gilliver" userId="3872e323-49a2-4d70-a84b-6768ee6929eb" providerId="ADAL" clId="{D814A216-0FFD-4675-AC34-D08EF13B9865}" dt="2025-05-08T12:30:34.007" v="37"/>
        <pc:sldMkLst>
          <pc:docMk/>
          <pc:sldMk cId="1345300186" sldId="261"/>
        </pc:sldMkLst>
        <pc:picChg chg="add mod">
          <ac:chgData name="Sharon Gilliver" userId="3872e323-49a2-4d70-a84b-6768ee6929eb" providerId="ADAL" clId="{D814A216-0FFD-4675-AC34-D08EF13B9865}" dt="2025-05-08T12:30:34.007" v="37"/>
          <ac:picMkLst>
            <pc:docMk/>
            <pc:sldMk cId="1345300186" sldId="261"/>
            <ac:picMk id="2" creationId="{933DED12-1EF0-16FF-5AFF-6D0938B14DE9}"/>
          </ac:picMkLst>
        </pc:picChg>
        <pc:picChg chg="del">
          <ac:chgData name="Sharon Gilliver" userId="3872e323-49a2-4d70-a84b-6768ee6929eb" providerId="ADAL" clId="{D814A216-0FFD-4675-AC34-D08EF13B9865}" dt="2025-05-08T12:28:40.385" v="11" actId="478"/>
          <ac:picMkLst>
            <pc:docMk/>
            <pc:sldMk cId="1345300186" sldId="261"/>
            <ac:picMk id="7" creationId="{DC66ACD3-668B-8F35-C686-C352A97D391A}"/>
          </ac:picMkLst>
        </pc:picChg>
      </pc:sldChg>
      <pc:sldChg chg="addSp delSp modSp mod">
        <pc:chgData name="Sharon Gilliver" userId="3872e323-49a2-4d70-a84b-6768ee6929eb" providerId="ADAL" clId="{D814A216-0FFD-4675-AC34-D08EF13B9865}" dt="2025-05-08T12:30:36.296" v="38"/>
        <pc:sldMkLst>
          <pc:docMk/>
          <pc:sldMk cId="1610153773" sldId="262"/>
        </pc:sldMkLst>
        <pc:picChg chg="add mod">
          <ac:chgData name="Sharon Gilliver" userId="3872e323-49a2-4d70-a84b-6768ee6929eb" providerId="ADAL" clId="{D814A216-0FFD-4675-AC34-D08EF13B9865}" dt="2025-05-08T12:30:36.296" v="38"/>
          <ac:picMkLst>
            <pc:docMk/>
            <pc:sldMk cId="1610153773" sldId="262"/>
            <ac:picMk id="2" creationId="{97514ADE-D838-6EC9-E3B6-A89BE9E28794}"/>
          </ac:picMkLst>
        </pc:picChg>
        <pc:picChg chg="del">
          <ac:chgData name="Sharon Gilliver" userId="3872e323-49a2-4d70-a84b-6768ee6929eb" providerId="ADAL" clId="{D814A216-0FFD-4675-AC34-D08EF13B9865}" dt="2025-05-08T12:28:43.035" v="12" actId="478"/>
          <ac:picMkLst>
            <pc:docMk/>
            <pc:sldMk cId="1610153773" sldId="262"/>
            <ac:picMk id="3" creationId="{1FE85BB4-0428-DE7E-A8FA-5CB19CB7E676}"/>
          </ac:picMkLst>
        </pc:picChg>
      </pc:sldChg>
      <pc:sldChg chg="addSp delSp modSp mod">
        <pc:chgData name="Sharon Gilliver" userId="3872e323-49a2-4d70-a84b-6768ee6929eb" providerId="ADAL" clId="{D814A216-0FFD-4675-AC34-D08EF13B9865}" dt="2025-05-08T12:29:53.356" v="25"/>
        <pc:sldMkLst>
          <pc:docMk/>
          <pc:sldMk cId="3447311568" sldId="283"/>
        </pc:sldMkLst>
        <pc:picChg chg="add mod">
          <ac:chgData name="Sharon Gilliver" userId="3872e323-49a2-4d70-a84b-6768ee6929eb" providerId="ADAL" clId="{D814A216-0FFD-4675-AC34-D08EF13B9865}" dt="2025-05-08T12:29:53.356" v="25"/>
          <ac:picMkLst>
            <pc:docMk/>
            <pc:sldMk cId="3447311568" sldId="283"/>
            <ac:picMk id="3" creationId="{FF5D1ED2-32A1-FAE9-1DED-84F884AD2C40}"/>
          </ac:picMkLst>
        </pc:picChg>
        <pc:picChg chg="del">
          <ac:chgData name="Sharon Gilliver" userId="3872e323-49a2-4d70-a84b-6768ee6929eb" providerId="ADAL" clId="{D814A216-0FFD-4675-AC34-D08EF13B9865}" dt="2025-05-08T12:28:01.703" v="0" actId="478"/>
          <ac:picMkLst>
            <pc:docMk/>
            <pc:sldMk cId="3447311568" sldId="283"/>
            <ac:picMk id="5" creationId="{DF57F641-EF4A-DAB9-081A-6BCD5F9E3909}"/>
          </ac:picMkLst>
        </pc:picChg>
      </pc:sldChg>
      <pc:sldChg chg="addSp delSp modSp mod">
        <pc:chgData name="Sharon Gilliver" userId="3872e323-49a2-4d70-a84b-6768ee6929eb" providerId="ADAL" clId="{D814A216-0FFD-4675-AC34-D08EF13B9865}" dt="2025-05-08T12:29:56.768" v="26"/>
        <pc:sldMkLst>
          <pc:docMk/>
          <pc:sldMk cId="2322984774" sldId="285"/>
        </pc:sldMkLst>
        <pc:picChg chg="add mod">
          <ac:chgData name="Sharon Gilliver" userId="3872e323-49a2-4d70-a84b-6768ee6929eb" providerId="ADAL" clId="{D814A216-0FFD-4675-AC34-D08EF13B9865}" dt="2025-05-08T12:29:56.768" v="26"/>
          <ac:picMkLst>
            <pc:docMk/>
            <pc:sldMk cId="2322984774" sldId="285"/>
            <ac:picMk id="2" creationId="{CA0D9A08-C8BD-4478-2815-8029A433F75E}"/>
          </ac:picMkLst>
        </pc:picChg>
        <pc:picChg chg="del">
          <ac:chgData name="Sharon Gilliver" userId="3872e323-49a2-4d70-a84b-6768ee6929eb" providerId="ADAL" clId="{D814A216-0FFD-4675-AC34-D08EF13B9865}" dt="2025-05-08T12:28:09.854" v="1" actId="478"/>
          <ac:picMkLst>
            <pc:docMk/>
            <pc:sldMk cId="2322984774" sldId="285"/>
            <ac:picMk id="5" creationId="{5A8217C6-EBBD-1569-CE99-9AECC439B18A}"/>
          </ac:picMkLst>
        </pc:picChg>
      </pc:sldChg>
      <pc:sldChg chg="addSp delSp modSp mod">
        <pc:chgData name="Sharon Gilliver" userId="3872e323-49a2-4d70-a84b-6768ee6929eb" providerId="ADAL" clId="{D814A216-0FFD-4675-AC34-D08EF13B9865}" dt="2025-05-08T12:30:01.312" v="27"/>
        <pc:sldMkLst>
          <pc:docMk/>
          <pc:sldMk cId="4255711384" sldId="286"/>
        </pc:sldMkLst>
        <pc:picChg chg="add mod">
          <ac:chgData name="Sharon Gilliver" userId="3872e323-49a2-4d70-a84b-6768ee6929eb" providerId="ADAL" clId="{D814A216-0FFD-4675-AC34-D08EF13B9865}" dt="2025-05-08T12:30:01.312" v="27"/>
          <ac:picMkLst>
            <pc:docMk/>
            <pc:sldMk cId="4255711384" sldId="286"/>
            <ac:picMk id="2" creationId="{CDCFD92F-7413-2773-DA47-E59CE6810812}"/>
          </ac:picMkLst>
        </pc:picChg>
        <pc:picChg chg="del">
          <ac:chgData name="Sharon Gilliver" userId="3872e323-49a2-4d70-a84b-6768ee6929eb" providerId="ADAL" clId="{D814A216-0FFD-4675-AC34-D08EF13B9865}" dt="2025-05-08T12:28:12.336" v="2" actId="478"/>
          <ac:picMkLst>
            <pc:docMk/>
            <pc:sldMk cId="4255711384" sldId="286"/>
            <ac:picMk id="4" creationId="{CAABA56C-B8BC-1EAF-8C9C-2AC2E1B33988}"/>
          </ac:picMkLst>
        </pc:picChg>
      </pc:sldChg>
      <pc:sldChg chg="addSp delSp modSp mod">
        <pc:chgData name="Sharon Gilliver" userId="3872e323-49a2-4d70-a84b-6768ee6929eb" providerId="ADAL" clId="{D814A216-0FFD-4675-AC34-D08EF13B9865}" dt="2025-05-08T12:30:04.632" v="28"/>
        <pc:sldMkLst>
          <pc:docMk/>
          <pc:sldMk cId="2033054291" sldId="288"/>
        </pc:sldMkLst>
        <pc:picChg chg="add mod">
          <ac:chgData name="Sharon Gilliver" userId="3872e323-49a2-4d70-a84b-6768ee6929eb" providerId="ADAL" clId="{D814A216-0FFD-4675-AC34-D08EF13B9865}" dt="2025-05-08T12:30:04.632" v="28"/>
          <ac:picMkLst>
            <pc:docMk/>
            <pc:sldMk cId="2033054291" sldId="288"/>
            <ac:picMk id="3" creationId="{71D4BF65-88C8-8CB9-F461-5A1DCBBE5C9E}"/>
          </ac:picMkLst>
        </pc:picChg>
        <pc:picChg chg="del">
          <ac:chgData name="Sharon Gilliver" userId="3872e323-49a2-4d70-a84b-6768ee6929eb" providerId="ADAL" clId="{D814A216-0FFD-4675-AC34-D08EF13B9865}" dt="2025-05-08T12:28:15.076" v="3" actId="478"/>
          <ac:picMkLst>
            <pc:docMk/>
            <pc:sldMk cId="2033054291" sldId="288"/>
            <ac:picMk id="5" creationId="{D85E9671-9D13-7C8E-37F3-0BE6F3417B45}"/>
          </ac:picMkLst>
        </pc:picChg>
      </pc:sldChg>
      <pc:sldChg chg="addSp delSp modSp mod">
        <pc:chgData name="Sharon Gilliver" userId="3872e323-49a2-4d70-a84b-6768ee6929eb" providerId="ADAL" clId="{D814A216-0FFD-4675-AC34-D08EF13B9865}" dt="2025-05-08T12:30:10.296" v="29"/>
        <pc:sldMkLst>
          <pc:docMk/>
          <pc:sldMk cId="3504717321" sldId="289"/>
        </pc:sldMkLst>
        <pc:picChg chg="add mod">
          <ac:chgData name="Sharon Gilliver" userId="3872e323-49a2-4d70-a84b-6768ee6929eb" providerId="ADAL" clId="{D814A216-0FFD-4675-AC34-D08EF13B9865}" dt="2025-05-08T12:30:10.296" v="29"/>
          <ac:picMkLst>
            <pc:docMk/>
            <pc:sldMk cId="3504717321" sldId="289"/>
            <ac:picMk id="2" creationId="{D1D18952-0EC7-FFA2-453E-78740231D60E}"/>
          </ac:picMkLst>
        </pc:picChg>
        <pc:picChg chg="del">
          <ac:chgData name="Sharon Gilliver" userId="3872e323-49a2-4d70-a84b-6768ee6929eb" providerId="ADAL" clId="{D814A216-0FFD-4675-AC34-D08EF13B9865}" dt="2025-05-08T12:28:19.090" v="4" actId="478"/>
          <ac:picMkLst>
            <pc:docMk/>
            <pc:sldMk cId="3504717321" sldId="289"/>
            <ac:picMk id="4" creationId="{948BBB2A-E393-4A4F-EB26-A76A8ACA6BCE}"/>
          </ac:picMkLst>
        </pc:picChg>
      </pc:sldChg>
      <pc:sldChg chg="addSp delSp modSp mod">
        <pc:chgData name="Sharon Gilliver" userId="3872e323-49a2-4d70-a84b-6768ee6929eb" providerId="ADAL" clId="{D814A216-0FFD-4675-AC34-D08EF13B9865}" dt="2025-05-08T12:30:16.352" v="31"/>
        <pc:sldMkLst>
          <pc:docMk/>
          <pc:sldMk cId="2539810818" sldId="290"/>
        </pc:sldMkLst>
        <pc:picChg chg="add mod">
          <ac:chgData name="Sharon Gilliver" userId="3872e323-49a2-4d70-a84b-6768ee6929eb" providerId="ADAL" clId="{D814A216-0FFD-4675-AC34-D08EF13B9865}" dt="2025-05-08T12:30:16.352" v="31"/>
          <ac:picMkLst>
            <pc:docMk/>
            <pc:sldMk cId="2539810818" sldId="290"/>
            <ac:picMk id="2" creationId="{CB4FE108-9F33-4F65-E785-6E59D385A429}"/>
          </ac:picMkLst>
        </pc:picChg>
        <pc:picChg chg="del">
          <ac:chgData name="Sharon Gilliver" userId="3872e323-49a2-4d70-a84b-6768ee6929eb" providerId="ADAL" clId="{D814A216-0FFD-4675-AC34-D08EF13B9865}" dt="2025-05-08T12:28:25.470" v="6" actId="478"/>
          <ac:picMkLst>
            <pc:docMk/>
            <pc:sldMk cId="2539810818" sldId="290"/>
            <ac:picMk id="4" creationId="{ECF8B6CF-9703-B370-85BB-6A4341D03028}"/>
          </ac:picMkLst>
        </pc:picChg>
      </pc:sldChg>
      <pc:sldChg chg="addSp delSp modSp mod">
        <pc:chgData name="Sharon Gilliver" userId="3872e323-49a2-4d70-a84b-6768ee6929eb" providerId="ADAL" clId="{D814A216-0FFD-4675-AC34-D08EF13B9865}" dt="2025-05-08T12:30:14.100" v="30"/>
        <pc:sldMkLst>
          <pc:docMk/>
          <pc:sldMk cId="2919625983" sldId="291"/>
        </pc:sldMkLst>
        <pc:picChg chg="add mod">
          <ac:chgData name="Sharon Gilliver" userId="3872e323-49a2-4d70-a84b-6768ee6929eb" providerId="ADAL" clId="{D814A216-0FFD-4675-AC34-D08EF13B9865}" dt="2025-05-08T12:30:14.100" v="30"/>
          <ac:picMkLst>
            <pc:docMk/>
            <pc:sldMk cId="2919625983" sldId="291"/>
            <ac:picMk id="2" creationId="{9C1D23BA-B81C-4A99-3270-A5F7BB778889}"/>
          </ac:picMkLst>
        </pc:picChg>
        <pc:picChg chg="del">
          <ac:chgData name="Sharon Gilliver" userId="3872e323-49a2-4d70-a84b-6768ee6929eb" providerId="ADAL" clId="{D814A216-0FFD-4675-AC34-D08EF13B9865}" dt="2025-05-08T12:28:21.882" v="5" actId="478"/>
          <ac:picMkLst>
            <pc:docMk/>
            <pc:sldMk cId="2919625983" sldId="291"/>
            <ac:picMk id="4" creationId="{00362AFD-08DA-51C3-B3A4-C8FB98F198AA}"/>
          </ac:picMkLst>
        </pc:picChg>
      </pc:sldChg>
      <pc:sldChg chg="addSp delSp modSp mod">
        <pc:chgData name="Sharon Gilliver" userId="3872e323-49a2-4d70-a84b-6768ee6929eb" providerId="ADAL" clId="{D814A216-0FFD-4675-AC34-D08EF13B9865}" dt="2025-05-08T12:30:18.631" v="32"/>
        <pc:sldMkLst>
          <pc:docMk/>
          <pc:sldMk cId="509971540" sldId="292"/>
        </pc:sldMkLst>
        <pc:picChg chg="add mod">
          <ac:chgData name="Sharon Gilliver" userId="3872e323-49a2-4d70-a84b-6768ee6929eb" providerId="ADAL" clId="{D814A216-0FFD-4675-AC34-D08EF13B9865}" dt="2025-05-08T12:30:18.631" v="32"/>
          <ac:picMkLst>
            <pc:docMk/>
            <pc:sldMk cId="509971540" sldId="292"/>
            <ac:picMk id="2" creationId="{89588A45-9DF3-BFE5-B3D5-4FBD27A9843E}"/>
          </ac:picMkLst>
        </pc:picChg>
        <pc:picChg chg="del">
          <ac:chgData name="Sharon Gilliver" userId="3872e323-49a2-4d70-a84b-6768ee6929eb" providerId="ADAL" clId="{D814A216-0FFD-4675-AC34-D08EF13B9865}" dt="2025-05-08T12:28:27.879" v="7" actId="478"/>
          <ac:picMkLst>
            <pc:docMk/>
            <pc:sldMk cId="509971540" sldId="292"/>
            <ac:picMk id="4" creationId="{330FDFD3-7C8F-7145-22BF-42BD119F4FEA}"/>
          </ac:picMkLst>
        </pc:picChg>
      </pc:sldChg>
      <pc:sldChg chg="addSp delSp modSp mod">
        <pc:chgData name="Sharon Gilliver" userId="3872e323-49a2-4d70-a84b-6768ee6929eb" providerId="ADAL" clId="{D814A216-0FFD-4675-AC34-D08EF13B9865}" dt="2025-05-08T12:30:22.075" v="33"/>
        <pc:sldMkLst>
          <pc:docMk/>
          <pc:sldMk cId="3614086621" sldId="293"/>
        </pc:sldMkLst>
        <pc:picChg chg="add mod">
          <ac:chgData name="Sharon Gilliver" userId="3872e323-49a2-4d70-a84b-6768ee6929eb" providerId="ADAL" clId="{D814A216-0FFD-4675-AC34-D08EF13B9865}" dt="2025-05-08T12:30:22.075" v="33"/>
          <ac:picMkLst>
            <pc:docMk/>
            <pc:sldMk cId="3614086621" sldId="293"/>
            <ac:picMk id="3" creationId="{DA8611D4-922E-DDFF-A817-63AD56D3E212}"/>
          </ac:picMkLst>
        </pc:picChg>
        <pc:picChg chg="del">
          <ac:chgData name="Sharon Gilliver" userId="3872e323-49a2-4d70-a84b-6768ee6929eb" providerId="ADAL" clId="{D814A216-0FFD-4675-AC34-D08EF13B9865}" dt="2025-05-08T12:28:30.446" v="8" actId="478"/>
          <ac:picMkLst>
            <pc:docMk/>
            <pc:sldMk cId="3614086621" sldId="293"/>
            <ac:picMk id="5" creationId="{701E6B42-2789-9BF9-386C-E715FB6FB311}"/>
          </ac:picMkLst>
        </pc:picChg>
      </pc:sldChg>
      <pc:sldChg chg="addSp delSp modSp mod">
        <pc:chgData name="Sharon Gilliver" userId="3872e323-49a2-4d70-a84b-6768ee6929eb" providerId="ADAL" clId="{D814A216-0FFD-4675-AC34-D08EF13B9865}" dt="2025-05-08T12:30:24.557" v="34"/>
        <pc:sldMkLst>
          <pc:docMk/>
          <pc:sldMk cId="1387489755" sldId="294"/>
        </pc:sldMkLst>
        <pc:picChg chg="add mod">
          <ac:chgData name="Sharon Gilliver" userId="3872e323-49a2-4d70-a84b-6768ee6929eb" providerId="ADAL" clId="{D814A216-0FFD-4675-AC34-D08EF13B9865}" dt="2025-05-08T12:30:24.557" v="34"/>
          <ac:picMkLst>
            <pc:docMk/>
            <pc:sldMk cId="1387489755" sldId="294"/>
            <ac:picMk id="3" creationId="{EDB8FACB-FF69-70BB-9221-D9118BA00729}"/>
          </ac:picMkLst>
        </pc:picChg>
        <pc:picChg chg="del">
          <ac:chgData name="Sharon Gilliver" userId="3872e323-49a2-4d70-a84b-6768ee6929eb" providerId="ADAL" clId="{D814A216-0FFD-4675-AC34-D08EF13B9865}" dt="2025-05-08T12:28:33.873" v="9" actId="478"/>
          <ac:picMkLst>
            <pc:docMk/>
            <pc:sldMk cId="1387489755" sldId="294"/>
            <ac:picMk id="5" creationId="{41A2E4A0-FE8C-2AB0-F03A-BEA449480D49}"/>
          </ac:picMkLst>
        </pc:picChg>
      </pc:sldChg>
      <pc:sldChg chg="addSp delSp modSp mod">
        <pc:chgData name="Sharon Gilliver" userId="3872e323-49a2-4d70-a84b-6768ee6929eb" providerId="ADAL" clId="{D814A216-0FFD-4675-AC34-D08EF13B9865}" dt="2025-05-08T12:30:31.129" v="36" actId="1036"/>
        <pc:sldMkLst>
          <pc:docMk/>
          <pc:sldMk cId="941103046" sldId="295"/>
        </pc:sldMkLst>
        <pc:picChg chg="add mod">
          <ac:chgData name="Sharon Gilliver" userId="3872e323-49a2-4d70-a84b-6768ee6929eb" providerId="ADAL" clId="{D814A216-0FFD-4675-AC34-D08EF13B9865}" dt="2025-05-08T12:30:31.129" v="36" actId="1036"/>
          <ac:picMkLst>
            <pc:docMk/>
            <pc:sldMk cId="941103046" sldId="295"/>
            <ac:picMk id="2" creationId="{E1B1E63D-4F44-6CB0-4B6D-B27418385342}"/>
          </ac:picMkLst>
        </pc:picChg>
        <pc:picChg chg="del">
          <ac:chgData name="Sharon Gilliver" userId="3872e323-49a2-4d70-a84b-6768ee6929eb" providerId="ADAL" clId="{D814A216-0FFD-4675-AC34-D08EF13B9865}" dt="2025-05-08T12:28:36.335" v="10" actId="478"/>
          <ac:picMkLst>
            <pc:docMk/>
            <pc:sldMk cId="941103046" sldId="295"/>
            <ac:picMk id="4" creationId="{D67AF24C-F01A-2E55-8946-865D6D25C037}"/>
          </ac:picMkLst>
        </pc:picChg>
      </pc:sldChg>
    </pc:docChg>
  </pc:docChgLst>
  <pc:docChgLst>
    <pc:chgData name="Sharon Gilliver" userId="S::sgilliver@wakefield.gov.uk::3872e323-49a2-4d70-a84b-6768ee6929eb" providerId="AD" clId="Web-{7A1F35D8-833C-48E8-87A4-138E3B47E059}"/>
    <pc:docChg chg="delSld modSld">
      <pc:chgData name="Sharon Gilliver" userId="S::sgilliver@wakefield.gov.uk::3872e323-49a2-4d70-a84b-6768ee6929eb" providerId="AD" clId="Web-{7A1F35D8-833C-48E8-87A4-138E3B47E059}" dt="2025-02-04T13:07:41.275" v="179"/>
      <pc:docMkLst>
        <pc:docMk/>
      </pc:docMkLst>
      <pc:sldChg chg="addSp delSp modSp">
        <pc:chgData name="Sharon Gilliver" userId="S::sgilliver@wakefield.gov.uk::3872e323-49a2-4d70-a84b-6768ee6929eb" providerId="AD" clId="Web-{7A1F35D8-833C-48E8-87A4-138E3B47E059}" dt="2025-02-04T13:07:27.118" v="171"/>
        <pc:sldMkLst>
          <pc:docMk/>
          <pc:sldMk cId="2494863737" sldId="256"/>
        </pc:sldMkLst>
      </pc:sldChg>
      <pc:sldChg chg="addSp delSp modSp">
        <pc:chgData name="Sharon Gilliver" userId="S::sgilliver@wakefield.gov.uk::3872e323-49a2-4d70-a84b-6768ee6929eb" providerId="AD" clId="Web-{7A1F35D8-833C-48E8-87A4-138E3B47E059}" dt="2025-02-04T13:07:35.150" v="175"/>
        <pc:sldMkLst>
          <pc:docMk/>
          <pc:sldMk cId="855212990" sldId="257"/>
        </pc:sldMkLst>
      </pc:sldChg>
      <pc:sldChg chg="addSp delSp modSp mod setBg">
        <pc:chgData name="Sharon Gilliver" userId="S::sgilliver@wakefield.gov.uk::3872e323-49a2-4d70-a84b-6768ee6929eb" providerId="AD" clId="Web-{7A1F35D8-833C-48E8-87A4-138E3B47E059}" dt="2025-02-04T12:52:09.639" v="41" actId="14100"/>
        <pc:sldMkLst>
          <pc:docMk/>
          <pc:sldMk cId="2101640168" sldId="259"/>
        </pc:sldMkLst>
      </pc:sldChg>
      <pc:sldChg chg="del">
        <pc:chgData name="Sharon Gilliver" userId="S::sgilliver@wakefield.gov.uk::3872e323-49a2-4d70-a84b-6768ee6929eb" providerId="AD" clId="Web-{7A1F35D8-833C-48E8-87A4-138E3B47E059}" dt="2025-02-04T12:47:48.334" v="17"/>
        <pc:sldMkLst>
          <pc:docMk/>
          <pc:sldMk cId="3219297184" sldId="260"/>
        </pc:sldMkLst>
      </pc:sldChg>
      <pc:sldChg chg="addSp modSp">
        <pc:chgData name="Sharon Gilliver" userId="S::sgilliver@wakefield.gov.uk::3872e323-49a2-4d70-a84b-6768ee6929eb" providerId="AD" clId="Web-{7A1F35D8-833C-48E8-87A4-138E3B47E059}" dt="2025-02-04T12:57:09.632" v="83"/>
        <pc:sldMkLst>
          <pc:docMk/>
          <pc:sldMk cId="1345300186" sldId="261"/>
        </pc:sldMkLst>
      </pc:sldChg>
      <pc:sldChg chg="addSp delSp modSp">
        <pc:chgData name="Sharon Gilliver" userId="S::sgilliver@wakefield.gov.uk::3872e323-49a2-4d70-a84b-6768ee6929eb" providerId="AD" clId="Web-{7A1F35D8-833C-48E8-87A4-138E3B47E059}" dt="2025-02-04T12:57:12.101" v="84"/>
        <pc:sldMkLst>
          <pc:docMk/>
          <pc:sldMk cId="1610153773" sldId="262"/>
        </pc:sldMkLst>
      </pc:sldChg>
      <pc:sldChg chg="del">
        <pc:chgData name="Sharon Gilliver" userId="S::sgilliver@wakefield.gov.uk::3872e323-49a2-4d70-a84b-6768ee6929eb" providerId="AD" clId="Web-{7A1F35D8-833C-48E8-87A4-138E3B47E059}" dt="2025-02-04T12:47:32.803" v="16"/>
        <pc:sldMkLst>
          <pc:docMk/>
          <pc:sldMk cId="1810789429" sldId="268"/>
        </pc:sldMkLst>
      </pc:sldChg>
      <pc:sldChg chg="addSp delSp modSp">
        <pc:chgData name="Sharon Gilliver" userId="S::sgilliver@wakefield.gov.uk::3872e323-49a2-4d70-a84b-6768ee6929eb" providerId="AD" clId="Web-{7A1F35D8-833C-48E8-87A4-138E3B47E059}" dt="2025-02-04T13:07:41.275" v="179"/>
        <pc:sldMkLst>
          <pc:docMk/>
          <pc:sldMk cId="3447311568" sldId="283"/>
        </pc:sldMkLst>
      </pc:sldChg>
      <pc:sldChg chg="addSp">
        <pc:chgData name="Sharon Gilliver" userId="S::sgilliver@wakefield.gov.uk::3872e323-49a2-4d70-a84b-6768ee6929eb" providerId="AD" clId="Web-{7A1F35D8-833C-48E8-87A4-138E3B47E059}" dt="2025-02-04T12:56:35.068" v="73"/>
        <pc:sldMkLst>
          <pc:docMk/>
          <pc:sldMk cId="2322984774" sldId="285"/>
        </pc:sldMkLst>
      </pc:sldChg>
      <pc:sldChg chg="addSp">
        <pc:chgData name="Sharon Gilliver" userId="S::sgilliver@wakefield.gov.uk::3872e323-49a2-4d70-a84b-6768ee6929eb" providerId="AD" clId="Web-{7A1F35D8-833C-48E8-87A4-138E3B47E059}" dt="2025-02-04T12:56:38.521" v="74"/>
        <pc:sldMkLst>
          <pc:docMk/>
          <pc:sldMk cId="4255711384" sldId="286"/>
        </pc:sldMkLst>
      </pc:sldChg>
      <pc:sldChg chg="addSp">
        <pc:chgData name="Sharon Gilliver" userId="S::sgilliver@wakefield.gov.uk::3872e323-49a2-4d70-a84b-6768ee6929eb" providerId="AD" clId="Web-{7A1F35D8-833C-48E8-87A4-138E3B47E059}" dt="2025-02-04T12:56:41.897" v="75"/>
        <pc:sldMkLst>
          <pc:docMk/>
          <pc:sldMk cId="2033054291" sldId="288"/>
        </pc:sldMkLst>
      </pc:sldChg>
      <pc:sldChg chg="addSp">
        <pc:chgData name="Sharon Gilliver" userId="S::sgilliver@wakefield.gov.uk::3872e323-49a2-4d70-a84b-6768ee6929eb" providerId="AD" clId="Web-{7A1F35D8-833C-48E8-87A4-138E3B47E059}" dt="2025-02-04T12:56:44.725" v="76"/>
        <pc:sldMkLst>
          <pc:docMk/>
          <pc:sldMk cId="3504717321" sldId="289"/>
        </pc:sldMkLst>
      </pc:sldChg>
      <pc:sldChg chg="addSp">
        <pc:chgData name="Sharon Gilliver" userId="S::sgilliver@wakefield.gov.uk::3872e323-49a2-4d70-a84b-6768ee6929eb" providerId="AD" clId="Web-{7A1F35D8-833C-48E8-87A4-138E3B47E059}" dt="2025-02-04T12:56:51.194" v="78"/>
        <pc:sldMkLst>
          <pc:docMk/>
          <pc:sldMk cId="2539810818" sldId="290"/>
        </pc:sldMkLst>
      </pc:sldChg>
      <pc:sldChg chg="addSp">
        <pc:chgData name="Sharon Gilliver" userId="S::sgilliver@wakefield.gov.uk::3872e323-49a2-4d70-a84b-6768ee6929eb" providerId="AD" clId="Web-{7A1F35D8-833C-48E8-87A4-138E3B47E059}" dt="2025-02-04T12:56:48.381" v="77"/>
        <pc:sldMkLst>
          <pc:docMk/>
          <pc:sldMk cId="2919625983" sldId="291"/>
        </pc:sldMkLst>
      </pc:sldChg>
      <pc:sldChg chg="addSp">
        <pc:chgData name="Sharon Gilliver" userId="S::sgilliver@wakefield.gov.uk::3872e323-49a2-4d70-a84b-6768ee6929eb" providerId="AD" clId="Web-{7A1F35D8-833C-48E8-87A4-138E3B47E059}" dt="2025-02-04T12:56:55.116" v="79"/>
        <pc:sldMkLst>
          <pc:docMk/>
          <pc:sldMk cId="509971540" sldId="292"/>
        </pc:sldMkLst>
      </pc:sldChg>
      <pc:sldChg chg="addSp modSp">
        <pc:chgData name="Sharon Gilliver" userId="S::sgilliver@wakefield.gov.uk::3872e323-49a2-4d70-a84b-6768ee6929eb" providerId="AD" clId="Web-{7A1F35D8-833C-48E8-87A4-138E3B47E059}" dt="2025-02-04T12:56:59.053" v="80"/>
        <pc:sldMkLst>
          <pc:docMk/>
          <pc:sldMk cId="3614086621" sldId="293"/>
        </pc:sldMkLst>
      </pc:sldChg>
      <pc:sldChg chg="addSp modSp">
        <pc:chgData name="Sharon Gilliver" userId="S::sgilliver@wakefield.gov.uk::3872e323-49a2-4d70-a84b-6768ee6929eb" providerId="AD" clId="Web-{7A1F35D8-833C-48E8-87A4-138E3B47E059}" dt="2025-02-04T12:57:02.741" v="81"/>
        <pc:sldMkLst>
          <pc:docMk/>
          <pc:sldMk cId="1387489755" sldId="294"/>
        </pc:sldMkLst>
      </pc:sldChg>
      <pc:sldChg chg="addSp">
        <pc:chgData name="Sharon Gilliver" userId="S::sgilliver@wakefield.gov.uk::3872e323-49a2-4d70-a84b-6768ee6929eb" providerId="AD" clId="Web-{7A1F35D8-833C-48E8-87A4-138E3B47E059}" dt="2025-02-04T12:57:06.069" v="82"/>
        <pc:sldMkLst>
          <pc:docMk/>
          <pc:sldMk cId="941103046" sldId="295"/>
        </pc:sldMkLst>
      </pc:sldChg>
      <pc:sldChg chg="del">
        <pc:chgData name="Sharon Gilliver" userId="S::sgilliver@wakefield.gov.uk::3872e323-49a2-4d70-a84b-6768ee6929eb" providerId="AD" clId="Web-{7A1F35D8-833C-48E8-87A4-138E3B47E059}" dt="2025-02-04T12:50:57.230" v="34"/>
        <pc:sldMkLst>
          <pc:docMk/>
          <pc:sldMk cId="3457996964" sldId="296"/>
        </pc:sldMkLst>
      </pc:sldChg>
    </pc:docChg>
  </pc:docChgLst>
  <pc:docChgLst>
    <pc:chgData name="Sharon Gilliver" userId="S::sgilliver@wakefield.gov.uk::3872e323-49a2-4d70-a84b-6768ee6929eb" providerId="AD" clId="Web-{8E622838-E2FA-45AB-9D13-9F382137AEBE}"/>
    <pc:docChg chg="modSld">
      <pc:chgData name="Sharon Gilliver" userId="S::sgilliver@wakefield.gov.uk::3872e323-49a2-4d70-a84b-6768ee6929eb" providerId="AD" clId="Web-{8E622838-E2FA-45AB-9D13-9F382137AEBE}" dt="2025-02-06T09:11:11.962" v="27"/>
      <pc:docMkLst>
        <pc:docMk/>
      </pc:docMkLst>
      <pc:sldChg chg="modSp">
        <pc:chgData name="Sharon Gilliver" userId="S::sgilliver@wakefield.gov.uk::3872e323-49a2-4d70-a84b-6768ee6929eb" providerId="AD" clId="Web-{8E622838-E2FA-45AB-9D13-9F382137AEBE}" dt="2025-02-06T09:08:12.660" v="1" actId="1076"/>
        <pc:sldMkLst>
          <pc:docMk/>
          <pc:sldMk cId="855212990" sldId="257"/>
        </pc:sldMkLst>
      </pc:sldChg>
      <pc:sldChg chg="addSp delSp">
        <pc:chgData name="Sharon Gilliver" userId="S::sgilliver@wakefield.gov.uk::3872e323-49a2-4d70-a84b-6768ee6929eb" providerId="AD" clId="Web-{8E622838-E2FA-45AB-9D13-9F382137AEBE}" dt="2025-02-06T09:11:06.931" v="25"/>
        <pc:sldMkLst>
          <pc:docMk/>
          <pc:sldMk cId="1345300186" sldId="261"/>
        </pc:sldMkLst>
      </pc:sldChg>
      <pc:sldChg chg="addSp delSp">
        <pc:chgData name="Sharon Gilliver" userId="S::sgilliver@wakefield.gov.uk::3872e323-49a2-4d70-a84b-6768ee6929eb" providerId="AD" clId="Web-{8E622838-E2FA-45AB-9D13-9F382137AEBE}" dt="2025-02-06T09:11:11.962" v="27"/>
        <pc:sldMkLst>
          <pc:docMk/>
          <pc:sldMk cId="1610153773" sldId="262"/>
        </pc:sldMkLst>
      </pc:sldChg>
      <pc:sldChg chg="addSp delSp">
        <pc:chgData name="Sharon Gilliver" userId="S::sgilliver@wakefield.gov.uk::3872e323-49a2-4d70-a84b-6768ee6929eb" providerId="AD" clId="Web-{8E622838-E2FA-45AB-9D13-9F382137AEBE}" dt="2025-02-06T09:08:22.613" v="3"/>
        <pc:sldMkLst>
          <pc:docMk/>
          <pc:sldMk cId="3447311568" sldId="283"/>
        </pc:sldMkLst>
      </pc:sldChg>
      <pc:sldChg chg="addSp delSp">
        <pc:chgData name="Sharon Gilliver" userId="S::sgilliver@wakefield.gov.uk::3872e323-49a2-4d70-a84b-6768ee6929eb" providerId="AD" clId="Web-{8E622838-E2FA-45AB-9D13-9F382137AEBE}" dt="2025-02-06T09:08:28.379" v="5"/>
        <pc:sldMkLst>
          <pc:docMk/>
          <pc:sldMk cId="2322984774" sldId="285"/>
        </pc:sldMkLst>
      </pc:sldChg>
      <pc:sldChg chg="addSp delSp">
        <pc:chgData name="Sharon Gilliver" userId="S::sgilliver@wakefield.gov.uk::3872e323-49a2-4d70-a84b-6768ee6929eb" providerId="AD" clId="Web-{8E622838-E2FA-45AB-9D13-9F382137AEBE}" dt="2025-02-06T09:08:33.926" v="7"/>
        <pc:sldMkLst>
          <pc:docMk/>
          <pc:sldMk cId="4255711384" sldId="286"/>
        </pc:sldMkLst>
      </pc:sldChg>
      <pc:sldChg chg="addSp delSp">
        <pc:chgData name="Sharon Gilliver" userId="S::sgilliver@wakefield.gov.uk::3872e323-49a2-4d70-a84b-6768ee6929eb" providerId="AD" clId="Web-{8E622838-E2FA-45AB-9D13-9F382137AEBE}" dt="2025-02-06T09:08:39.036" v="9"/>
        <pc:sldMkLst>
          <pc:docMk/>
          <pc:sldMk cId="2033054291" sldId="288"/>
        </pc:sldMkLst>
      </pc:sldChg>
      <pc:sldChg chg="addSp delSp">
        <pc:chgData name="Sharon Gilliver" userId="S::sgilliver@wakefield.gov.uk::3872e323-49a2-4d70-a84b-6768ee6929eb" providerId="AD" clId="Web-{8E622838-E2FA-45AB-9D13-9F382137AEBE}" dt="2025-02-06T09:08:48.114" v="11"/>
        <pc:sldMkLst>
          <pc:docMk/>
          <pc:sldMk cId="3504717321" sldId="289"/>
        </pc:sldMkLst>
      </pc:sldChg>
      <pc:sldChg chg="addSp delSp">
        <pc:chgData name="Sharon Gilliver" userId="S::sgilliver@wakefield.gov.uk::3872e323-49a2-4d70-a84b-6768ee6929eb" providerId="AD" clId="Web-{8E622838-E2FA-45AB-9D13-9F382137AEBE}" dt="2025-02-06T09:09:33.334" v="15"/>
        <pc:sldMkLst>
          <pc:docMk/>
          <pc:sldMk cId="2539810818" sldId="290"/>
        </pc:sldMkLst>
      </pc:sldChg>
      <pc:sldChg chg="addSp delSp">
        <pc:chgData name="Sharon Gilliver" userId="S::sgilliver@wakefield.gov.uk::3872e323-49a2-4d70-a84b-6768ee6929eb" providerId="AD" clId="Web-{8E622838-E2FA-45AB-9D13-9F382137AEBE}" dt="2025-02-06T09:08:59.755" v="13"/>
        <pc:sldMkLst>
          <pc:docMk/>
          <pc:sldMk cId="2919625983" sldId="291"/>
        </pc:sldMkLst>
      </pc:sldChg>
      <pc:sldChg chg="addSp delSp">
        <pc:chgData name="Sharon Gilliver" userId="S::sgilliver@wakefield.gov.uk::3872e323-49a2-4d70-a84b-6768ee6929eb" providerId="AD" clId="Web-{8E622838-E2FA-45AB-9D13-9F382137AEBE}" dt="2025-02-06T09:09:42.803" v="17"/>
        <pc:sldMkLst>
          <pc:docMk/>
          <pc:sldMk cId="509971540" sldId="292"/>
        </pc:sldMkLst>
      </pc:sldChg>
      <pc:sldChg chg="addSp delSp">
        <pc:chgData name="Sharon Gilliver" userId="S::sgilliver@wakefield.gov.uk::3872e323-49a2-4d70-a84b-6768ee6929eb" providerId="AD" clId="Web-{8E622838-E2FA-45AB-9D13-9F382137AEBE}" dt="2025-02-06T09:09:51.819" v="19"/>
        <pc:sldMkLst>
          <pc:docMk/>
          <pc:sldMk cId="3614086621" sldId="293"/>
        </pc:sldMkLst>
      </pc:sldChg>
      <pc:sldChg chg="addSp delSp">
        <pc:chgData name="Sharon Gilliver" userId="S::sgilliver@wakefield.gov.uk::3872e323-49a2-4d70-a84b-6768ee6929eb" providerId="AD" clId="Web-{8E622838-E2FA-45AB-9D13-9F382137AEBE}" dt="2025-02-06T09:09:57.663" v="21"/>
        <pc:sldMkLst>
          <pc:docMk/>
          <pc:sldMk cId="1387489755" sldId="294"/>
        </pc:sldMkLst>
      </pc:sldChg>
      <pc:sldChg chg="addSp delSp">
        <pc:chgData name="Sharon Gilliver" userId="S::sgilliver@wakefield.gov.uk::3872e323-49a2-4d70-a84b-6768ee6929eb" providerId="AD" clId="Web-{8E622838-E2FA-45AB-9D13-9F382137AEBE}" dt="2025-02-06T09:10:03.647" v="23"/>
        <pc:sldMkLst>
          <pc:docMk/>
          <pc:sldMk cId="941103046" sldId="2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52458-D1F2-4BC4-839F-8EC15D5661E2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6C471-1539-4EC0-9445-C02A69CBF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801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571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91DBA-B297-FBFD-08F3-8C5F61B1A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91" y="1452786"/>
            <a:ext cx="10752436" cy="5539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D830F-03C0-A2AE-8FE9-A41AFE428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990" y="2270667"/>
            <a:ext cx="5158948" cy="33863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FEE824-C175-BCC0-B45E-322A8659DC9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20479" y="2270667"/>
            <a:ext cx="5158948" cy="33861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7890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E883C98-72F7-4659-2F20-60F2EADAD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91" y="1452786"/>
            <a:ext cx="10752436" cy="5539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22B24E-6800-5FD7-6EEC-CFFF94AC2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990" y="2270667"/>
            <a:ext cx="5158948" cy="33863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CC0713C-B475-63A7-9B42-A97CA8EBB97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20479" y="2270667"/>
            <a:ext cx="5158948" cy="33861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4179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1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4FA022-64C9-4062-394C-B042B7114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E56AC-AE8E-CAB4-365C-5B443ED7A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17A71-EBE0-8D12-1195-9F15D60FEF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021B5-4534-D740-A618-251FC3D0396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7CC2A-D140-65E4-A3B5-B08F60670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01C04-82B7-D9A5-5667-A0D829915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BFB2A-C1B4-5646-9850-989ACAA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5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80BB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22445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22445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2445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445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445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E7411B7A-5E37-FBCC-A047-FD0175F71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328" y="0"/>
            <a:ext cx="3494016" cy="247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63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What is the population of Wakefield, West Yorkshire, England? - Quora">
            <a:extLst>
              <a:ext uri="{FF2B5EF4-FFF2-40B4-BE49-F238E27FC236}">
                <a16:creationId xmlns:a16="http://schemas.microsoft.com/office/drawing/2014/main" id="{4CF2BEC5-2389-F94C-CD29-B1F4165F2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537" y="1403134"/>
            <a:ext cx="5762926" cy="44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89588A45-9DF3-BFE5-B3D5-4FBD27A98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720" y="-118872"/>
            <a:ext cx="2643624" cy="18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71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43FBD-DC35-6304-8FC3-B84CBF098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622E0-E688-44C8-57B0-92028446E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82" y="3044664"/>
            <a:ext cx="10752436" cy="1516569"/>
          </a:xfrm>
        </p:spPr>
        <p:txBody>
          <a:bodyPr/>
          <a:lstStyle/>
          <a:p>
            <a:pPr algn="ctr"/>
            <a:r>
              <a:rPr lang="en-US" sz="5400" i="1" dirty="0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INSERT PICTURE OF </a:t>
            </a:r>
            <a:br>
              <a:rPr lang="en-US" sz="5400" i="1" dirty="0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</a:br>
            <a:r>
              <a:rPr lang="en-US" sz="5400" i="1" dirty="0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YOUR TOWN</a:t>
            </a:r>
          </a:p>
        </p:txBody>
      </p:sp>
      <p:pic>
        <p:nvPicPr>
          <p:cNvPr id="3" name="Picture 2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DA8611D4-922E-DDFF-A817-63AD56D3E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720" y="-118872"/>
            <a:ext cx="2643624" cy="18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86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90156-CD58-33A8-67D0-7EDB137CE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75FA0-50AE-498B-5934-D059FE00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82" y="3044664"/>
            <a:ext cx="10752436" cy="1516569"/>
          </a:xfrm>
        </p:spPr>
        <p:txBody>
          <a:bodyPr/>
          <a:lstStyle/>
          <a:p>
            <a:pPr algn="ctr"/>
            <a:r>
              <a:rPr lang="en-US" sz="5400" i="1" dirty="0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INSERT PICTURE OF </a:t>
            </a:r>
            <a:br>
              <a:rPr lang="en-US" sz="5400" i="1" dirty="0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</a:br>
            <a:r>
              <a:rPr lang="en-US" sz="5400" i="1" dirty="0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YOUR CLUB</a:t>
            </a:r>
            <a:endParaRPr lang="en-US" sz="5400" i="1">
              <a:solidFill>
                <a:schemeClr val="accent6">
                  <a:lumMod val="76000"/>
                </a:schemeClr>
              </a:solidFill>
              <a:latin typeface="Tahoma"/>
            </a:endParaRPr>
          </a:p>
        </p:txBody>
      </p:sp>
      <p:pic>
        <p:nvPicPr>
          <p:cNvPr id="3" name="Picture 2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EDB8FACB-FF69-70BB-9221-D9118BA00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720" y="-118872"/>
            <a:ext cx="2643624" cy="18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89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390C8-E903-5AC1-01A7-6F2C161C3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rops of water into pond making rings Stock Photo | Adobe Stock">
            <a:extLst>
              <a:ext uri="{FF2B5EF4-FFF2-40B4-BE49-F238E27FC236}">
                <a16:creationId xmlns:a16="http://schemas.microsoft.com/office/drawing/2014/main" id="{B534C52F-3AD8-CC94-5BA7-649165EE4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4445"/>
          <a:stretch/>
        </p:blipFill>
        <p:spPr bwMode="auto">
          <a:xfrm>
            <a:off x="2758136" y="1387601"/>
            <a:ext cx="6675727" cy="444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E1B1E63D-4F44-6CB0-4B6D-B27418385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720" y="-109728"/>
            <a:ext cx="2643624" cy="18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03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FB6FD-F0AA-F1A0-03C1-B7BFFD8D3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F2505A-4C2E-4E48-CA40-37DB086086DD}"/>
              </a:ext>
            </a:extLst>
          </p:cNvPr>
          <p:cNvSpPr txBox="1"/>
          <p:nvPr/>
        </p:nvSpPr>
        <p:spPr>
          <a:xfrm>
            <a:off x="335280" y="2875002"/>
            <a:ext cx="11521439" cy="11079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6600" b="1" dirty="0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Competition time!</a:t>
            </a:r>
            <a:r>
              <a:rPr lang="en-GB" sz="6600" b="1" dirty="0">
                <a:solidFill>
                  <a:srgbClr val="0080BB"/>
                </a:solidFill>
                <a:latin typeface="Bradley Hand ITC"/>
                <a:ea typeface="Tahoma"/>
                <a:cs typeface="Tahoma"/>
              </a:rPr>
              <a:t> </a:t>
            </a:r>
          </a:p>
        </p:txBody>
      </p:sp>
      <p:pic>
        <p:nvPicPr>
          <p:cNvPr id="4" name="Graphic 3" descr="Medal with solid fill">
            <a:extLst>
              <a:ext uri="{FF2B5EF4-FFF2-40B4-BE49-F238E27FC236}">
                <a16:creationId xmlns:a16="http://schemas.microsoft.com/office/drawing/2014/main" id="{4DE1E850-BF65-2FE7-1BC2-51FB5D55B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80" y="1181500"/>
            <a:ext cx="1406893" cy="1406893"/>
          </a:xfrm>
          <a:prstGeom prst="rect">
            <a:avLst/>
          </a:prstGeom>
        </p:spPr>
      </p:pic>
      <p:pic>
        <p:nvPicPr>
          <p:cNvPr id="5" name="Graphic 4" descr="Medal with solid fill">
            <a:extLst>
              <a:ext uri="{FF2B5EF4-FFF2-40B4-BE49-F238E27FC236}">
                <a16:creationId xmlns:a16="http://schemas.microsoft.com/office/drawing/2014/main" id="{F73C77D8-0BFB-AFC0-A014-B3C144583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49826" y="4570738"/>
            <a:ext cx="1406893" cy="1406893"/>
          </a:xfrm>
          <a:prstGeom prst="rect">
            <a:avLst/>
          </a:prstGeom>
        </p:spPr>
      </p:pic>
      <p:pic>
        <p:nvPicPr>
          <p:cNvPr id="2" name="Picture 1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933DED12-1EF0-16FF-5AFF-6D0938B14D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9720" y="-118872"/>
            <a:ext cx="2643624" cy="18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00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CBC4C-6C0D-07E1-2715-1BF1B98A8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5F16772-8890-C83A-EEE2-75E2FEFD2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82" y="3044664"/>
            <a:ext cx="10752436" cy="768672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Let’s see our winning posters!</a:t>
            </a:r>
          </a:p>
        </p:txBody>
      </p:sp>
      <p:pic>
        <p:nvPicPr>
          <p:cNvPr id="2" name="Picture 1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97514ADE-D838-6EC9-E3B6-A89BE9E28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720" y="-118872"/>
            <a:ext cx="2643624" cy="18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53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F5BA0C44-2850-5F8E-453F-5E704EFED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0" y="-118872"/>
            <a:ext cx="3786624" cy="26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40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6CBB9-D3F9-24E7-622C-E291C4E8E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920" y="2895767"/>
            <a:ext cx="7664919" cy="1516569"/>
          </a:xfrm>
        </p:spPr>
        <p:txBody>
          <a:bodyPr/>
          <a:lstStyle/>
          <a:p>
            <a:r>
              <a:rPr lang="en-US" sz="5400" dirty="0">
                <a:latin typeface="Tahoma"/>
                <a:ea typeface="Tahoma"/>
                <a:cs typeface="Tahoma"/>
              </a:rPr>
              <a:t>        </a:t>
            </a:r>
            <a:r>
              <a:rPr lang="en-US" sz="5400" dirty="0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Welcome to </a:t>
            </a:r>
            <a:br>
              <a:rPr lang="en-US" sz="5400" dirty="0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</a:br>
            <a:r>
              <a:rPr lang="en-US" sz="5400" dirty="0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(Insert name of club)!</a:t>
            </a:r>
          </a:p>
        </p:txBody>
      </p:sp>
      <p:pic>
        <p:nvPicPr>
          <p:cNvPr id="4" name="Picture 3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C66FF9A3-4DB4-B130-F0B8-C6396B6C2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720" y="-118872"/>
            <a:ext cx="2643624" cy="18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12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CAEDB-F759-01CD-8F57-5B2189B5C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D0F22-5E6D-CF07-B01D-3B60031CB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82" y="3044664"/>
            <a:ext cx="10752436" cy="768672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Making a difference</a:t>
            </a:r>
          </a:p>
        </p:txBody>
      </p:sp>
      <p:pic>
        <p:nvPicPr>
          <p:cNvPr id="3" name="Picture 2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FF5D1ED2-32A1-FAE9-1DED-84F884AD2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720" y="-118872"/>
            <a:ext cx="2643624" cy="18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11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FC76C-D022-C7DB-3735-0E900D770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ticker globe europe - PIXERS.UK">
            <a:extLst>
              <a:ext uri="{FF2B5EF4-FFF2-40B4-BE49-F238E27FC236}">
                <a16:creationId xmlns:a16="http://schemas.microsoft.com/office/drawing/2014/main" id="{48D244A2-A593-278F-B114-11E0D22095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6"/>
          <a:stretch/>
        </p:blipFill>
        <p:spPr bwMode="auto">
          <a:xfrm>
            <a:off x="3820568" y="1355106"/>
            <a:ext cx="4550863" cy="377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CA0D9A08-C8BD-4478-2815-8029A433F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720" y="-118872"/>
            <a:ext cx="2643624" cy="18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84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861CD-48B5-DA18-B5D1-684733231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Europe - Wikipedia">
            <a:extLst>
              <a:ext uri="{FF2B5EF4-FFF2-40B4-BE49-F238E27FC236}">
                <a16:creationId xmlns:a16="http://schemas.microsoft.com/office/drawing/2014/main" id="{79A1DD3A-98B2-1C9E-1BB8-3F356E5D4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14" y="1256834"/>
            <a:ext cx="4351371" cy="434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CDCFD92F-7413-2773-DA47-E59CE6810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720" y="-118872"/>
            <a:ext cx="2643624" cy="18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11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6B96D-3FB4-E370-23D4-CC61B43FC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1D141D-FD4D-3B1C-0B4B-D934586F9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249" y="1260909"/>
            <a:ext cx="4039501" cy="4579910"/>
          </a:xfrm>
          <a:prstGeom prst="rect">
            <a:avLst/>
          </a:prstGeom>
        </p:spPr>
      </p:pic>
      <p:pic>
        <p:nvPicPr>
          <p:cNvPr id="3" name="Picture 2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71D4BF65-88C8-8CB9-F461-5A1DCBBE5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720" y="-118872"/>
            <a:ext cx="2643624" cy="18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54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2E150-E824-1F9C-00C3-1B7979F1A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ngland Travel Guide by Rick Steves">
            <a:extLst>
              <a:ext uri="{FF2B5EF4-FFF2-40B4-BE49-F238E27FC236}">
                <a16:creationId xmlns:a16="http://schemas.microsoft.com/office/drawing/2014/main" id="{830D56DD-D267-722E-DC63-F3B2A0D3A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826" y="1231071"/>
            <a:ext cx="3742348" cy="464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D1D18952-0EC7-FFA2-453E-78740231D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720" y="-118872"/>
            <a:ext cx="2643624" cy="18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17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F8D65-4F24-8B48-84B6-12AD4213D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Yorkshire Map - Maps of Yorkshire">
            <a:extLst>
              <a:ext uri="{FF2B5EF4-FFF2-40B4-BE49-F238E27FC236}">
                <a16:creationId xmlns:a16="http://schemas.microsoft.com/office/drawing/2014/main" id="{08063EC5-BEB0-0DAE-F1AC-2B0FF866A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411" y="1370221"/>
            <a:ext cx="6711178" cy="411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9C1D23BA-B81C-4A99-3270-A5F7BB778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720" y="-118872"/>
            <a:ext cx="2643624" cy="18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25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7E01E4-CD01-9D5F-1410-20C66C99F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6"/>
          <a:stretch/>
        </p:blipFill>
        <p:spPr bwMode="auto">
          <a:xfrm>
            <a:off x="3407343" y="1193704"/>
            <a:ext cx="5597089" cy="447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CB4FE108-9F33-4F65-E785-6E59D385A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720" y="-118872"/>
            <a:ext cx="2643624" cy="18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10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B284369AB3F94FA423FEB5BF882434" ma:contentTypeVersion="14" ma:contentTypeDescription="Create a new document." ma:contentTypeScope="" ma:versionID="8cb35c15c5c9a2a7c07d8b4d196eb4a2">
  <xsd:schema xmlns:xsd="http://www.w3.org/2001/XMLSchema" xmlns:xs="http://www.w3.org/2001/XMLSchema" xmlns:p="http://schemas.microsoft.com/office/2006/metadata/properties" xmlns:ns2="208f6457-1e3b-490e-bf7e-2a40fdfe35ac" xmlns:ns3="a780b8df-6511-43ce-8baf-d66e0dfa0825" targetNamespace="http://schemas.microsoft.com/office/2006/metadata/properties" ma:root="true" ma:fieldsID="b0c3c821b8dd81f5b7c7c420399239a7" ns2:_="" ns3:_="">
    <xsd:import namespace="208f6457-1e3b-490e-bf7e-2a40fdfe35ac"/>
    <xsd:import namespace="a780b8df-6511-43ce-8baf-d66e0dfa08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8f6457-1e3b-490e-bf7e-2a40fdfe35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0797a0e-5026-480d-971d-550050c801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80b8df-6511-43ce-8baf-d66e0dfa082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af3ad095-bdec-4404-b4fd-14f2af02db36}" ma:internalName="TaxCatchAll" ma:showField="CatchAllData" ma:web="a780b8df-6511-43ce-8baf-d66e0dfa08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80b8df-6511-43ce-8baf-d66e0dfa0825" xsi:nil="true"/>
    <lcf76f155ced4ddcb4097134ff3c332f xmlns="208f6457-1e3b-490e-bf7e-2a40fdfe35a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0D5285-EB60-48E4-8E08-B5C6FD4105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8f6457-1e3b-490e-bf7e-2a40fdfe35ac"/>
    <ds:schemaRef ds:uri="a780b8df-6511-43ce-8baf-d66e0dfa08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7B93B52-BC3C-40A9-B5A0-0662F5D7E89B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208f6457-1e3b-490e-bf7e-2a40fdfe35ac"/>
    <ds:schemaRef ds:uri="http://schemas.microsoft.com/office/2006/documentManagement/types"/>
    <ds:schemaRef ds:uri="a780b8df-6511-43ce-8baf-d66e0dfa082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529BF23-69AE-47B7-9F3E-B82ED39C79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4073</TotalTime>
  <Words>34</Words>
  <Application>Microsoft Office PowerPoint</Application>
  <PresentationFormat>Widescreen</PresentationFormat>
  <Paragraphs>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Arial</vt:lpstr>
      <vt:lpstr>Bradley Hand ITC</vt:lpstr>
      <vt:lpstr>Calibri</vt:lpstr>
      <vt:lpstr>Tahoma</vt:lpstr>
      <vt:lpstr>Office Theme</vt:lpstr>
      <vt:lpstr>PowerPoint Presentation</vt:lpstr>
      <vt:lpstr>        Welcome to  (Insert name of club)!</vt:lpstr>
      <vt:lpstr>Making a difference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INSERT PICTURE OF  YOUR TOWN</vt:lpstr>
      <vt:lpstr>INSERT PICTURE OF  YOUR CLUB</vt:lpstr>
      <vt:lpstr>PowerPoint Presentation</vt:lpstr>
      <vt:lpstr>PowerPoint Presentation</vt:lpstr>
      <vt:lpstr>Let’s see our winning posters!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Lodge</dc:creator>
  <cp:lastModifiedBy>Sharon Gilliver</cp:lastModifiedBy>
  <cp:revision>150</cp:revision>
  <dcterms:created xsi:type="dcterms:W3CDTF">2023-09-06T16:33:06Z</dcterms:created>
  <dcterms:modified xsi:type="dcterms:W3CDTF">2025-05-08T12:30:51Z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0x01010017B284369AB3F94FA423FEB5BF882434</vt:lpwstr>
  </property>
  <property fmtid="{D5CDD505-2E9C-101B-9397-08002B2CF9AE}" pid="3" name="MediaServiceImageTags">
    <vt:lpwstr/>
  </property>
</Properties>
</file>