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4476" r:id="rId3"/>
    <p:sldId id="260" r:id="rId4"/>
    <p:sldId id="268" r:id="rId5"/>
    <p:sldId id="271" r:id="rId6"/>
    <p:sldId id="44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113" d="100"/>
          <a:sy n="113" d="100"/>
        </p:scale>
        <p:origin x="732" y="114"/>
      </p:cViewPr>
      <p:guideLst>
        <p:guide orient="horz" pos="640"/>
        <p:guide pos="3840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A5B1-D4CA-4B4E-9223-C590096FAEC1}" type="datetimeFigureOut">
              <a:rPr lang="en-GB" smtClean="0"/>
              <a:t>22/07/2024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CBA6-675F-4350-8922-6BBAA30797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rklees HCP,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87-9484-4DA0-BBA5-7D4312EDF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600199"/>
            <a:ext cx="6720113" cy="1909763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36C9-22B0-4BD2-AC6A-C28B5CC2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9" y="3765325"/>
            <a:ext cx="6720114" cy="1492476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EF60B-79D1-4432-9CC0-A9BA8E9E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725" y="501648"/>
            <a:ext cx="5336978" cy="5202465"/>
          </a:xfrm>
          <a:prstGeom prst="rect">
            <a:avLst/>
          </a:prstGeom>
        </p:spPr>
      </p:pic>
      <p:sp>
        <p:nvSpPr>
          <p:cNvPr id="7" name="Rectangle 6" descr="Logo: Kirklees Health and Care Partnership">
            <a:extLst>
              <a:ext uri="{FF2B5EF4-FFF2-40B4-BE49-F238E27FC236}">
                <a16:creationId xmlns:a16="http://schemas.microsoft.com/office/drawing/2014/main" id="{CF1646CC-98FC-45AA-BA62-32C1E31B0260}"/>
              </a:ext>
            </a:extLst>
          </p:cNvPr>
          <p:cNvSpPr>
            <a:spLocks noChangeAspect="1"/>
          </p:cNvSpPr>
          <p:nvPr/>
        </p:nvSpPr>
        <p:spPr>
          <a:xfrm>
            <a:off x="10321532" y="75328"/>
            <a:ext cx="1698436" cy="9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1A4AC-5796-486A-AB85-3B1E27E3E99A}"/>
              </a:ext>
            </a:extLst>
          </p:cNvPr>
          <p:cNvSpPr txBox="1"/>
          <p:nvPr/>
        </p:nvSpPr>
        <p:spPr>
          <a:xfrm>
            <a:off x="406400" y="5832000"/>
            <a:ext cx="3309257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400" b="0" dirty="0">
                <a:latin typeface="Arial" panose="020B0604020202020204" pitchFamily="34" charset="0"/>
                <a:cs typeface="Arial" panose="020B0604020202020204" pitchFamily="34" charset="0"/>
              </a:rPr>
              <a:t>Proud to be part of West Yorkshire Health and Care </a:t>
            </a:r>
            <a:r>
              <a:rPr lang="en-GB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228856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irklees HCP,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87-9484-4DA0-BBA5-7D4312EDF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600199"/>
            <a:ext cx="6720113" cy="1909763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36C9-22B0-4BD2-AC6A-C28B5CC2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9" y="3765325"/>
            <a:ext cx="6720114" cy="1492476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EF60B-79D1-4432-9CC0-A9BA8E9E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725" y="501648"/>
            <a:ext cx="5336978" cy="5202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11A4AC-5796-486A-AB85-3B1E27E3E99A}"/>
              </a:ext>
            </a:extLst>
          </p:cNvPr>
          <p:cNvSpPr txBox="1"/>
          <p:nvPr/>
        </p:nvSpPr>
        <p:spPr>
          <a:xfrm>
            <a:off x="406401" y="5834743"/>
            <a:ext cx="2960914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400" b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en-GB" sz="1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part of West Yorkshire Health and Care Partnership</a:t>
            </a:r>
          </a:p>
        </p:txBody>
      </p:sp>
      <p:sp>
        <p:nvSpPr>
          <p:cNvPr id="5" name="Rectangle 4" descr="Logo: Kirklees Health and Care Partnership">
            <a:extLst>
              <a:ext uri="{FF2B5EF4-FFF2-40B4-BE49-F238E27FC236}">
                <a16:creationId xmlns:a16="http://schemas.microsoft.com/office/drawing/2014/main" id="{8943D89D-6768-1A71-3AC8-2BEAAE42769E}"/>
              </a:ext>
            </a:extLst>
          </p:cNvPr>
          <p:cNvSpPr>
            <a:spLocks noChangeAspect="1"/>
          </p:cNvSpPr>
          <p:nvPr userDrawn="1"/>
        </p:nvSpPr>
        <p:spPr>
          <a:xfrm>
            <a:off x="10312912" y="83958"/>
            <a:ext cx="1769807" cy="9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91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9236-2572-441B-A739-99461692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8" y="742382"/>
            <a:ext cx="7895771" cy="93600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FED6-03E8-4292-8618-64BCBA11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8" y="2208100"/>
            <a:ext cx="10163160" cy="38008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 descr="Logo: Kirklees Health and Care Partnership">
            <a:extLst>
              <a:ext uri="{FF2B5EF4-FFF2-40B4-BE49-F238E27FC236}">
                <a16:creationId xmlns:a16="http://schemas.microsoft.com/office/drawing/2014/main" id="{E18FDC09-678C-4972-9C9E-5BB78B00E239}"/>
              </a:ext>
            </a:extLst>
          </p:cNvPr>
          <p:cNvSpPr>
            <a:spLocks noChangeAspect="1"/>
          </p:cNvSpPr>
          <p:nvPr/>
        </p:nvSpPr>
        <p:spPr>
          <a:xfrm>
            <a:off x="9430401" y="27962"/>
            <a:ext cx="1769807" cy="93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95A7B-6C31-4735-B8EF-7B10F823B04C}"/>
              </a:ext>
            </a:extLst>
          </p:cNvPr>
          <p:cNvSpPr txBox="1"/>
          <p:nvPr userDrawn="1"/>
        </p:nvSpPr>
        <p:spPr>
          <a:xfrm>
            <a:off x="1349829" y="6115618"/>
            <a:ext cx="342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 to be part of West </a:t>
            </a:r>
            <a:r>
              <a:rPr lang="en-GB" sz="140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and Care Partnership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15F21-8E54-424D-AE65-88A9E9B6F2CF}"/>
              </a:ext>
            </a:extLst>
          </p:cNvPr>
          <p:cNvSpPr/>
          <p:nvPr/>
        </p:nvSpPr>
        <p:spPr>
          <a:xfrm>
            <a:off x="0" y="0"/>
            <a:ext cx="1233714" cy="69668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90525-1AF2-F345-FFF3-B056E17AF3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85010" y="69847"/>
            <a:ext cx="68281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rklees HCP,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87-9484-4DA0-BBA5-7D4312EDF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600199"/>
            <a:ext cx="6720113" cy="1909763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36C9-22B0-4BD2-AC6A-C28B5CC2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9" y="3765325"/>
            <a:ext cx="6720114" cy="1492476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EF60B-79D1-4432-9CC0-A9BA8E9E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725" y="501648"/>
            <a:ext cx="5336978" cy="5202465"/>
          </a:xfrm>
          <a:prstGeom prst="rect">
            <a:avLst/>
          </a:prstGeom>
        </p:spPr>
      </p:pic>
      <p:sp>
        <p:nvSpPr>
          <p:cNvPr id="7" name="Rectangle 6" descr="Logo: Kirklees Health and Care Partnership">
            <a:extLst>
              <a:ext uri="{FF2B5EF4-FFF2-40B4-BE49-F238E27FC236}">
                <a16:creationId xmlns:a16="http://schemas.microsoft.com/office/drawing/2014/main" id="{CF1646CC-98FC-45AA-BA62-32C1E31B0260}"/>
              </a:ext>
            </a:extLst>
          </p:cNvPr>
          <p:cNvSpPr>
            <a:spLocks noChangeAspect="1"/>
          </p:cNvSpPr>
          <p:nvPr/>
        </p:nvSpPr>
        <p:spPr>
          <a:xfrm>
            <a:off x="10080000" y="360000"/>
            <a:ext cx="1698436" cy="9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1A4AC-5796-486A-AB85-3B1E27E3E99A}"/>
              </a:ext>
            </a:extLst>
          </p:cNvPr>
          <p:cNvSpPr txBox="1"/>
          <p:nvPr/>
        </p:nvSpPr>
        <p:spPr>
          <a:xfrm>
            <a:off x="406400" y="5832000"/>
            <a:ext cx="3309257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400" b="0" dirty="0">
                <a:latin typeface="Arial" panose="020B0604020202020204" pitchFamily="34" charset="0"/>
                <a:cs typeface="Arial" panose="020B0604020202020204" pitchFamily="34" charset="0"/>
              </a:rPr>
              <a:t>Proud to be part of West Yorkshire Health and Care </a:t>
            </a:r>
            <a:r>
              <a:rPr lang="en-GB" sz="1400" b="0" baseline="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88849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irklees HCP,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E87-9484-4DA0-BBA5-7D4312EDF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600199"/>
            <a:ext cx="6720113" cy="1909763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836C9-22B0-4BD2-AC6A-C28B5CC2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429" y="3765325"/>
            <a:ext cx="6720114" cy="1492476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EF60B-79D1-4432-9CC0-A9BA8E9E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725" y="501648"/>
            <a:ext cx="5336978" cy="5202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11A4AC-5796-486A-AB85-3B1E27E3E99A}"/>
              </a:ext>
            </a:extLst>
          </p:cNvPr>
          <p:cNvSpPr txBox="1"/>
          <p:nvPr/>
        </p:nvSpPr>
        <p:spPr>
          <a:xfrm>
            <a:off x="406401" y="5834743"/>
            <a:ext cx="2960914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r>
              <a:rPr lang="en-GB" sz="1400" b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</a:t>
            </a:r>
            <a:r>
              <a:rPr lang="en-GB" sz="14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part of West Yorkshire Health and Care Partnership</a:t>
            </a:r>
          </a:p>
        </p:txBody>
      </p:sp>
      <p:sp>
        <p:nvSpPr>
          <p:cNvPr id="8" name="Rectangle 7" descr="Logo: Kirklees Health and Care Partnership">
            <a:extLst>
              <a:ext uri="{FF2B5EF4-FFF2-40B4-BE49-F238E27FC236}">
                <a16:creationId xmlns:a16="http://schemas.microsoft.com/office/drawing/2014/main" id="{BA8AF3CC-28E3-4E44-8A7B-2CC930511AAD}"/>
              </a:ext>
            </a:extLst>
          </p:cNvPr>
          <p:cNvSpPr>
            <a:spLocks noChangeAspect="1"/>
          </p:cNvSpPr>
          <p:nvPr userDrawn="1"/>
        </p:nvSpPr>
        <p:spPr>
          <a:xfrm>
            <a:off x="9615045" y="49447"/>
            <a:ext cx="1769807" cy="9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5D90B-6C98-4FBD-B66B-D7A73AFB5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5250" y="136780"/>
            <a:ext cx="68281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2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9236-2572-441B-A739-99461692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8" y="742382"/>
            <a:ext cx="7895771" cy="936000"/>
          </a:xfrm>
        </p:spPr>
        <p:txBody>
          <a:bodyPr/>
          <a:lstStyle>
            <a:lvl1pPr>
              <a:defRPr sz="3200" b="1" u="sng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FED6-03E8-4292-8618-64BCBA11B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828" y="2208100"/>
            <a:ext cx="10163160" cy="380081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395A7B-6C31-4735-B8EF-7B10F823B04C}"/>
              </a:ext>
            </a:extLst>
          </p:cNvPr>
          <p:cNvSpPr txBox="1"/>
          <p:nvPr/>
        </p:nvSpPr>
        <p:spPr>
          <a:xfrm>
            <a:off x="1303648" y="6272630"/>
            <a:ext cx="3429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Proud to be part of West </a:t>
            </a:r>
            <a:r>
              <a:rPr lang="en-GB" sz="140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Yorkshire</a:t>
            </a:r>
            <a:r>
              <a:rPr lang="en-GB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and Care Partnership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C15F21-8E54-424D-AE65-88A9E9B6F2CF}"/>
              </a:ext>
            </a:extLst>
          </p:cNvPr>
          <p:cNvSpPr/>
          <p:nvPr/>
        </p:nvSpPr>
        <p:spPr>
          <a:xfrm>
            <a:off x="0" y="0"/>
            <a:ext cx="1233714" cy="69668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 descr="Logo: Kirklees Health and Care Partnership">
            <a:extLst>
              <a:ext uri="{FF2B5EF4-FFF2-40B4-BE49-F238E27FC236}">
                <a16:creationId xmlns:a16="http://schemas.microsoft.com/office/drawing/2014/main" id="{9AD194E5-07F8-F125-3665-C1217CAC7D08}"/>
              </a:ext>
            </a:extLst>
          </p:cNvPr>
          <p:cNvSpPr>
            <a:spLocks noChangeAspect="1"/>
          </p:cNvSpPr>
          <p:nvPr userDrawn="1"/>
        </p:nvSpPr>
        <p:spPr>
          <a:xfrm>
            <a:off x="9615045" y="49447"/>
            <a:ext cx="1769807" cy="9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BFFC2-E88F-DFA9-7D80-115FFDAEA8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5250" y="136780"/>
            <a:ext cx="68281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50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B802B-1574-418F-8D43-4676A2C4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6" y="365125"/>
            <a:ext cx="10279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DE4EC-6CBF-4221-8B14-FC77B92F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56" y="1825625"/>
            <a:ext cx="10279743" cy="3907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9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B802B-1574-418F-8D43-4676A2C4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6" y="365125"/>
            <a:ext cx="10279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DE4EC-6CBF-4221-8B14-FC77B92F8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056" y="1825625"/>
            <a:ext cx="10279743" cy="3907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1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G6IrGmhg8E" TargetMode="External"/><Relationship Id="rId2" Type="http://schemas.openxmlformats.org/officeDocument/2006/relationships/hyperlink" Target="https://bookwhen.com/kc-staff-de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mailto:Michelle.dooling@cht.nhs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A2AE6-114E-857A-628C-42E291B11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429" y="1329620"/>
            <a:ext cx="6720113" cy="19097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300" b="1" u="sng" dirty="0">
                <a:latin typeface="+mn-lt"/>
              </a:rPr>
              <a:t>Kirklees and Calderdale</a:t>
            </a:r>
            <a:br>
              <a:rPr lang="en-GB" sz="5300" b="1" u="sng" dirty="0">
                <a:latin typeface="+mn-lt"/>
              </a:rPr>
            </a:br>
            <a:r>
              <a:rPr lang="en-GB" sz="5300" b="1" u="sng" dirty="0">
                <a:latin typeface="+mn-lt"/>
              </a:rPr>
              <a:t>Health and Wellbeing</a:t>
            </a:r>
            <a:br>
              <a:rPr lang="en-GB" sz="5300" b="1" u="sng" dirty="0">
                <a:latin typeface="+mn-lt"/>
              </a:rPr>
            </a:br>
            <a:endParaRPr lang="en-GB" b="1" dirty="0">
              <a:latin typeface="+mn-l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D0CE17D-7ED0-44DE-5558-BAAC0C9472AE}"/>
              </a:ext>
            </a:extLst>
          </p:cNvPr>
          <p:cNvSpPr txBox="1">
            <a:spLocks/>
          </p:cNvSpPr>
          <p:nvPr/>
        </p:nvSpPr>
        <p:spPr>
          <a:xfrm>
            <a:off x="4499429" y="5129351"/>
            <a:ext cx="6720113" cy="1318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Michelle Dooling</a:t>
            </a:r>
          </a:p>
          <a:p>
            <a:pPr algn="ctr"/>
            <a:r>
              <a:rPr lang="en-GB" sz="2400" dirty="0">
                <a:latin typeface="+mn-lt"/>
              </a:rPr>
              <a:t>Kirklees Place Project Coordinator</a:t>
            </a:r>
          </a:p>
          <a:p>
            <a:pPr algn="ctr"/>
            <a:r>
              <a:rPr lang="en-GB" sz="2400" dirty="0">
                <a:latin typeface="+mn-lt"/>
              </a:rPr>
              <a:t>Michelle.dooling@cht.nhs.uk</a:t>
            </a:r>
          </a:p>
          <a:p>
            <a:pPr algn="ctr"/>
            <a:endParaRPr lang="en-GB" sz="1600" dirty="0">
              <a:latin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4FD97F5-D645-28F3-9503-0FCB646E73C1}"/>
              </a:ext>
            </a:extLst>
          </p:cNvPr>
          <p:cNvSpPr/>
          <p:nvPr/>
        </p:nvSpPr>
        <p:spPr>
          <a:xfrm>
            <a:off x="4624977" y="2890004"/>
            <a:ext cx="6469017" cy="1909763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u="sng" dirty="0"/>
              <a:t>Overview of current and future health and wellbeing offers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7743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6307-9931-8F17-5487-28A79F02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828" y="35834"/>
            <a:ext cx="7895771" cy="936000"/>
          </a:xfrm>
        </p:spPr>
        <p:txBody>
          <a:bodyPr>
            <a:normAutofit/>
          </a:bodyPr>
          <a:lstStyle/>
          <a:p>
            <a:pPr algn="ctr"/>
            <a:r>
              <a:rPr lang="en-GB" sz="1800" b="1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Kirklees and Calderdale Integrated Schwartz Rounds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34950-6AB0-3E6A-D2C8-A7323CED1F3E}"/>
              </a:ext>
            </a:extLst>
          </p:cNvPr>
          <p:cNvSpPr txBox="1"/>
          <p:nvPr/>
        </p:nvSpPr>
        <p:spPr>
          <a:xfrm>
            <a:off x="5643148" y="1537652"/>
            <a:ext cx="6400800" cy="40934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Tuesday 10th September 2024 - 12.15:13.30 - MSTeams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Power of Work Relationships 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1600" u="none" strike="noStrike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Thursday 10th October 2024 - 10.00:13.00 - John Smith's Stadium </a:t>
            </a:r>
            <a:b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"LIVE ROUND" </a:t>
            </a:r>
            <a:r>
              <a:rPr lang="en-GB" sz="1600" i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(linked to World Mental Health Day)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b="1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I'm Still Standing 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GB" sz="1600" u="none" strike="noStrike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Tuesday 12th November 2024 - 12.15:13.30 – MS Teams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8295" algn="ctr"/>
            <a:r>
              <a:rPr lang="en-GB" sz="1600" b="1" i="0" dirty="0">
                <a:solidFill>
                  <a:srgbClr val="002060"/>
                </a:solidFill>
                <a:effectLst/>
              </a:rPr>
              <a:t>Thinking Differently - Neurodiversity in the Workplace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8295" algn="ctr">
              <a:spcAft>
                <a:spcPts val="600"/>
              </a:spcAft>
            </a:pPr>
            <a:r>
              <a:rPr lang="en-GB" sz="1600" u="none" strike="noStrike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February 2025 – MS Teams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8295" algn="ctr"/>
            <a:r>
              <a:rPr lang="en-GB" sz="1600" b="1" i="0" dirty="0">
                <a:solidFill>
                  <a:srgbClr val="002060"/>
                </a:solidFill>
                <a:effectLst/>
              </a:rPr>
              <a:t>From Hurt to Healing – Coping with Workplace Bullying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GB" sz="1600" b="1" u="sng" kern="0" dirty="0">
              <a:solidFill>
                <a:srgbClr val="00206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00" u="sng" kern="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March 2025 - </a:t>
            </a:r>
            <a:r>
              <a:rPr lang="en-GB" sz="1600" u="sng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"LIVE ROUND"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600" kern="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600" kern="1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ABEED-2AA1-5BCA-06A6-137358B5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8" y="788481"/>
            <a:ext cx="4005943" cy="580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4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644A79-A1F1-83B7-BA50-EF62E5A18A4C}"/>
              </a:ext>
            </a:extLst>
          </p:cNvPr>
          <p:cNvSpPr/>
          <p:nvPr/>
        </p:nvSpPr>
        <p:spPr>
          <a:xfrm>
            <a:off x="1278294" y="0"/>
            <a:ext cx="10913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close-up of a flyer&#10;&#10;Description automatically generated">
            <a:extLst>
              <a:ext uri="{FF2B5EF4-FFF2-40B4-BE49-F238E27FC236}">
                <a16:creationId xmlns:a16="http://schemas.microsoft.com/office/drawing/2014/main" id="{74F60D00-D69B-5E1C-A4FE-52F23DEC9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01" y="0"/>
            <a:ext cx="474784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09C2C-41A0-9148-5F37-B763EE3D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162" y="0"/>
            <a:ext cx="474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7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492AD6-E8BE-6DD8-251B-2526BCBABD92}"/>
              </a:ext>
            </a:extLst>
          </p:cNvPr>
          <p:cNvSpPr/>
          <p:nvPr/>
        </p:nvSpPr>
        <p:spPr>
          <a:xfrm>
            <a:off x="1278294" y="0"/>
            <a:ext cx="1091370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EA5B70-B9D0-36FA-1962-5D6414F85868}"/>
              </a:ext>
            </a:extLst>
          </p:cNvPr>
          <p:cNvSpPr/>
          <p:nvPr/>
        </p:nvSpPr>
        <p:spPr>
          <a:xfrm>
            <a:off x="1324947" y="6158203"/>
            <a:ext cx="2304661" cy="662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C7EA3-A871-C353-2521-BD80225DF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7" r="4231"/>
          <a:stretch/>
        </p:blipFill>
        <p:spPr>
          <a:xfrm>
            <a:off x="1532708" y="0"/>
            <a:ext cx="496388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D8E4A7-AD1C-E23A-AAB7-4D45972C6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8"/>
          <a:stretch/>
        </p:blipFill>
        <p:spPr>
          <a:xfrm>
            <a:off x="6755357" y="0"/>
            <a:ext cx="5153031" cy="68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8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7B7281-B64F-558B-AD16-19A38AB99726}"/>
              </a:ext>
            </a:extLst>
          </p:cNvPr>
          <p:cNvSpPr/>
          <p:nvPr/>
        </p:nvSpPr>
        <p:spPr>
          <a:xfrm>
            <a:off x="4927267" y="1229032"/>
            <a:ext cx="6792785" cy="4798142"/>
          </a:xfrm>
          <a:prstGeom prst="roundRect">
            <a:avLst/>
          </a:prstGeom>
          <a:solidFill>
            <a:srgbClr val="CFD5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I FIND OUT MORE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 onto any of our future events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https://bookwhen.com/kc-staff-dev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spcAft>
                <a:spcPts val="3000"/>
              </a:spcAf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the video made by the Kirklees and Calderdale Schwartz Round Steering Group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K&amp;C Schwartz Rounds Video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Michelle.dooling@cht.nhs.uk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472C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9D4838C-A351-D099-D09B-50C477645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85" y="2389140"/>
            <a:ext cx="1066545" cy="10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72163"/>
      </p:ext>
    </p:extLst>
  </p:cSld>
  <p:clrMapOvr>
    <a:masterClrMapping/>
  </p:clrMapOvr>
</p:sld>
</file>

<file path=ppt/theme/theme1.xml><?xml version="1.0" encoding="utf-8"?>
<a:theme xmlns:a="http://schemas.openxmlformats.org/drawingml/2006/main" name="Kirklees HCP FINAL">
  <a:themeElements>
    <a:clrScheme name="HCP">
      <a:dk1>
        <a:srgbClr val="262262"/>
      </a:dk1>
      <a:lt1>
        <a:srgbClr val="FFFFFF"/>
      </a:lt1>
      <a:dk2>
        <a:srgbClr val="2B3990"/>
      </a:dk2>
      <a:lt2>
        <a:srgbClr val="00A79D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CP slide pack FINAL  -  Read-Only" id="{4D6AB9FF-5443-47FD-AC7D-59A0EE54F675}" vid="{E638C590-33D9-47C8-AA48-777F6A1A6AEE}"/>
    </a:ext>
  </a:extLst>
</a:theme>
</file>

<file path=ppt/theme/theme2.xml><?xml version="1.0" encoding="utf-8"?>
<a:theme xmlns:a="http://schemas.openxmlformats.org/drawingml/2006/main" name="1_Kirklees HCP FINAL">
  <a:themeElements>
    <a:clrScheme name="HCP">
      <a:dk1>
        <a:srgbClr val="262262"/>
      </a:dk1>
      <a:lt1>
        <a:srgbClr val="FFFFFF"/>
      </a:lt1>
      <a:dk2>
        <a:srgbClr val="2B3990"/>
      </a:dk2>
      <a:lt2>
        <a:srgbClr val="00A79D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HCP slide pack FINAL  -  Read-Only" id="{4D6AB9FF-5443-47FD-AC7D-59A0EE54F675}" vid="{E638C590-33D9-47C8-AA48-777F6A1A6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KHCP slide pack FINAL</Template>
  <TotalTime>2332</TotalTime>
  <Words>170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Kirklees HCP FINAL</vt:lpstr>
      <vt:lpstr>1_Kirklees HCP FINAL</vt:lpstr>
      <vt:lpstr>Kirklees and Calderdale Health and Wellbeing </vt:lpstr>
      <vt:lpstr>Kirklees and Calderdale Integrated Schwartz Rounds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BRENNAN, Steve (NHS WEST YORKSHIRE ICB - X2C4Y)</dc:creator>
  <cp:lastModifiedBy>Katy Fillingham</cp:lastModifiedBy>
  <cp:revision>50</cp:revision>
  <dcterms:created xsi:type="dcterms:W3CDTF">2022-09-13T13:43:25Z</dcterms:created>
  <dcterms:modified xsi:type="dcterms:W3CDTF">2024-07-22T10:46:12Z</dcterms:modified>
</cp:coreProperties>
</file>